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1501" r:id="rId2"/>
    <p:sldId id="258" r:id="rId3"/>
    <p:sldId id="259" r:id="rId4"/>
    <p:sldId id="261" r:id="rId5"/>
    <p:sldId id="265" r:id="rId6"/>
    <p:sldId id="1502" r:id="rId7"/>
    <p:sldId id="260" r:id="rId8"/>
    <p:sldId id="267" r:id="rId9"/>
    <p:sldId id="262" r:id="rId10"/>
    <p:sldId id="272" r:id="rId11"/>
    <p:sldId id="274" r:id="rId12"/>
    <p:sldId id="3157" r:id="rId13"/>
    <p:sldId id="275" r:id="rId14"/>
    <p:sldId id="277" r:id="rId15"/>
    <p:sldId id="280" r:id="rId16"/>
    <p:sldId id="257" r:id="rId17"/>
    <p:sldId id="298" r:id="rId18"/>
    <p:sldId id="281" r:id="rId19"/>
    <p:sldId id="282" r:id="rId20"/>
    <p:sldId id="286" r:id="rId21"/>
    <p:sldId id="287" r:id="rId22"/>
    <p:sldId id="291" r:id="rId23"/>
    <p:sldId id="1431" r:id="rId24"/>
    <p:sldId id="295" r:id="rId25"/>
    <p:sldId id="296" r:id="rId26"/>
    <p:sldId id="299" r:id="rId27"/>
    <p:sldId id="300" r:id="rId28"/>
    <p:sldId id="301" r:id="rId29"/>
    <p:sldId id="302" r:id="rId30"/>
    <p:sldId id="305" r:id="rId31"/>
    <p:sldId id="306" r:id="rId32"/>
    <p:sldId id="1079" r:id="rId33"/>
    <p:sldId id="1048" r:id="rId34"/>
    <p:sldId id="307" r:id="rId35"/>
    <p:sldId id="492" r:id="rId36"/>
    <p:sldId id="436" r:id="rId37"/>
    <p:sldId id="493" r:id="rId38"/>
    <p:sldId id="1078" r:id="rId39"/>
  </p:sldIdLst>
  <p:sldSz cx="9144000" cy="5143500" type="screen16x9"/>
  <p:notesSz cx="6858000" cy="9144000"/>
  <p:custDataLst>
    <p:tags r:id="rId42"/>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680D"/>
    <a:srgbClr val="B18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2D06BC2-E7A3-4F43-8E2B-A0C7529E371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200" b="0" i="0" u="none" strike="noStrike" kern="0" cap="none" spc="0" baseline="0">
              <a:solidFill>
                <a:srgbClr val="000000"/>
              </a:solidFill>
              <a:uFillTx/>
              <a:latin typeface="Arial"/>
              <a:ea typeface="Arial"/>
              <a:cs typeface="Arial"/>
            </a:endParaRPr>
          </a:p>
        </p:txBody>
      </p:sp>
      <p:sp>
        <p:nvSpPr>
          <p:cNvPr id="3" name="Marcador de fecha 2">
            <a:extLst>
              <a:ext uri="{FF2B5EF4-FFF2-40B4-BE49-F238E27FC236}">
                <a16:creationId xmlns:a16="http://schemas.microsoft.com/office/drawing/2014/main" id="{4C155576-626F-47BE-9DDA-A6377B2EAA1E}"/>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D7E0288E-77D6-4D2A-B3E7-9C82B53CFB18}" type="datetime1">
              <a:rPr lang="es-AR" sz="1200" b="0" i="0" u="none" strike="noStrike" kern="0" cap="none" spc="0" baseline="0">
                <a:solidFill>
                  <a:srgbClr val="000000"/>
                </a:solidFill>
                <a:uFillTx/>
                <a:latin typeface="Arial"/>
                <a:ea typeface="Arial"/>
                <a:cs typeface="Arial"/>
              </a:rPr>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t>2/7/2023</a:t>
            </a:fld>
            <a:endParaRPr lang="es-AR" sz="1200" b="0" i="0" u="none" strike="noStrike" kern="0" cap="none" spc="0" baseline="0">
              <a:solidFill>
                <a:srgbClr val="000000"/>
              </a:solidFill>
              <a:uFillTx/>
              <a:latin typeface="Arial"/>
              <a:ea typeface="Arial"/>
              <a:cs typeface="Arial"/>
            </a:endParaRPr>
          </a:p>
        </p:txBody>
      </p:sp>
      <p:sp>
        <p:nvSpPr>
          <p:cNvPr id="4" name="Marcador de pie de página 3">
            <a:extLst>
              <a:ext uri="{FF2B5EF4-FFF2-40B4-BE49-F238E27FC236}">
                <a16:creationId xmlns:a16="http://schemas.microsoft.com/office/drawing/2014/main" id="{CD910503-873F-4911-A984-72AEC7A76010}"/>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200" b="0" i="0" u="none" strike="noStrike" kern="0" cap="none" spc="0" baseline="0">
              <a:solidFill>
                <a:srgbClr val="000000"/>
              </a:solidFill>
              <a:uFillTx/>
              <a:latin typeface="Arial"/>
              <a:ea typeface="Arial"/>
              <a:cs typeface="Arial"/>
            </a:endParaRPr>
          </a:p>
        </p:txBody>
      </p:sp>
      <p:sp>
        <p:nvSpPr>
          <p:cNvPr id="5" name="Marcador de número de diapositiva 4">
            <a:extLst>
              <a:ext uri="{FF2B5EF4-FFF2-40B4-BE49-F238E27FC236}">
                <a16:creationId xmlns:a16="http://schemas.microsoft.com/office/drawing/2014/main" id="{A3C47A5F-0A38-4A30-AEC6-84A05D9C5F1D}"/>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BB9E7E4-D9C0-4556-BB94-1411E65FF05C}" type="slidenum">
              <a:t>‹Nº›</a:t>
            </a:fld>
            <a:endParaRPr lang="es-AR" sz="12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67772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61C90817-D5C0-4EE9-95D0-0ECF741C83B7}"/>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1B6E7173-07DB-44AC-B9FC-F5968BB33FB9}"/>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493716857"/>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ct val="0"/>
      </a:spcBef>
      <a:spcAft>
        <a:spcPct val="0"/>
      </a:spcAft>
      <a:buClr>
        <a:srgbClr val="000000"/>
      </a:buClr>
      <a:buSzPts val="1100"/>
      <a:buFont typeface="Arial"/>
      <a:buChar char="●"/>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08DC84-72BD-4CE6-BC30-3E6B6205312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23F9448-F0CD-4411-B17E-04FF83602858}"/>
              </a:ext>
            </a:extLst>
          </p:cNvPr>
          <p:cNvSpPr txBox="1">
            <a:spLocks noGrp="1"/>
          </p:cNvSpPr>
          <p:nvPr>
            <p:ph type="body" sz="quarter" idx="1"/>
          </p:nvPr>
        </p:nvSpPr>
        <p:spPr/>
        <p:txBody>
          <a:bodyPr/>
          <a:lstStyle/>
          <a:p>
            <a:pPr marL="158748" lvl="0" indent="0">
              <a:buNone/>
            </a:pPr>
            <a:r>
              <a:rPr lang="es-MX"/>
              <a:t>slidesppt.net</a:t>
            </a:r>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02;gd470322b17_0_733:notes">
            <a:extLst>
              <a:ext uri="{FF2B5EF4-FFF2-40B4-BE49-F238E27FC236}">
                <a16:creationId xmlns:a16="http://schemas.microsoft.com/office/drawing/2014/main" id="{A5C5B986-8D04-4BA6-A22D-12FBA37FE675}"/>
              </a:ext>
            </a:extLst>
          </p:cNvPr>
          <p:cNvSpPr>
            <a:spLocks noGrp="1" noRot="1" noChangeAspect="1"/>
          </p:cNvSpPr>
          <p:nvPr>
            <p:ph type="sldImg"/>
          </p:nvPr>
        </p:nvSpPr>
        <p:spPr>
          <a:xfrm>
            <a:off x="381000" y="685800"/>
            <a:ext cx="6096000" cy="3429000"/>
          </a:xfrm>
        </p:spPr>
      </p:sp>
      <p:sp>
        <p:nvSpPr>
          <p:cNvPr id="3" name="Google Shape;1303;gd470322b17_0_733:notes">
            <a:extLst>
              <a:ext uri="{FF2B5EF4-FFF2-40B4-BE49-F238E27FC236}">
                <a16:creationId xmlns:a16="http://schemas.microsoft.com/office/drawing/2014/main" id="{32E096C9-4DD0-4055-A295-3C1A95C5D25E}"/>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58;gd470322b17_0_785:notes">
            <a:extLst>
              <a:ext uri="{FF2B5EF4-FFF2-40B4-BE49-F238E27FC236}">
                <a16:creationId xmlns:a16="http://schemas.microsoft.com/office/drawing/2014/main" id="{D0A3EE09-D403-4882-A8C6-0CCEF5EA798A}"/>
              </a:ext>
            </a:extLst>
          </p:cNvPr>
          <p:cNvSpPr>
            <a:spLocks noGrp="1" noRot="1" noChangeAspect="1"/>
          </p:cNvSpPr>
          <p:nvPr>
            <p:ph type="sldImg"/>
          </p:nvPr>
        </p:nvSpPr>
        <p:spPr>
          <a:xfrm>
            <a:off x="381000" y="685800"/>
            <a:ext cx="6096000" cy="3429000"/>
          </a:xfrm>
        </p:spPr>
      </p:sp>
      <p:sp>
        <p:nvSpPr>
          <p:cNvPr id="3" name="Google Shape;1359;gd470322b17_0_785:notes">
            <a:extLst>
              <a:ext uri="{FF2B5EF4-FFF2-40B4-BE49-F238E27FC236}">
                <a16:creationId xmlns:a16="http://schemas.microsoft.com/office/drawing/2014/main" id="{9614C789-103D-412D-8887-3CB7E9454363}"/>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51BEAC2-D464-4BF1-9A1B-1FBD463CB228}"/>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1756DB7E-9B38-4537-BD0D-948A9C9B1647}"/>
              </a:ext>
            </a:extLst>
          </p:cNvPr>
          <p:cNvSpPr txBox="1">
            <a:spLocks noGrp="1"/>
          </p:cNvSpPr>
          <p:nvPr>
            <p:ph type="body" sz="quarter" idx="1"/>
          </p:nvPr>
        </p:nvSpPr>
        <p:spPr/>
        <p:txBody>
          <a:bodyPr/>
          <a:lstStyle/>
          <a:p>
            <a:pPr marL="0" lvl="0" indent="0" hangingPunct="0">
              <a:spcBef>
                <a:spcPts val="500"/>
              </a:spcBef>
              <a:buNone/>
            </a:pPr>
            <a:r>
              <a:rPr lang="en-US" sz="1400">
                <a:solidFill>
                  <a:srgbClr val="FFFFFF"/>
                </a:solidFill>
                <a:latin typeface="Arial" panose="020B0604020202020204" pitchFamily="34" charset="0"/>
                <a:cs typeface="Arial" panose="020B0604020202020204" pitchFamily="34" charset="0"/>
              </a:rPr>
              <a:t>slidesppt.net</a:t>
            </a:r>
          </a:p>
          <a:p>
            <a:pPr lv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07;gd470322b17_0_823:notes">
            <a:extLst>
              <a:ext uri="{FF2B5EF4-FFF2-40B4-BE49-F238E27FC236}">
                <a16:creationId xmlns:a16="http://schemas.microsoft.com/office/drawing/2014/main" id="{DF774622-D70B-490C-A9C3-29AE9307CE4B}"/>
              </a:ext>
            </a:extLst>
          </p:cNvPr>
          <p:cNvSpPr>
            <a:spLocks noGrp="1" noRot="1" noChangeAspect="1"/>
          </p:cNvSpPr>
          <p:nvPr>
            <p:ph type="sldImg"/>
          </p:nvPr>
        </p:nvSpPr>
        <p:spPr>
          <a:xfrm>
            <a:off x="381000" y="685800"/>
            <a:ext cx="6096000" cy="3429000"/>
          </a:xfrm>
        </p:spPr>
      </p:sp>
      <p:sp>
        <p:nvSpPr>
          <p:cNvPr id="3" name="Google Shape;1408;gd470322b17_0_823:notes">
            <a:extLst>
              <a:ext uri="{FF2B5EF4-FFF2-40B4-BE49-F238E27FC236}">
                <a16:creationId xmlns:a16="http://schemas.microsoft.com/office/drawing/2014/main" id="{DB86CE9B-348B-443E-987B-6647B1D059EF}"/>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11;gd470322b17_0_854:notes">
            <a:extLst>
              <a:ext uri="{FF2B5EF4-FFF2-40B4-BE49-F238E27FC236}">
                <a16:creationId xmlns:a16="http://schemas.microsoft.com/office/drawing/2014/main" id="{F9CAE046-7571-4EE9-BB58-813B632554B2}"/>
              </a:ext>
            </a:extLst>
          </p:cNvPr>
          <p:cNvSpPr>
            <a:spLocks noGrp="1" noRot="1" noChangeAspect="1"/>
          </p:cNvSpPr>
          <p:nvPr>
            <p:ph type="sldImg"/>
          </p:nvPr>
        </p:nvSpPr>
        <p:spPr>
          <a:xfrm>
            <a:off x="381000" y="685800"/>
            <a:ext cx="6096000" cy="3429000"/>
          </a:xfrm>
        </p:spPr>
      </p:sp>
      <p:sp>
        <p:nvSpPr>
          <p:cNvPr id="3" name="Google Shape;2012;gd470322b17_0_854:notes">
            <a:extLst>
              <a:ext uri="{FF2B5EF4-FFF2-40B4-BE49-F238E27FC236}">
                <a16:creationId xmlns:a16="http://schemas.microsoft.com/office/drawing/2014/main" id="{00ADF50C-3347-44E9-9316-B0FCC7793B4F}"/>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94;gcd6b481031_0_2750:notes">
            <a:extLst>
              <a:ext uri="{FF2B5EF4-FFF2-40B4-BE49-F238E27FC236}">
                <a16:creationId xmlns:a16="http://schemas.microsoft.com/office/drawing/2014/main" id="{1D3F6A32-20FD-442C-84CC-1696E4343255}"/>
              </a:ext>
            </a:extLst>
          </p:cNvPr>
          <p:cNvSpPr>
            <a:spLocks noGrp="1" noRot="1" noChangeAspect="1"/>
          </p:cNvSpPr>
          <p:nvPr>
            <p:ph type="sldImg"/>
          </p:nvPr>
        </p:nvSpPr>
        <p:spPr>
          <a:xfrm>
            <a:off x="381000" y="685800"/>
            <a:ext cx="6096000" cy="3429000"/>
          </a:xfrm>
        </p:spPr>
      </p:sp>
      <p:sp>
        <p:nvSpPr>
          <p:cNvPr id="3" name="Google Shape;2095;gcd6b481031_0_2750:notes">
            <a:extLst>
              <a:ext uri="{FF2B5EF4-FFF2-40B4-BE49-F238E27FC236}">
                <a16:creationId xmlns:a16="http://schemas.microsoft.com/office/drawing/2014/main" id="{E9BF4FED-C479-4B96-9194-E75C32319763}"/>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D74B9-15C9-4EB4-B063-4B2D6E96C7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6B636B-22A8-4CAA-AB61-25D136A0CCD9}"/>
              </a:ext>
            </a:extLst>
          </p:cNvPr>
          <p:cNvSpPr txBox="1">
            <a:spLocks noGrp="1"/>
          </p:cNvSpPr>
          <p:nvPr>
            <p:ph type="body" sz="quarter" idx="1"/>
          </p:nvPr>
        </p:nvSpPr>
        <p:spPr/>
        <p:txBody>
          <a:bodyPr/>
          <a:lstStyle/>
          <a:p>
            <a:pPr marL="0" lvl="0" indent="0">
              <a:buNone/>
            </a:pPr>
            <a:r>
              <a:rPr lang="en-US" sz="1200"/>
              <a:t>slidesppt.net</a:t>
            </a:r>
          </a:p>
          <a:p>
            <a:pPr lv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217;gd44374e760_1_36:notes">
            <a:extLst>
              <a:ext uri="{FF2B5EF4-FFF2-40B4-BE49-F238E27FC236}">
                <a16:creationId xmlns:a16="http://schemas.microsoft.com/office/drawing/2014/main" id="{F746B874-66AA-4CF0-8E09-1C822CB3C2D6}"/>
              </a:ext>
            </a:extLst>
          </p:cNvPr>
          <p:cNvSpPr>
            <a:spLocks noGrp="1" noRot="1" noChangeAspect="1"/>
          </p:cNvSpPr>
          <p:nvPr>
            <p:ph type="sldImg"/>
          </p:nvPr>
        </p:nvSpPr>
        <p:spPr>
          <a:xfrm>
            <a:off x="381000" y="685800"/>
            <a:ext cx="6096000" cy="3429000"/>
          </a:xfrm>
        </p:spPr>
      </p:sp>
      <p:sp>
        <p:nvSpPr>
          <p:cNvPr id="3" name="Google Shape;3218;gd44374e760_1_36:notes">
            <a:extLst>
              <a:ext uri="{FF2B5EF4-FFF2-40B4-BE49-F238E27FC236}">
                <a16:creationId xmlns:a16="http://schemas.microsoft.com/office/drawing/2014/main" id="{291D2FD7-F910-4359-B531-CE68DC79331D}"/>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21;gcd6b481031_0_2799:notes">
            <a:extLst>
              <a:ext uri="{FF2B5EF4-FFF2-40B4-BE49-F238E27FC236}">
                <a16:creationId xmlns:a16="http://schemas.microsoft.com/office/drawing/2014/main" id="{6A703A33-9FE4-403F-9EEB-21CFDF06EAE4}"/>
              </a:ext>
            </a:extLst>
          </p:cNvPr>
          <p:cNvSpPr>
            <a:spLocks noGrp="1" noRot="1" noChangeAspect="1"/>
          </p:cNvSpPr>
          <p:nvPr>
            <p:ph type="sldImg"/>
          </p:nvPr>
        </p:nvSpPr>
        <p:spPr>
          <a:xfrm>
            <a:off x="381000" y="685800"/>
            <a:ext cx="6096000" cy="3429000"/>
          </a:xfrm>
        </p:spPr>
      </p:sp>
      <p:sp>
        <p:nvSpPr>
          <p:cNvPr id="3" name="Google Shape;2122;gcd6b481031_0_2799:notes">
            <a:extLst>
              <a:ext uri="{FF2B5EF4-FFF2-40B4-BE49-F238E27FC236}">
                <a16:creationId xmlns:a16="http://schemas.microsoft.com/office/drawing/2014/main" id="{C74541D9-E2DB-477D-8F99-8E529C8B8DFB}"/>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56;gcd6b481031_0_2848:notes">
            <a:extLst>
              <a:ext uri="{FF2B5EF4-FFF2-40B4-BE49-F238E27FC236}">
                <a16:creationId xmlns:a16="http://schemas.microsoft.com/office/drawing/2014/main" id="{4282A47F-8A2B-40F9-845A-2B6EC5CF4D65}"/>
              </a:ext>
            </a:extLst>
          </p:cNvPr>
          <p:cNvSpPr>
            <a:spLocks noGrp="1" noRot="1" noChangeAspect="1"/>
          </p:cNvSpPr>
          <p:nvPr>
            <p:ph type="sldImg"/>
          </p:nvPr>
        </p:nvSpPr>
        <p:spPr>
          <a:xfrm>
            <a:off x="381000" y="685800"/>
            <a:ext cx="6096000" cy="3429000"/>
          </a:xfrm>
        </p:spPr>
      </p:sp>
      <p:sp>
        <p:nvSpPr>
          <p:cNvPr id="3" name="Google Shape;2157;gcd6b481031_0_2848:notes">
            <a:extLst>
              <a:ext uri="{FF2B5EF4-FFF2-40B4-BE49-F238E27FC236}">
                <a16:creationId xmlns:a16="http://schemas.microsoft.com/office/drawing/2014/main" id="{655530E8-A144-4CF5-9263-B3D818B4FC3D}"/>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60;gd4588e802c_1_1449:notes">
            <a:extLst>
              <a:ext uri="{FF2B5EF4-FFF2-40B4-BE49-F238E27FC236}">
                <a16:creationId xmlns:a16="http://schemas.microsoft.com/office/drawing/2014/main" id="{07E4AA67-E74D-4997-9478-7EC8755D8F64}"/>
              </a:ext>
            </a:extLst>
          </p:cNvPr>
          <p:cNvSpPr>
            <a:spLocks noGrp="1" noRot="1" noChangeAspect="1"/>
          </p:cNvSpPr>
          <p:nvPr>
            <p:ph type="sldImg"/>
          </p:nvPr>
        </p:nvSpPr>
        <p:spPr>
          <a:xfrm>
            <a:off x="381000" y="685800"/>
            <a:ext cx="6096000" cy="3429000"/>
          </a:xfrm>
        </p:spPr>
      </p:sp>
      <p:sp>
        <p:nvSpPr>
          <p:cNvPr id="3" name="Google Shape;561;gd4588e802c_1_1449:notes">
            <a:extLst>
              <a:ext uri="{FF2B5EF4-FFF2-40B4-BE49-F238E27FC236}">
                <a16:creationId xmlns:a16="http://schemas.microsoft.com/office/drawing/2014/main" id="{D8B86ECE-8F2B-4A14-BFD5-07B61537A64C}"/>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16;gd44dd21629_0_1414:notes">
            <a:extLst>
              <a:ext uri="{FF2B5EF4-FFF2-40B4-BE49-F238E27FC236}">
                <a16:creationId xmlns:a16="http://schemas.microsoft.com/office/drawing/2014/main" id="{B5CE73E9-78A0-44FB-B2F8-198EBC401955}"/>
              </a:ext>
            </a:extLst>
          </p:cNvPr>
          <p:cNvSpPr>
            <a:spLocks noGrp="1" noRot="1" noChangeAspect="1"/>
          </p:cNvSpPr>
          <p:nvPr>
            <p:ph type="sldImg"/>
          </p:nvPr>
        </p:nvSpPr>
        <p:spPr>
          <a:xfrm>
            <a:off x="381000" y="685800"/>
            <a:ext cx="6096000" cy="3429000"/>
          </a:xfrm>
        </p:spPr>
      </p:sp>
      <p:sp>
        <p:nvSpPr>
          <p:cNvPr id="3" name="Google Shape;2517;gd44dd21629_0_1414:notes">
            <a:extLst>
              <a:ext uri="{FF2B5EF4-FFF2-40B4-BE49-F238E27FC236}">
                <a16:creationId xmlns:a16="http://schemas.microsoft.com/office/drawing/2014/main" id="{76EFEACF-768E-439C-BF4B-0F5BF63A7455}"/>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29;gd44dd21629_0_732:notes">
            <a:extLst>
              <a:ext uri="{FF2B5EF4-FFF2-40B4-BE49-F238E27FC236}">
                <a16:creationId xmlns:a16="http://schemas.microsoft.com/office/drawing/2014/main" id="{DC949152-3029-4ADF-A6FC-E0DB1F2B8197}"/>
              </a:ext>
            </a:extLst>
          </p:cNvPr>
          <p:cNvSpPr>
            <a:spLocks noGrp="1" noRot="1" noChangeAspect="1"/>
          </p:cNvSpPr>
          <p:nvPr>
            <p:ph type="sldImg"/>
          </p:nvPr>
        </p:nvSpPr>
        <p:spPr>
          <a:xfrm>
            <a:off x="381000" y="685800"/>
            <a:ext cx="6096000" cy="3429000"/>
          </a:xfrm>
        </p:spPr>
      </p:sp>
      <p:sp>
        <p:nvSpPr>
          <p:cNvPr id="3" name="Google Shape;2530;gd44dd21629_0_732:notes">
            <a:extLst>
              <a:ext uri="{FF2B5EF4-FFF2-40B4-BE49-F238E27FC236}">
                <a16:creationId xmlns:a16="http://schemas.microsoft.com/office/drawing/2014/main" id="{F5881660-64A0-4AAD-9ABA-140D99E9F263}"/>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48;gd44dd21629_0_1161:notes">
            <a:extLst>
              <a:ext uri="{FF2B5EF4-FFF2-40B4-BE49-F238E27FC236}">
                <a16:creationId xmlns:a16="http://schemas.microsoft.com/office/drawing/2014/main" id="{B8D34067-8A28-4C8C-BD18-8DC56969D726}"/>
              </a:ext>
            </a:extLst>
          </p:cNvPr>
          <p:cNvSpPr>
            <a:spLocks noGrp="1" noRot="1" noChangeAspect="1"/>
          </p:cNvSpPr>
          <p:nvPr>
            <p:ph type="sldImg"/>
          </p:nvPr>
        </p:nvSpPr>
        <p:spPr>
          <a:xfrm>
            <a:off x="381000" y="685800"/>
            <a:ext cx="6096000" cy="3429000"/>
          </a:xfrm>
        </p:spPr>
      </p:sp>
      <p:sp>
        <p:nvSpPr>
          <p:cNvPr id="3" name="Google Shape;2649;gd44dd21629_0_1161:notes">
            <a:extLst>
              <a:ext uri="{FF2B5EF4-FFF2-40B4-BE49-F238E27FC236}">
                <a16:creationId xmlns:a16="http://schemas.microsoft.com/office/drawing/2014/main" id="{6733BAC1-B061-4AE5-9EC2-50E6F1FC8F5A}"/>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A88A8A1-C245-4776-A811-A83B8D75651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BA813AA-BCDA-4799-B372-6070D7C8AF74}"/>
              </a:ext>
            </a:extLst>
          </p:cNvPr>
          <p:cNvSpPr txBox="1">
            <a:spLocks noGrp="1"/>
          </p:cNvSpPr>
          <p:nvPr>
            <p:ph type="body" sz="quarter" idx="1"/>
          </p:nvPr>
        </p:nvSpPr>
        <p:spPr/>
        <p:txBody>
          <a:bodyPr/>
          <a:lstStyle/>
          <a:p>
            <a:pPr marL="0" lvl="0" indent="0">
              <a:buNone/>
            </a:pPr>
            <a:r>
              <a:rPr lang="es-MX"/>
              <a:t>slidesppt.net</a:t>
            </a:r>
            <a:endParaRPr lang="es-PE"/>
          </a:p>
          <a:p>
            <a:pPr lvl="0"/>
            <a:endParaRPr lang="es-P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70;gd44dd21629_0_1185:notes">
            <a:extLst>
              <a:ext uri="{FF2B5EF4-FFF2-40B4-BE49-F238E27FC236}">
                <a16:creationId xmlns:a16="http://schemas.microsoft.com/office/drawing/2014/main" id="{2E41BA76-9EF5-4ED1-B00B-628290CF2FAA}"/>
              </a:ext>
            </a:extLst>
          </p:cNvPr>
          <p:cNvSpPr>
            <a:spLocks noGrp="1" noRot="1" noChangeAspect="1"/>
          </p:cNvSpPr>
          <p:nvPr>
            <p:ph type="sldImg"/>
          </p:nvPr>
        </p:nvSpPr>
        <p:spPr>
          <a:xfrm>
            <a:off x="381000" y="685800"/>
            <a:ext cx="6096000" cy="3429000"/>
          </a:xfrm>
        </p:spPr>
      </p:sp>
      <p:sp>
        <p:nvSpPr>
          <p:cNvPr id="3" name="Google Shape;2771;gd44dd21629_0_1185:notes">
            <a:extLst>
              <a:ext uri="{FF2B5EF4-FFF2-40B4-BE49-F238E27FC236}">
                <a16:creationId xmlns:a16="http://schemas.microsoft.com/office/drawing/2014/main" id="{963690F7-204F-4D2A-A0FB-3805E33AD6C7}"/>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120;gd44dd21629_0_1291:notes">
            <a:extLst>
              <a:ext uri="{FF2B5EF4-FFF2-40B4-BE49-F238E27FC236}">
                <a16:creationId xmlns:a16="http://schemas.microsoft.com/office/drawing/2014/main" id="{2A68274C-1512-4FAE-8705-F3F7CAB82558}"/>
              </a:ext>
            </a:extLst>
          </p:cNvPr>
          <p:cNvSpPr>
            <a:spLocks noGrp="1" noRot="1" noChangeAspect="1"/>
          </p:cNvSpPr>
          <p:nvPr>
            <p:ph type="sldImg"/>
          </p:nvPr>
        </p:nvSpPr>
        <p:spPr>
          <a:xfrm>
            <a:off x="381000" y="685800"/>
            <a:ext cx="6096000" cy="3429000"/>
          </a:xfrm>
        </p:spPr>
      </p:sp>
      <p:sp>
        <p:nvSpPr>
          <p:cNvPr id="3" name="Google Shape;3121;gd44dd21629_0_1291:notes">
            <a:extLst>
              <a:ext uri="{FF2B5EF4-FFF2-40B4-BE49-F238E27FC236}">
                <a16:creationId xmlns:a16="http://schemas.microsoft.com/office/drawing/2014/main" id="{6AE8289D-B981-4497-A0B4-C5E8F0CD58EB}"/>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272;gd44dd21629_0_1200:notes">
            <a:extLst>
              <a:ext uri="{FF2B5EF4-FFF2-40B4-BE49-F238E27FC236}">
                <a16:creationId xmlns:a16="http://schemas.microsoft.com/office/drawing/2014/main" id="{E9251EA9-62B2-4FA4-84EB-2F73F99515B7}"/>
              </a:ext>
            </a:extLst>
          </p:cNvPr>
          <p:cNvSpPr>
            <a:spLocks noGrp="1" noRot="1" noChangeAspect="1"/>
          </p:cNvSpPr>
          <p:nvPr>
            <p:ph type="sldImg"/>
          </p:nvPr>
        </p:nvSpPr>
        <p:spPr>
          <a:xfrm>
            <a:off x="381000" y="685800"/>
            <a:ext cx="6096000" cy="3429000"/>
          </a:xfrm>
        </p:spPr>
      </p:sp>
      <p:sp>
        <p:nvSpPr>
          <p:cNvPr id="3" name="Google Shape;3273;gd44dd21629_0_1200:notes">
            <a:extLst>
              <a:ext uri="{FF2B5EF4-FFF2-40B4-BE49-F238E27FC236}">
                <a16:creationId xmlns:a16="http://schemas.microsoft.com/office/drawing/2014/main" id="{40429653-3D4C-4CD1-816C-9F3646BE93A9}"/>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304;gd44dd21629_0_1375:notes">
            <a:extLst>
              <a:ext uri="{FF2B5EF4-FFF2-40B4-BE49-F238E27FC236}">
                <a16:creationId xmlns:a16="http://schemas.microsoft.com/office/drawing/2014/main" id="{1C6ABC60-3D32-4A8C-B34F-0CD5E91D4BA1}"/>
              </a:ext>
            </a:extLst>
          </p:cNvPr>
          <p:cNvSpPr>
            <a:spLocks noGrp="1" noRot="1" noChangeAspect="1"/>
          </p:cNvSpPr>
          <p:nvPr>
            <p:ph type="sldImg"/>
          </p:nvPr>
        </p:nvSpPr>
        <p:spPr>
          <a:xfrm>
            <a:off x="381000" y="685800"/>
            <a:ext cx="6096000" cy="3429000"/>
          </a:xfrm>
        </p:spPr>
      </p:sp>
      <p:sp>
        <p:nvSpPr>
          <p:cNvPr id="3" name="Google Shape;3305;gd44dd21629_0_1375:notes">
            <a:extLst>
              <a:ext uri="{FF2B5EF4-FFF2-40B4-BE49-F238E27FC236}">
                <a16:creationId xmlns:a16="http://schemas.microsoft.com/office/drawing/2014/main" id="{F87762B8-332C-495C-B426-2846AABB951F}"/>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340;gd44dd21629_0_1404:notes">
            <a:extLst>
              <a:ext uri="{FF2B5EF4-FFF2-40B4-BE49-F238E27FC236}">
                <a16:creationId xmlns:a16="http://schemas.microsoft.com/office/drawing/2014/main" id="{1EF27134-2348-403C-A808-9DDDA2AF2825}"/>
              </a:ext>
            </a:extLst>
          </p:cNvPr>
          <p:cNvSpPr>
            <a:spLocks noGrp="1" noRot="1" noChangeAspect="1"/>
          </p:cNvSpPr>
          <p:nvPr>
            <p:ph type="sldImg"/>
          </p:nvPr>
        </p:nvSpPr>
        <p:spPr>
          <a:xfrm>
            <a:off x="381000" y="685800"/>
            <a:ext cx="6096000" cy="3429000"/>
          </a:xfrm>
        </p:spPr>
      </p:sp>
      <p:sp>
        <p:nvSpPr>
          <p:cNvPr id="3" name="Google Shape;3341;gd44dd21629_0_1404:notes">
            <a:extLst>
              <a:ext uri="{FF2B5EF4-FFF2-40B4-BE49-F238E27FC236}">
                <a16:creationId xmlns:a16="http://schemas.microsoft.com/office/drawing/2014/main" id="{09621896-EDEF-4085-A16D-7CAB0E4BEBB1}"/>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348;gd44dd21629_0_1558:notes">
            <a:extLst>
              <a:ext uri="{FF2B5EF4-FFF2-40B4-BE49-F238E27FC236}">
                <a16:creationId xmlns:a16="http://schemas.microsoft.com/office/drawing/2014/main" id="{C55535CD-EC8A-4B6F-B0C5-371B82FFA868}"/>
              </a:ext>
            </a:extLst>
          </p:cNvPr>
          <p:cNvSpPr>
            <a:spLocks noGrp="1" noRot="1" noChangeAspect="1"/>
          </p:cNvSpPr>
          <p:nvPr>
            <p:ph type="sldImg"/>
          </p:nvPr>
        </p:nvSpPr>
        <p:spPr>
          <a:xfrm>
            <a:off x="381000" y="685800"/>
            <a:ext cx="6096000" cy="3429000"/>
          </a:xfrm>
        </p:spPr>
      </p:sp>
      <p:sp>
        <p:nvSpPr>
          <p:cNvPr id="3" name="Google Shape;3349;gd44dd21629_0_1558:notes">
            <a:extLst>
              <a:ext uri="{FF2B5EF4-FFF2-40B4-BE49-F238E27FC236}">
                <a16:creationId xmlns:a16="http://schemas.microsoft.com/office/drawing/2014/main" id="{D4C46888-E30B-4EE4-A3A6-DC304BD1CF49}"/>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82;g7a35796cb9_0_1028:notes">
            <a:extLst>
              <a:ext uri="{FF2B5EF4-FFF2-40B4-BE49-F238E27FC236}">
                <a16:creationId xmlns:a16="http://schemas.microsoft.com/office/drawing/2014/main" id="{2D85DF19-1C21-4F72-B7C1-27E0650837B0}"/>
              </a:ext>
            </a:extLst>
          </p:cNvPr>
          <p:cNvSpPr>
            <a:spLocks noGrp="1" noRot="1" noChangeAspect="1"/>
          </p:cNvSpPr>
          <p:nvPr>
            <p:ph type="sldImg"/>
          </p:nvPr>
        </p:nvSpPr>
        <p:spPr>
          <a:xfrm>
            <a:off x="381000" y="685800"/>
            <a:ext cx="6096000" cy="3429000"/>
          </a:xfrm>
        </p:spPr>
      </p:sp>
      <p:sp>
        <p:nvSpPr>
          <p:cNvPr id="3" name="Google Shape;583;g7a35796cb9_0_1028:notes">
            <a:extLst>
              <a:ext uri="{FF2B5EF4-FFF2-40B4-BE49-F238E27FC236}">
                <a16:creationId xmlns:a16="http://schemas.microsoft.com/office/drawing/2014/main" id="{C709114A-26C0-41F6-A2C4-F6FB1BD32F66}"/>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73;gd44dd21629_0_1633:notes">
            <a:extLst>
              <a:ext uri="{FF2B5EF4-FFF2-40B4-BE49-F238E27FC236}">
                <a16:creationId xmlns:a16="http://schemas.microsoft.com/office/drawing/2014/main" id="{D93841DF-DC2E-49E2-A152-409EF571DBE8}"/>
              </a:ext>
            </a:extLst>
          </p:cNvPr>
          <p:cNvSpPr>
            <a:spLocks noGrp="1" noRot="1" noChangeAspect="1"/>
          </p:cNvSpPr>
          <p:nvPr>
            <p:ph type="sldImg"/>
          </p:nvPr>
        </p:nvSpPr>
        <p:spPr>
          <a:xfrm>
            <a:off x="381000" y="685800"/>
            <a:ext cx="6096000" cy="3429000"/>
          </a:xfrm>
        </p:spPr>
      </p:sp>
      <p:sp>
        <p:nvSpPr>
          <p:cNvPr id="3" name="Google Shape;3474;gd44dd21629_0_1633:notes">
            <a:extLst>
              <a:ext uri="{FF2B5EF4-FFF2-40B4-BE49-F238E27FC236}">
                <a16:creationId xmlns:a16="http://schemas.microsoft.com/office/drawing/2014/main" id="{851D2DA8-E0FA-41B7-B799-E31A2A9838A4}"/>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88;gd44dd21629_0_1794:notes">
            <a:extLst>
              <a:ext uri="{FF2B5EF4-FFF2-40B4-BE49-F238E27FC236}">
                <a16:creationId xmlns:a16="http://schemas.microsoft.com/office/drawing/2014/main" id="{6F9AC8DB-B9E6-42E7-91A4-5D9FF196E971}"/>
              </a:ext>
            </a:extLst>
          </p:cNvPr>
          <p:cNvSpPr>
            <a:spLocks noGrp="1" noRot="1" noChangeAspect="1"/>
          </p:cNvSpPr>
          <p:nvPr>
            <p:ph type="sldImg"/>
          </p:nvPr>
        </p:nvSpPr>
        <p:spPr>
          <a:xfrm>
            <a:off x="381000" y="685800"/>
            <a:ext cx="6096000" cy="3429000"/>
          </a:xfrm>
        </p:spPr>
      </p:sp>
      <p:sp>
        <p:nvSpPr>
          <p:cNvPr id="3" name="Google Shape;3489;gd44dd21629_0_1794:notes">
            <a:extLst>
              <a:ext uri="{FF2B5EF4-FFF2-40B4-BE49-F238E27FC236}">
                <a16:creationId xmlns:a16="http://schemas.microsoft.com/office/drawing/2014/main" id="{E416D848-F06D-4D72-934E-0711F20CD027}"/>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061D3E-2571-45F3-B2C2-FF7966F13B56}"/>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595895C8-72B8-48E5-8839-76A9F20840F7}"/>
              </a:ext>
            </a:extLst>
          </p:cNvPr>
          <p:cNvSpPr txBox="1">
            <a:spLocks noGrp="1"/>
          </p:cNvSpPr>
          <p:nvPr>
            <p:ph type="body" sz="quarter" idx="1"/>
          </p:nvPr>
        </p:nvSpPr>
        <p:spPr/>
        <p:txBody>
          <a:bodyPr/>
          <a:lstStyle/>
          <a:p>
            <a:pPr marL="158748" lvl="0" indent="0">
              <a:buNone/>
            </a:pPr>
            <a:r>
              <a:rPr lang="es-MX"/>
              <a:t>slidesppt.net</a:t>
            </a:r>
            <a:endParaRPr lang="es-PE"/>
          </a:p>
          <a:p>
            <a:pPr marL="158748" lvl="0" indent="0">
              <a:buNone/>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3B71C8F-BF9E-4883-99B2-F2DE0D2C581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018B1A94-024A-4036-A974-CEAB2A942363}"/>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158748" lvl="0"/>
            <a:endParaRPr lang="es-P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98;gd44dd21629_0_1946:notes">
            <a:extLst>
              <a:ext uri="{FF2B5EF4-FFF2-40B4-BE49-F238E27FC236}">
                <a16:creationId xmlns:a16="http://schemas.microsoft.com/office/drawing/2014/main" id="{567416CC-F5AE-44B0-88F6-AE88638E710E}"/>
              </a:ext>
            </a:extLst>
          </p:cNvPr>
          <p:cNvSpPr>
            <a:spLocks noGrp="1" noRot="1" noChangeAspect="1"/>
          </p:cNvSpPr>
          <p:nvPr>
            <p:ph type="sldImg"/>
          </p:nvPr>
        </p:nvSpPr>
        <p:spPr>
          <a:xfrm>
            <a:off x="381000" y="685800"/>
            <a:ext cx="6096000" cy="3429000"/>
          </a:xfrm>
        </p:spPr>
      </p:sp>
      <p:sp>
        <p:nvSpPr>
          <p:cNvPr id="3" name="Google Shape;3599;gd44dd21629_0_1946:notes">
            <a:extLst>
              <a:ext uri="{FF2B5EF4-FFF2-40B4-BE49-F238E27FC236}">
                <a16:creationId xmlns:a16="http://schemas.microsoft.com/office/drawing/2014/main" id="{EAE6BFEC-2E4D-4F59-919C-480D901A108C}"/>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EA0AD51-72B7-4FE4-B43F-406F1853E029}"/>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2357E5C-0A24-433C-BE6E-4D2795CA872B}"/>
              </a:ext>
            </a:extLst>
          </p:cNvPr>
          <p:cNvSpPr txBox="1">
            <a:spLocks noGrp="1"/>
          </p:cNvSpPr>
          <p:nvPr>
            <p:ph type="body" sz="quarter" idx="1"/>
          </p:nvPr>
        </p:nvSpPr>
        <p:spPr/>
        <p:txBody>
          <a:bodyPr/>
          <a:lstStyle/>
          <a:p>
            <a:pPr marL="158748" lvl="0" indent="0">
              <a:buNone/>
            </a:pPr>
            <a:r>
              <a:rPr lang="en-US">
                <a:solidFill>
                  <a:srgbClr val="0070C0"/>
                </a:solidFill>
                <a:latin typeface="Arial" panose="020B0604020202020204" pitchFamily="34" charset="0"/>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68644FF7-48A8-4B76-B97D-21FC7988795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80D799AE-BD74-45BE-B68A-1E50645B6CF7}" type="slidenum">
              <a:t>35</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224DDE-6BEC-4992-8FA1-A4815151BBA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D8D5341B-8F47-46ED-8D77-690162A30DE3}"/>
              </a:ext>
            </a:extLst>
          </p:cNvPr>
          <p:cNvSpPr txBox="1">
            <a:spLocks noGrp="1"/>
          </p:cNvSpPr>
          <p:nvPr>
            <p:ph type="body" sz="quarter" idx="1"/>
          </p:nvPr>
        </p:nvSpPr>
        <p:spPr/>
        <p:txBody>
          <a:bodyPr/>
          <a:lstStyle/>
          <a:p>
            <a:pPr lvl="0"/>
            <a:r>
              <a:rPr lang="en-US">
                <a:latin typeface="Arial" panose="020B0604020202020204" pitchFamily="34" charset="0"/>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92B8CA4E-761D-466F-9F53-71606837F0D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ADB0563F-3579-4026-A4D1-7EFE1D2833D1}" type="slidenum">
              <a:t>36</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5BAC5FA-3346-4BC9-B14F-45E8F55E599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8BDC31A-11A8-45BC-973F-0B4AA3BDC968}"/>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4087484E-A255-44A1-AF25-7389C55B0CE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3DADB08E-403F-4E1F-ACF1-0E4100AB9CD2}" type="slidenum">
              <a:t>37</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C6A419-C175-42E4-8521-6B24DAFCA2A5}"/>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4BD2CFF2-6F35-45CC-B74A-88D73A5730D2}"/>
              </a:ext>
            </a:extLst>
          </p:cNvPr>
          <p:cNvSpPr txBox="1">
            <a:spLocks noGrp="1"/>
          </p:cNvSpPr>
          <p:nvPr>
            <p:ph type="body" sz="quarter" idx="1"/>
          </p:nvPr>
        </p:nvSpPr>
        <p:spPr/>
        <p:txBody>
          <a:bodyPr/>
          <a:lstStyle/>
          <a:p>
            <a:pPr marL="158748" lvl="0" indent="0">
              <a:buNone/>
            </a:pPr>
            <a:r>
              <a:rPr lang="es-MX"/>
              <a:t>slidesppt.net</a:t>
            </a:r>
            <a:endParaRPr lang="es-PE"/>
          </a:p>
          <a:p>
            <a:pPr marL="158748" lv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66;gcd71bdc741_0_46:notes">
            <a:extLst>
              <a:ext uri="{FF2B5EF4-FFF2-40B4-BE49-F238E27FC236}">
                <a16:creationId xmlns:a16="http://schemas.microsoft.com/office/drawing/2014/main" id="{6A96C97C-1852-4557-8611-063CB11D3F12}"/>
              </a:ext>
            </a:extLst>
          </p:cNvPr>
          <p:cNvSpPr>
            <a:spLocks noGrp="1" noRot="1" noChangeAspect="1"/>
          </p:cNvSpPr>
          <p:nvPr>
            <p:ph type="sldImg"/>
          </p:nvPr>
        </p:nvSpPr>
        <p:spPr>
          <a:xfrm>
            <a:off x="381000" y="685800"/>
            <a:ext cx="6096000" cy="3429000"/>
          </a:xfrm>
        </p:spPr>
      </p:sp>
      <p:sp>
        <p:nvSpPr>
          <p:cNvPr id="3" name="Google Shape;667;gcd71bdc741_0_46:notes">
            <a:extLst>
              <a:ext uri="{FF2B5EF4-FFF2-40B4-BE49-F238E27FC236}">
                <a16:creationId xmlns:a16="http://schemas.microsoft.com/office/drawing/2014/main" id="{D958AA0A-CAAC-4FFB-AEB1-D879F6655B72}"/>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73;g7a35796cb9_0_1223:notes">
            <a:extLst>
              <a:ext uri="{FF2B5EF4-FFF2-40B4-BE49-F238E27FC236}">
                <a16:creationId xmlns:a16="http://schemas.microsoft.com/office/drawing/2014/main" id="{310DB6BD-347C-44E3-84EC-0C8C3537F089}"/>
              </a:ext>
            </a:extLst>
          </p:cNvPr>
          <p:cNvSpPr>
            <a:spLocks noGrp="1" noRot="1" noChangeAspect="1"/>
          </p:cNvSpPr>
          <p:nvPr>
            <p:ph type="sldImg"/>
          </p:nvPr>
        </p:nvSpPr>
        <p:spPr>
          <a:xfrm>
            <a:off x="381000" y="685800"/>
            <a:ext cx="6096000" cy="3429000"/>
          </a:xfrm>
        </p:spPr>
      </p:sp>
      <p:sp>
        <p:nvSpPr>
          <p:cNvPr id="3" name="Google Shape;774;g7a35796cb9_0_1223:notes">
            <a:extLst>
              <a:ext uri="{FF2B5EF4-FFF2-40B4-BE49-F238E27FC236}">
                <a16:creationId xmlns:a16="http://schemas.microsoft.com/office/drawing/2014/main" id="{70F77189-56C3-4D4F-A47D-ECC215EAE2D1}"/>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BD0F31A-90A8-4F6C-9951-060E3A380253}"/>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688B69E-8032-46F6-9772-3A11D3A8E6F7}"/>
              </a:ext>
            </a:extLst>
          </p:cNvPr>
          <p:cNvSpPr txBox="1">
            <a:spLocks noGrp="1"/>
          </p:cNvSpPr>
          <p:nvPr>
            <p:ph type="body" sz="quarter" idx="1"/>
          </p:nvPr>
        </p:nvSpPr>
        <p:spPr/>
        <p:txBody>
          <a:bodyPr/>
          <a:lstStyle/>
          <a:p>
            <a:pPr marL="0" lvl="0" indent="0">
              <a:buNone/>
            </a:pPr>
            <a:r>
              <a:rPr lang="es-MX"/>
              <a:t>slidesppt.net</a:t>
            </a:r>
            <a:endParaRPr lang="es-PE"/>
          </a:p>
          <a:p>
            <a:pPr lvl="0"/>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27;gd4588e802c_1_1031:notes">
            <a:extLst>
              <a:ext uri="{FF2B5EF4-FFF2-40B4-BE49-F238E27FC236}">
                <a16:creationId xmlns:a16="http://schemas.microsoft.com/office/drawing/2014/main" id="{352CDC3B-9014-41F1-904F-11E3FC5C254C}"/>
              </a:ext>
            </a:extLst>
          </p:cNvPr>
          <p:cNvSpPr>
            <a:spLocks noGrp="1" noRot="1" noChangeAspect="1"/>
          </p:cNvSpPr>
          <p:nvPr>
            <p:ph type="sldImg"/>
          </p:nvPr>
        </p:nvSpPr>
        <p:spPr>
          <a:xfrm>
            <a:off x="381000" y="685800"/>
            <a:ext cx="6096000" cy="3429000"/>
          </a:xfrm>
        </p:spPr>
      </p:sp>
      <p:sp>
        <p:nvSpPr>
          <p:cNvPr id="3" name="Google Shape;628;gd4588e802c_1_1031:notes">
            <a:extLst>
              <a:ext uri="{FF2B5EF4-FFF2-40B4-BE49-F238E27FC236}">
                <a16:creationId xmlns:a16="http://schemas.microsoft.com/office/drawing/2014/main" id="{0FFC72FE-9406-4C71-8DE7-879DE7D81C18}"/>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93;gd4371b904a_3_120:notes">
            <a:extLst>
              <a:ext uri="{FF2B5EF4-FFF2-40B4-BE49-F238E27FC236}">
                <a16:creationId xmlns:a16="http://schemas.microsoft.com/office/drawing/2014/main" id="{521A8CC6-EEB6-4FCB-850B-FB1EE804C112}"/>
              </a:ext>
            </a:extLst>
          </p:cNvPr>
          <p:cNvSpPr>
            <a:spLocks noGrp="1" noRot="1" noChangeAspect="1"/>
          </p:cNvSpPr>
          <p:nvPr>
            <p:ph type="sldImg"/>
          </p:nvPr>
        </p:nvSpPr>
        <p:spPr>
          <a:xfrm>
            <a:off x="381000" y="685800"/>
            <a:ext cx="6096000" cy="3429000"/>
          </a:xfrm>
        </p:spPr>
      </p:sp>
      <p:sp>
        <p:nvSpPr>
          <p:cNvPr id="3" name="Google Shape;994;gd4371b904a_3_120:notes">
            <a:extLst>
              <a:ext uri="{FF2B5EF4-FFF2-40B4-BE49-F238E27FC236}">
                <a16:creationId xmlns:a16="http://schemas.microsoft.com/office/drawing/2014/main" id="{C00AA92C-1F1D-4BB8-8604-75CBE852795B}"/>
              </a:ext>
            </a:extLst>
          </p:cNvPr>
          <p:cNvSpPr txBox="1">
            <a:spLocks noGrp="1"/>
          </p:cNvSpPr>
          <p:nvPr>
            <p:ph type="body" sz="quarter" idx="1"/>
          </p:nvPr>
        </p:nvSpPr>
        <p:spPr/>
        <p:txBody>
          <a:bodyPr/>
          <a:lstStyle/>
          <a:p>
            <a:pPr marL="0" lvl="0" indent="0">
              <a:buNone/>
            </a:pPr>
            <a:r>
              <a:rPr lang="es-MX"/>
              <a:t>slidesppt.net</a:t>
            </a:r>
          </a:p>
          <a:p>
            <a:pPr marL="0" lvl="0" indent="0">
              <a:buNone/>
            </a:pPr>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01;gd470322b17_0_160:notes">
            <a:extLst>
              <a:ext uri="{FF2B5EF4-FFF2-40B4-BE49-F238E27FC236}">
                <a16:creationId xmlns:a16="http://schemas.microsoft.com/office/drawing/2014/main" id="{13F82757-2841-47D7-97D4-078E8890D77F}"/>
              </a:ext>
            </a:extLst>
          </p:cNvPr>
          <p:cNvSpPr>
            <a:spLocks noGrp="1" noRot="1" noChangeAspect="1"/>
          </p:cNvSpPr>
          <p:nvPr>
            <p:ph type="sldImg"/>
          </p:nvPr>
        </p:nvSpPr>
        <p:spPr>
          <a:xfrm>
            <a:off x="381000" y="685800"/>
            <a:ext cx="6096000" cy="3429000"/>
          </a:xfrm>
        </p:spPr>
      </p:sp>
      <p:sp>
        <p:nvSpPr>
          <p:cNvPr id="3" name="Google Shape;702;gd470322b17_0_160:notes">
            <a:extLst>
              <a:ext uri="{FF2B5EF4-FFF2-40B4-BE49-F238E27FC236}">
                <a16:creationId xmlns:a16="http://schemas.microsoft.com/office/drawing/2014/main" id="{EC6564DE-F31D-4BEE-B43D-5C52236A36B0}"/>
              </a:ext>
            </a:extLst>
          </p:cNvPr>
          <p:cNvSpPr txBox="1">
            <a:spLocks noGrp="1"/>
          </p:cNvSpPr>
          <p:nvPr>
            <p:ph type="body" sz="quarter" idx="1"/>
          </p:nvPr>
        </p:nvSpPr>
        <p:spPr/>
        <p:txBody>
          <a:bodyPr/>
          <a:lstStyle/>
          <a:p>
            <a:endParaRPr lang="LID409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C8F0BE-D962-48F6-BDBF-9EC998032F91}"/>
              </a:ext>
            </a:extLst>
          </p:cNvPr>
          <p:cNvSpPr/>
          <p:nvPr/>
        </p:nvSpPr>
        <p:spPr>
          <a:xfrm>
            <a:off x="0" y="0"/>
            <a:ext cx="9144000" cy="5265682"/>
          </a:xfrm>
          <a:prstGeom prst="rect">
            <a:avLst/>
          </a:prstGeom>
          <a:solidFill>
            <a:srgbClr val="F6E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6EDE6"/>
              </a:solidFill>
              <a:uFillTx/>
              <a:latin typeface="Arial"/>
            </a:endParaRPr>
          </a:p>
        </p:txBody>
      </p:sp>
      <p:grpSp>
        <p:nvGrpSpPr>
          <p:cNvPr id="3" name="Grupo 15">
            <a:extLst>
              <a:ext uri="{FF2B5EF4-FFF2-40B4-BE49-F238E27FC236}">
                <a16:creationId xmlns:a16="http://schemas.microsoft.com/office/drawing/2014/main" id="{61E0BD34-9493-4124-A5B6-952E5FCE6AE7}"/>
              </a:ext>
            </a:extLst>
          </p:cNvPr>
          <p:cNvGrpSpPr/>
          <p:nvPr/>
        </p:nvGrpSpPr>
        <p:grpSpPr>
          <a:xfrm>
            <a:off x="74615" y="73023"/>
            <a:ext cx="8959848" cy="5019671"/>
            <a:chOff x="74615" y="73023"/>
            <a:chExt cx="8959848" cy="5019671"/>
          </a:xfrm>
        </p:grpSpPr>
        <p:sp>
          <p:nvSpPr>
            <p:cNvPr id="4" name="Freeform 5">
              <a:extLst>
                <a:ext uri="{FF2B5EF4-FFF2-40B4-BE49-F238E27FC236}">
                  <a16:creationId xmlns:a16="http://schemas.microsoft.com/office/drawing/2014/main" id="{1A896915-5E6B-4992-BF91-FF6059882340}"/>
                </a:ext>
              </a:extLst>
            </p:cNvPr>
            <p:cNvSpPr/>
            <p:nvPr/>
          </p:nvSpPr>
          <p:spPr>
            <a:xfrm>
              <a:off x="196852" y="169858"/>
              <a:ext cx="406395" cy="1047746"/>
            </a:xfrm>
            <a:custGeom>
              <a:avLst/>
              <a:gdLst>
                <a:gd name="f0" fmla="val 10800000"/>
                <a:gd name="f1" fmla="val 5400000"/>
                <a:gd name="f2" fmla="val 180"/>
                <a:gd name="f3" fmla="val w"/>
                <a:gd name="f4" fmla="val h"/>
                <a:gd name="f5" fmla="val 0"/>
                <a:gd name="f6" fmla="val 166"/>
                <a:gd name="f7" fmla="val 428"/>
                <a:gd name="f8" fmla="val 87"/>
                <a:gd name="f9" fmla="val 323"/>
                <a:gd name="f10" fmla="val 78"/>
                <a:gd name="f11" fmla="val 334"/>
                <a:gd name="f12" fmla="val 70"/>
                <a:gd name="f13" fmla="val 344"/>
                <a:gd name="f14" fmla="val 62"/>
                <a:gd name="f15" fmla="val 356"/>
                <a:gd name="f16" fmla="val 47"/>
                <a:gd name="f17" fmla="val 351"/>
                <a:gd name="f18" fmla="val 45"/>
                <a:gd name="f19" fmla="val 330"/>
                <a:gd name="f20" fmla="val 61"/>
                <a:gd name="f21" fmla="val 320"/>
                <a:gd name="f22" fmla="val 67"/>
                <a:gd name="f23" fmla="val 315"/>
                <a:gd name="f24" fmla="val 74"/>
                <a:gd name="f25" fmla="val 312"/>
                <a:gd name="f26" fmla="val 82"/>
                <a:gd name="f27" fmla="val 308"/>
                <a:gd name="f28" fmla="val 273"/>
                <a:gd name="f29" fmla="val 53"/>
                <a:gd name="f30" fmla="val 238"/>
                <a:gd name="f31" fmla="val 38"/>
                <a:gd name="f32" fmla="val 203"/>
                <a:gd name="f33" fmla="val 34"/>
                <a:gd name="f34" fmla="val 193"/>
                <a:gd name="f35" fmla="val 31"/>
                <a:gd name="f36" fmla="val 183"/>
                <a:gd name="f37" fmla="val 27"/>
                <a:gd name="f38" fmla="val 173"/>
                <a:gd name="f39" fmla="val 118"/>
                <a:gd name="f40" fmla="val 60"/>
                <a:gd name="f41" fmla="val 15"/>
                <a:gd name="f42" fmla="val 18"/>
                <a:gd name="f43" fmla="val 4"/>
                <a:gd name="f44" fmla="val 22"/>
                <a:gd name="f45" fmla="val 8"/>
                <a:gd name="f46" fmla="val 25"/>
                <a:gd name="f47" fmla="val 12"/>
                <a:gd name="f48" fmla="val 68"/>
                <a:gd name="f49" fmla="val 55"/>
                <a:gd name="f50" fmla="val 90"/>
                <a:gd name="f51" fmla="val 108"/>
                <a:gd name="f52" fmla="val 98"/>
                <a:gd name="f53" fmla="val 167"/>
                <a:gd name="f54" fmla="val 105"/>
                <a:gd name="f55" fmla="val 210"/>
                <a:gd name="f56" fmla="val 113"/>
                <a:gd name="f57" fmla="val 253"/>
                <a:gd name="f58" fmla="val 120"/>
                <a:gd name="f59" fmla="val 297"/>
                <a:gd name="f60" fmla="val 135"/>
                <a:gd name="f61" fmla="val 299"/>
                <a:gd name="f62" fmla="val 153"/>
                <a:gd name="f63" fmla="val 288"/>
                <a:gd name="f64" fmla="val 163"/>
                <a:gd name="f65" fmla="val 306"/>
                <a:gd name="f66" fmla="val 165"/>
                <a:gd name="f67" fmla="val 321"/>
                <a:gd name="f68" fmla="val 329"/>
                <a:gd name="f69" fmla="val 150"/>
                <a:gd name="f70" fmla="val 322"/>
                <a:gd name="f71" fmla="val 138"/>
                <a:gd name="f72" fmla="val 317"/>
                <a:gd name="f73" fmla="val 125"/>
                <a:gd name="f74" fmla="val 124"/>
                <a:gd name="f75" fmla="val 314"/>
                <a:gd name="f76" fmla="val 123"/>
                <a:gd name="f77" fmla="val 316"/>
                <a:gd name="f78" fmla="val 121"/>
                <a:gd name="f79" fmla="val 128"/>
                <a:gd name="f80" fmla="val 343"/>
                <a:gd name="f81" fmla="val 130"/>
                <a:gd name="f82" fmla="val 372"/>
                <a:gd name="f83" fmla="val 154"/>
                <a:gd name="f84" fmla="val 390"/>
                <a:gd name="f85" fmla="val 162"/>
                <a:gd name="f86" fmla="val 396"/>
                <a:gd name="f87" fmla="val 402"/>
                <a:gd name="f88" fmla="val 156"/>
                <a:gd name="f89" fmla="val 409"/>
                <a:gd name="f90" fmla="val 145"/>
                <a:gd name="f91" fmla="val 423"/>
                <a:gd name="f92" fmla="val 126"/>
                <a:gd name="f93" fmla="val 110"/>
                <a:gd name="f94" fmla="val 421"/>
                <a:gd name="f95" fmla="val 106"/>
                <a:gd name="f96" fmla="val 419"/>
                <a:gd name="f97" fmla="val 101"/>
                <a:gd name="f98" fmla="val 411"/>
                <a:gd name="f99" fmla="val 102"/>
                <a:gd name="f100" fmla="val 407"/>
                <a:gd name="f101" fmla="val 378"/>
                <a:gd name="f102" fmla="val 100"/>
                <a:gd name="f103" fmla="val 352"/>
                <a:gd name="f104" fmla="val 91"/>
                <a:gd name="f105" fmla="val 326"/>
                <a:gd name="f106" fmla="val 325"/>
                <a:gd name="f107" fmla="val 88"/>
                <a:gd name="f108" fmla="val 324"/>
                <a:gd name="f109" fmla="+- 0 0 -90"/>
                <a:gd name="f110" fmla="*/ f3 1 166"/>
                <a:gd name="f111" fmla="*/ f4 1 428"/>
                <a:gd name="f112" fmla="val f5"/>
                <a:gd name="f113" fmla="val f6"/>
                <a:gd name="f114" fmla="val f7"/>
                <a:gd name="f115" fmla="*/ f109 f0 1"/>
                <a:gd name="f116" fmla="+- f114 0 f112"/>
                <a:gd name="f117" fmla="+- f113 0 f112"/>
                <a:gd name="f118" fmla="*/ f115 1 f2"/>
                <a:gd name="f119" fmla="*/ f117 1 166"/>
                <a:gd name="f120" fmla="*/ f116 1 428"/>
                <a:gd name="f121" fmla="*/ 87 f117 1"/>
                <a:gd name="f122" fmla="*/ 323 f116 1"/>
                <a:gd name="f123" fmla="*/ 62 f117 1"/>
                <a:gd name="f124" fmla="*/ 356 f116 1"/>
                <a:gd name="f125" fmla="*/ 61 f117 1"/>
                <a:gd name="f126" fmla="*/ 320 f116 1"/>
                <a:gd name="f127" fmla="*/ 82 f117 1"/>
                <a:gd name="f128" fmla="*/ 308 f116 1"/>
                <a:gd name="f129" fmla="*/ 38 f117 1"/>
                <a:gd name="f130" fmla="*/ 203 f116 1"/>
                <a:gd name="f131" fmla="*/ 27 f117 1"/>
                <a:gd name="f132" fmla="*/ 173 f116 1"/>
                <a:gd name="f133" fmla="*/ 15 f117 1"/>
                <a:gd name="f134" fmla="*/ 0 f116 1"/>
                <a:gd name="f135" fmla="*/ 25 f117 1"/>
                <a:gd name="f136" fmla="*/ 12 f116 1"/>
                <a:gd name="f137" fmla="*/ 98 f117 1"/>
                <a:gd name="f138" fmla="*/ 167 f116 1"/>
                <a:gd name="f139" fmla="*/ 120 f117 1"/>
                <a:gd name="f140" fmla="*/ 297 f116 1"/>
                <a:gd name="f141" fmla="*/ 163 f117 1"/>
                <a:gd name="f142" fmla="*/ 306 f116 1"/>
                <a:gd name="f143" fmla="*/ 166 f117 1"/>
                <a:gd name="f144" fmla="*/ 329 f116 1"/>
                <a:gd name="f145" fmla="*/ 125 f117 1"/>
                <a:gd name="f146" fmla="*/ 312 f116 1"/>
                <a:gd name="f147" fmla="*/ 121 f117 1"/>
                <a:gd name="f148" fmla="*/ 317 f116 1"/>
                <a:gd name="f149" fmla="*/ 154 f117 1"/>
                <a:gd name="f150" fmla="*/ 390 f116 1"/>
                <a:gd name="f151" fmla="*/ 156 f117 1"/>
                <a:gd name="f152" fmla="*/ 409 f116 1"/>
                <a:gd name="f153" fmla="*/ 110 f117 1"/>
                <a:gd name="f154" fmla="*/ 421 f116 1"/>
                <a:gd name="f155" fmla="*/ 102 f117 1"/>
                <a:gd name="f156" fmla="*/ 407 f116 1"/>
                <a:gd name="f157" fmla="*/ 91 f117 1"/>
                <a:gd name="f158" fmla="*/ 326 f116 1"/>
                <a:gd name="f159" fmla="+- f118 0 f1"/>
                <a:gd name="f160" fmla="*/ f121 1 166"/>
                <a:gd name="f161" fmla="*/ f122 1 428"/>
                <a:gd name="f162" fmla="*/ f123 1 166"/>
                <a:gd name="f163" fmla="*/ f124 1 428"/>
                <a:gd name="f164" fmla="*/ f125 1 166"/>
                <a:gd name="f165" fmla="*/ f126 1 428"/>
                <a:gd name="f166" fmla="*/ f127 1 166"/>
                <a:gd name="f167" fmla="*/ f128 1 428"/>
                <a:gd name="f168" fmla="*/ f129 1 166"/>
                <a:gd name="f169" fmla="*/ f130 1 428"/>
                <a:gd name="f170" fmla="*/ f131 1 166"/>
                <a:gd name="f171" fmla="*/ f132 1 428"/>
                <a:gd name="f172" fmla="*/ f133 1 166"/>
                <a:gd name="f173" fmla="*/ f134 1 428"/>
                <a:gd name="f174" fmla="*/ f135 1 166"/>
                <a:gd name="f175" fmla="*/ f136 1 428"/>
                <a:gd name="f176" fmla="*/ f137 1 166"/>
                <a:gd name="f177" fmla="*/ f138 1 428"/>
                <a:gd name="f178" fmla="*/ f139 1 166"/>
                <a:gd name="f179" fmla="*/ f140 1 428"/>
                <a:gd name="f180" fmla="*/ f141 1 166"/>
                <a:gd name="f181" fmla="*/ f142 1 428"/>
                <a:gd name="f182" fmla="*/ f143 1 166"/>
                <a:gd name="f183" fmla="*/ f144 1 428"/>
                <a:gd name="f184" fmla="*/ f145 1 166"/>
                <a:gd name="f185" fmla="*/ f146 1 428"/>
                <a:gd name="f186" fmla="*/ f147 1 166"/>
                <a:gd name="f187" fmla="*/ f148 1 428"/>
                <a:gd name="f188" fmla="*/ f149 1 166"/>
                <a:gd name="f189" fmla="*/ f150 1 428"/>
                <a:gd name="f190" fmla="*/ f151 1 166"/>
                <a:gd name="f191" fmla="*/ f152 1 428"/>
                <a:gd name="f192" fmla="*/ f153 1 166"/>
                <a:gd name="f193" fmla="*/ f154 1 428"/>
                <a:gd name="f194" fmla="*/ f155 1 166"/>
                <a:gd name="f195" fmla="*/ f156 1 428"/>
                <a:gd name="f196" fmla="*/ f157 1 166"/>
                <a:gd name="f197" fmla="*/ f158 1 428"/>
                <a:gd name="f198" fmla="*/ 0 1 f119"/>
                <a:gd name="f199" fmla="*/ f113 1 f119"/>
                <a:gd name="f200" fmla="*/ 0 1 f120"/>
                <a:gd name="f201" fmla="*/ f114 1 f120"/>
                <a:gd name="f202" fmla="*/ f160 1 f119"/>
                <a:gd name="f203" fmla="*/ f161 1 f120"/>
                <a:gd name="f204" fmla="*/ f162 1 f119"/>
                <a:gd name="f205" fmla="*/ f163 1 f120"/>
                <a:gd name="f206" fmla="*/ f164 1 f119"/>
                <a:gd name="f207" fmla="*/ f165 1 f120"/>
                <a:gd name="f208" fmla="*/ f166 1 f119"/>
                <a:gd name="f209" fmla="*/ f167 1 f120"/>
                <a:gd name="f210" fmla="*/ f168 1 f119"/>
                <a:gd name="f211" fmla="*/ f169 1 f120"/>
                <a:gd name="f212" fmla="*/ f170 1 f119"/>
                <a:gd name="f213" fmla="*/ f171 1 f120"/>
                <a:gd name="f214" fmla="*/ f172 1 f119"/>
                <a:gd name="f215" fmla="*/ f173 1 f120"/>
                <a:gd name="f216" fmla="*/ f174 1 f119"/>
                <a:gd name="f217" fmla="*/ f175 1 f120"/>
                <a:gd name="f218" fmla="*/ f176 1 f119"/>
                <a:gd name="f219" fmla="*/ f177 1 f120"/>
                <a:gd name="f220" fmla="*/ f178 1 f119"/>
                <a:gd name="f221" fmla="*/ f179 1 f120"/>
                <a:gd name="f222" fmla="*/ f180 1 f119"/>
                <a:gd name="f223" fmla="*/ f181 1 f120"/>
                <a:gd name="f224" fmla="*/ f182 1 f119"/>
                <a:gd name="f225" fmla="*/ f183 1 f120"/>
                <a:gd name="f226" fmla="*/ f184 1 f119"/>
                <a:gd name="f227" fmla="*/ f185 1 f120"/>
                <a:gd name="f228" fmla="*/ f186 1 f119"/>
                <a:gd name="f229" fmla="*/ f187 1 f120"/>
                <a:gd name="f230" fmla="*/ f188 1 f119"/>
                <a:gd name="f231" fmla="*/ f189 1 f120"/>
                <a:gd name="f232" fmla="*/ f190 1 f119"/>
                <a:gd name="f233" fmla="*/ f191 1 f120"/>
                <a:gd name="f234" fmla="*/ f192 1 f119"/>
                <a:gd name="f235" fmla="*/ f193 1 f120"/>
                <a:gd name="f236" fmla="*/ f194 1 f119"/>
                <a:gd name="f237" fmla="*/ f195 1 f120"/>
                <a:gd name="f238" fmla="*/ f196 1 f119"/>
                <a:gd name="f239" fmla="*/ f197 1 f120"/>
                <a:gd name="f240" fmla="*/ f198 f110 1"/>
                <a:gd name="f241" fmla="*/ f199 f110 1"/>
                <a:gd name="f242" fmla="*/ f201 f111 1"/>
                <a:gd name="f243" fmla="*/ f200 f111 1"/>
                <a:gd name="f244" fmla="*/ f202 f110 1"/>
                <a:gd name="f245" fmla="*/ f203 f111 1"/>
                <a:gd name="f246" fmla="*/ f204 f110 1"/>
                <a:gd name="f247" fmla="*/ f205 f111 1"/>
                <a:gd name="f248" fmla="*/ f206 f110 1"/>
                <a:gd name="f249" fmla="*/ f207 f111 1"/>
                <a:gd name="f250" fmla="*/ f208 f110 1"/>
                <a:gd name="f251" fmla="*/ f209 f111 1"/>
                <a:gd name="f252" fmla="*/ f210 f110 1"/>
                <a:gd name="f253" fmla="*/ f211 f111 1"/>
                <a:gd name="f254" fmla="*/ f212 f110 1"/>
                <a:gd name="f255" fmla="*/ f213 f111 1"/>
                <a:gd name="f256" fmla="*/ f214 f110 1"/>
                <a:gd name="f257" fmla="*/ f215 f111 1"/>
                <a:gd name="f258" fmla="*/ f216 f110 1"/>
                <a:gd name="f259" fmla="*/ f217 f111 1"/>
                <a:gd name="f260" fmla="*/ f218 f110 1"/>
                <a:gd name="f261" fmla="*/ f219 f111 1"/>
                <a:gd name="f262" fmla="*/ f220 f110 1"/>
                <a:gd name="f263" fmla="*/ f221 f111 1"/>
                <a:gd name="f264" fmla="*/ f222 f110 1"/>
                <a:gd name="f265" fmla="*/ f223 f111 1"/>
                <a:gd name="f266" fmla="*/ f224 f110 1"/>
                <a:gd name="f267" fmla="*/ f225 f111 1"/>
                <a:gd name="f268" fmla="*/ f226 f110 1"/>
                <a:gd name="f269" fmla="*/ f227 f111 1"/>
                <a:gd name="f270" fmla="*/ f228 f110 1"/>
                <a:gd name="f271" fmla="*/ f229 f111 1"/>
                <a:gd name="f272" fmla="*/ f230 f110 1"/>
                <a:gd name="f273" fmla="*/ f231 f111 1"/>
                <a:gd name="f274" fmla="*/ f232 f110 1"/>
                <a:gd name="f275" fmla="*/ f233 f111 1"/>
                <a:gd name="f276" fmla="*/ f234 f110 1"/>
                <a:gd name="f277" fmla="*/ f235 f111 1"/>
                <a:gd name="f278" fmla="*/ f236 f110 1"/>
                <a:gd name="f279" fmla="*/ f237 f111 1"/>
                <a:gd name="f280" fmla="*/ f238 f110 1"/>
                <a:gd name="f281" fmla="*/ f239 f111 1"/>
              </a:gdLst>
              <a:ahLst/>
              <a:cxnLst>
                <a:cxn ang="3cd4">
                  <a:pos x="hc" y="t"/>
                </a:cxn>
                <a:cxn ang="0">
                  <a:pos x="r" y="vc"/>
                </a:cxn>
                <a:cxn ang="cd4">
                  <a:pos x="hc" y="b"/>
                </a:cxn>
                <a:cxn ang="cd2">
                  <a:pos x="l" y="vc"/>
                </a:cxn>
                <a:cxn ang="f159">
                  <a:pos x="f244" y="f245"/>
                </a:cxn>
                <a:cxn ang="f159">
                  <a:pos x="f246" y="f247"/>
                </a:cxn>
                <a:cxn ang="f159">
                  <a:pos x="f248" y="f249"/>
                </a:cxn>
                <a:cxn ang="f159">
                  <a:pos x="f250" y="f251"/>
                </a:cxn>
                <a:cxn ang="f159">
                  <a:pos x="f252" y="f253"/>
                </a:cxn>
                <a:cxn ang="f159">
                  <a:pos x="f254" y="f255"/>
                </a:cxn>
                <a:cxn ang="f159">
                  <a:pos x="f256" y="f257"/>
                </a:cxn>
                <a:cxn ang="f159">
                  <a:pos x="f258" y="f259"/>
                </a:cxn>
                <a:cxn ang="f159">
                  <a:pos x="f260" y="f261"/>
                </a:cxn>
                <a:cxn ang="f159">
                  <a:pos x="f262" y="f263"/>
                </a:cxn>
                <a:cxn ang="f159">
                  <a:pos x="f264" y="f265"/>
                </a:cxn>
                <a:cxn ang="f159">
                  <a:pos x="f266" y="f267"/>
                </a:cxn>
                <a:cxn ang="f159">
                  <a:pos x="f268" y="f269"/>
                </a:cxn>
                <a:cxn ang="f159">
                  <a:pos x="f270" y="f271"/>
                </a:cxn>
                <a:cxn ang="f159">
                  <a:pos x="f272" y="f273"/>
                </a:cxn>
                <a:cxn ang="f159">
                  <a:pos x="f274" y="f275"/>
                </a:cxn>
                <a:cxn ang="f159">
                  <a:pos x="f276" y="f277"/>
                </a:cxn>
                <a:cxn ang="f159">
                  <a:pos x="f278" y="f279"/>
                </a:cxn>
                <a:cxn ang="f159">
                  <a:pos x="f280" y="f281"/>
                </a:cxn>
                <a:cxn ang="f159">
                  <a:pos x="f244" y="f245"/>
                </a:cxn>
              </a:cxnLst>
              <a:rect l="f240" t="f243" r="f241" b="f242"/>
              <a:pathLst>
                <a:path w="166" h="428">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40"/>
                    <a:pt x="f41" y="f5"/>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 y="f25"/>
                    <a:pt x="f66" y="f67"/>
                    <a:pt x="f6" y="f68"/>
                  </a:cubicBezTo>
                  <a:cubicBezTo>
                    <a:pt x="f69" y="f70"/>
                    <a:pt x="f71" y="f72"/>
                    <a:pt x="f73" y="f25"/>
                  </a:cubicBezTo>
                  <a:cubicBezTo>
                    <a:pt x="f74" y="f75"/>
                    <a:pt x="f76" y="f77"/>
                    <a:pt x="f78" y="f72"/>
                  </a:cubicBezTo>
                  <a:cubicBezTo>
                    <a:pt x="f79" y="f80"/>
                    <a:pt x="f81" y="f82"/>
                    <a:pt x="f83" y="f84"/>
                  </a:cubicBezTo>
                  <a:cubicBezTo>
                    <a:pt x="f85" y="f86"/>
                    <a:pt x="f85" y="f87"/>
                    <a:pt x="f88" y="f89"/>
                  </a:cubicBezTo>
                  <a:cubicBezTo>
                    <a:pt x="f90" y="f91"/>
                    <a:pt x="f92" y="f7"/>
                    <a:pt x="f93" y="f94"/>
                  </a:cubicBezTo>
                  <a:cubicBezTo>
                    <a:pt x="f95" y="f96"/>
                    <a:pt x="f97" y="f98"/>
                    <a:pt x="f99" y="f100"/>
                  </a:cubicBezTo>
                  <a:cubicBezTo>
                    <a:pt x="f56" y="f101"/>
                    <a:pt x="f102" y="f103"/>
                    <a:pt x="f104" y="f105"/>
                  </a:cubicBezTo>
                  <a:cubicBezTo>
                    <a:pt x="f50" y="f106"/>
                    <a:pt x="f107" y="f108"/>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6">
              <a:extLst>
                <a:ext uri="{FF2B5EF4-FFF2-40B4-BE49-F238E27FC236}">
                  <a16:creationId xmlns:a16="http://schemas.microsoft.com/office/drawing/2014/main" id="{A123909C-3DEA-4E5B-8195-D0D6214B1969}"/>
                </a:ext>
              </a:extLst>
            </p:cNvPr>
            <p:cNvSpPr/>
            <p:nvPr/>
          </p:nvSpPr>
          <p:spPr>
            <a:xfrm>
              <a:off x="376239" y="2436811"/>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0"/>
                <a:gd name="f49" fmla="val 50"/>
                <a:gd name="f50" fmla="val 60"/>
                <a:gd name="f51" fmla="val 55"/>
                <a:gd name="f52" fmla="val 93"/>
                <a:gd name="f53" fmla="val 58"/>
                <a:gd name="f54" fmla="val 117"/>
                <a:gd name="f55" fmla="val 63"/>
                <a:gd name="f56" fmla="val 140"/>
                <a:gd name="f57" fmla="val 67"/>
                <a:gd name="f58" fmla="val 164"/>
                <a:gd name="f59" fmla="val 75"/>
                <a:gd name="f60" fmla="val 166"/>
                <a:gd name="f61" fmla="val 85"/>
                <a:gd name="f62" fmla="val 159"/>
                <a:gd name="f63" fmla="val 90"/>
                <a:gd name="f64" fmla="val 170"/>
                <a:gd name="f65" fmla="val 178"/>
                <a:gd name="f66" fmla="val 182"/>
                <a:gd name="f67" fmla="val 83"/>
                <a:gd name="f68" fmla="val 76"/>
                <a:gd name="f69" fmla="val 176"/>
                <a:gd name="f70" fmla="val 70"/>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61"/>
                <a:gd name="f87" fmla="val 233"/>
                <a:gd name="f88" fmla="val 59"/>
                <a:gd name="f89" fmla="val 232"/>
                <a:gd name="f90" fmla="val 56"/>
                <a:gd name="f91" fmla="val 228"/>
                <a:gd name="f92" fmla="val 57"/>
                <a:gd name="f93" fmla="val 226"/>
                <a:gd name="f94" fmla="val 209"/>
                <a:gd name="f95" fmla="val 195"/>
                <a:gd name="f96" fmla="val 51"/>
                <a:gd name="f97" fmla="val 49"/>
                <a:gd name="f98" fmla="+- 0 0 -90"/>
                <a:gd name="f99" fmla="*/ f3 1 92"/>
                <a:gd name="f100" fmla="*/ f4 1 237"/>
                <a:gd name="f101" fmla="val f5"/>
                <a:gd name="f102" fmla="val f6"/>
                <a:gd name="f103" fmla="val f7"/>
                <a:gd name="f104" fmla="*/ f98 f0 1"/>
                <a:gd name="f105" fmla="+- f103 0 f101"/>
                <a:gd name="f106" fmla="+- f102 0 f101"/>
                <a:gd name="f107" fmla="*/ f104 1 f2"/>
                <a:gd name="f108" fmla="*/ f106 1 92"/>
                <a:gd name="f109" fmla="*/ f105 1 237"/>
                <a:gd name="f110" fmla="*/ 48 f106 1"/>
                <a:gd name="f111" fmla="*/ 179 f105 1"/>
                <a:gd name="f112" fmla="*/ 34 f106 1"/>
                <a:gd name="f113" fmla="*/ 197 f105 1"/>
                <a:gd name="f114" fmla="*/ 177 f105 1"/>
                <a:gd name="f115" fmla="*/ 45 f106 1"/>
                <a:gd name="f116" fmla="*/ 171 f105 1"/>
                <a:gd name="f117" fmla="*/ 21 f106 1"/>
                <a:gd name="f118" fmla="*/ 113 f105 1"/>
                <a:gd name="f119" fmla="*/ 15 f106 1"/>
                <a:gd name="f120" fmla="*/ 96 f105 1"/>
                <a:gd name="f121" fmla="*/ 8 f106 1"/>
                <a:gd name="f122" fmla="*/ 0 f105 1"/>
                <a:gd name="f123" fmla="*/ 14 f106 1"/>
                <a:gd name="f124" fmla="*/ 6 f105 1"/>
                <a:gd name="f125" fmla="*/ 55 f106 1"/>
                <a:gd name="f126" fmla="*/ 93 f105 1"/>
                <a:gd name="f127" fmla="*/ 67 f106 1"/>
                <a:gd name="f128" fmla="*/ 164 f105 1"/>
                <a:gd name="f129" fmla="*/ 90 f106 1"/>
                <a:gd name="f130" fmla="*/ 170 f105 1"/>
                <a:gd name="f131" fmla="*/ 92 f106 1"/>
                <a:gd name="f132" fmla="*/ 182 f105 1"/>
                <a:gd name="f133" fmla="*/ 70 f106 1"/>
                <a:gd name="f134" fmla="*/ 173 f105 1"/>
                <a:gd name="f135" fmla="*/ 176 f105 1"/>
                <a:gd name="f136" fmla="*/ 86 f106 1"/>
                <a:gd name="f137" fmla="*/ 216 f105 1"/>
                <a:gd name="f138" fmla="*/ 87 f106 1"/>
                <a:gd name="f139" fmla="*/ 227 f105 1"/>
                <a:gd name="f140" fmla="*/ 61 f106 1"/>
                <a:gd name="f141" fmla="*/ 233 f105 1"/>
                <a:gd name="f142" fmla="*/ 57 f106 1"/>
                <a:gd name="f143" fmla="*/ 226 f105 1"/>
                <a:gd name="f144" fmla="*/ 51 f106 1"/>
                <a:gd name="f145" fmla="*/ 180 f105 1"/>
                <a:gd name="f146" fmla="+- f107 0 f1"/>
                <a:gd name="f147" fmla="*/ f110 1 92"/>
                <a:gd name="f148" fmla="*/ f111 1 237"/>
                <a:gd name="f149" fmla="*/ f112 1 92"/>
                <a:gd name="f150" fmla="*/ f113 1 237"/>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92"/>
                <a:gd name="f171" fmla="*/ f134 1 237"/>
                <a:gd name="f172" fmla="*/ f135 1 237"/>
                <a:gd name="f173" fmla="*/ f136 1 92"/>
                <a:gd name="f174" fmla="*/ f137 1 237"/>
                <a:gd name="f175" fmla="*/ f138 1 92"/>
                <a:gd name="f176" fmla="*/ f139 1 237"/>
                <a:gd name="f177" fmla="*/ f140 1 92"/>
                <a:gd name="f178" fmla="*/ f141 1 237"/>
                <a:gd name="f179" fmla="*/ f142 1 92"/>
                <a:gd name="f180" fmla="*/ f143 1 237"/>
                <a:gd name="f181" fmla="*/ f144 1 92"/>
                <a:gd name="f182" fmla="*/ f145 1 237"/>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 y="f65"/>
                    <a:pt x="f6" y="f66"/>
                  </a:cubicBezTo>
                  <a:cubicBezTo>
                    <a:pt x="f67" y="f9"/>
                    <a:pt x="f68" y="f69"/>
                    <a:pt x="f70" y="f24"/>
                  </a:cubicBezTo>
                  <a:cubicBezTo>
                    <a:pt x="f71" y="f72"/>
                    <a:pt x="f73" y="f22"/>
                    <a:pt x="f57" y="f69"/>
                  </a:cubicBezTo>
                  <a:cubicBezTo>
                    <a:pt x="f74" y="f75"/>
                    <a:pt x="f76" y="f77"/>
                    <a:pt x="f78" y="f79"/>
                  </a:cubicBezTo>
                  <a:cubicBezTo>
                    <a:pt x="f63" y="f80"/>
                    <a:pt x="f63" y="f81"/>
                    <a:pt x="f82" y="f83"/>
                  </a:cubicBezTo>
                  <a:cubicBezTo>
                    <a:pt x="f84" y="f85"/>
                    <a:pt x="f70" y="f7"/>
                    <a:pt x="f86" y="f87"/>
                  </a:cubicBezTo>
                  <a:cubicBezTo>
                    <a:pt x="f88" y="f89"/>
                    <a:pt x="f90" y="f91"/>
                    <a:pt x="f92" y="f93"/>
                  </a:cubicBezTo>
                  <a:cubicBezTo>
                    <a:pt x="f55" y="f94"/>
                    <a:pt x="f51" y="f95"/>
                    <a:pt x="f96" y="f2"/>
                  </a:cubicBezTo>
                  <a:cubicBezTo>
                    <a:pt x="f49" y="f2"/>
                    <a:pt x="f97" y="f2"/>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7">
              <a:extLst>
                <a:ext uri="{FF2B5EF4-FFF2-40B4-BE49-F238E27FC236}">
                  <a16:creationId xmlns:a16="http://schemas.microsoft.com/office/drawing/2014/main" id="{731A9324-DAF5-46DC-8A12-3348697803CA}"/>
                </a:ext>
              </a:extLst>
            </p:cNvPr>
            <p:cNvSpPr/>
            <p:nvPr/>
          </p:nvSpPr>
          <p:spPr>
            <a:xfrm>
              <a:off x="8607420" y="2147889"/>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5"/>
                <a:gd name="f18" fmla="val 25"/>
                <a:gd name="f19" fmla="val 183"/>
                <a:gd name="f20" fmla="val 178"/>
                <a:gd name="f21" fmla="val 37"/>
                <a:gd name="f22" fmla="val 175"/>
                <a:gd name="f23" fmla="val 41"/>
                <a:gd name="f24" fmla="val 173"/>
                <a:gd name="f25" fmla="val 45"/>
                <a:gd name="f26" fmla="val 171"/>
                <a:gd name="f27" fmla="val 152"/>
                <a:gd name="f28" fmla="val 29"/>
                <a:gd name="f29" fmla="val 132"/>
                <a:gd name="f30" fmla="val 21"/>
                <a:gd name="f31" fmla="val 113"/>
                <a:gd name="f32" fmla="val 19"/>
                <a:gd name="f33" fmla="val 107"/>
                <a:gd name="f34" fmla="val 17"/>
                <a:gd name="f35" fmla="val 102"/>
                <a:gd name="f36" fmla="val 15"/>
                <a:gd name="f37" fmla="val 96"/>
                <a:gd name="f38" fmla="val 65"/>
                <a:gd name="f39" fmla="val 8"/>
                <a:gd name="f40" fmla="val 10"/>
                <a:gd name="f41" fmla="val 3"/>
                <a:gd name="f42" fmla="val 12"/>
                <a:gd name="f43" fmla="val 5"/>
                <a:gd name="f44" fmla="val 14"/>
                <a:gd name="f45" fmla="val 7"/>
                <a:gd name="f46" fmla="val 38"/>
                <a:gd name="f47" fmla="val 31"/>
                <a:gd name="f48" fmla="val 50"/>
                <a:gd name="f49" fmla="val 60"/>
                <a:gd name="f50" fmla="val 55"/>
                <a:gd name="f51" fmla="val 93"/>
                <a:gd name="f52" fmla="val 58"/>
                <a:gd name="f53" fmla="val 117"/>
                <a:gd name="f54" fmla="val 63"/>
                <a:gd name="f55" fmla="val 141"/>
                <a:gd name="f56" fmla="val 67"/>
                <a:gd name="f57" fmla="val 165"/>
                <a:gd name="f58" fmla="val 75"/>
                <a:gd name="f59" fmla="val 166"/>
                <a:gd name="f60" fmla="val 85"/>
                <a:gd name="f61" fmla="val 160"/>
                <a:gd name="f62" fmla="val 90"/>
                <a:gd name="f63" fmla="val 170"/>
                <a:gd name="f64" fmla="val 174"/>
                <a:gd name="f65" fmla="val 83"/>
                <a:gd name="f66" fmla="val 76"/>
                <a:gd name="f67" fmla="val 176"/>
                <a:gd name="f68" fmla="val 70"/>
                <a:gd name="f69" fmla="val 69"/>
                <a:gd name="f70" fmla="val 68"/>
                <a:gd name="f71" fmla="val 71"/>
                <a:gd name="f72" fmla="val 72"/>
                <a:gd name="f73" fmla="val 206"/>
                <a:gd name="f74" fmla="val 86"/>
                <a:gd name="f75" fmla="val 217"/>
                <a:gd name="f76" fmla="val 220"/>
                <a:gd name="f77" fmla="val 223"/>
                <a:gd name="f78" fmla="val 87"/>
                <a:gd name="f79" fmla="val 227"/>
                <a:gd name="f80" fmla="val 81"/>
                <a:gd name="f81" fmla="val 235"/>
                <a:gd name="f82" fmla="val 61"/>
                <a:gd name="f83" fmla="val 234"/>
                <a:gd name="f84" fmla="val 59"/>
                <a:gd name="f85" fmla="val 233"/>
                <a:gd name="f86" fmla="val 56"/>
                <a:gd name="f87" fmla="val 228"/>
                <a:gd name="f88" fmla="val 57"/>
                <a:gd name="f89" fmla="val 226"/>
                <a:gd name="f90" fmla="val 210"/>
                <a:gd name="f91" fmla="val 51"/>
                <a:gd name="f92" fmla="val 181"/>
                <a:gd name="f93" fmla="val 49"/>
                <a:gd name="f94" fmla="+- 0 0 -90"/>
                <a:gd name="f95" fmla="*/ f3 1 92"/>
                <a:gd name="f96" fmla="*/ f4 1 238"/>
                <a:gd name="f97" fmla="val f5"/>
                <a:gd name="f98" fmla="val f6"/>
                <a:gd name="f99" fmla="val f7"/>
                <a:gd name="f100" fmla="*/ f94 f0 1"/>
                <a:gd name="f101" fmla="+- f99 0 f97"/>
                <a:gd name="f102" fmla="+- f98 0 f97"/>
                <a:gd name="f103" fmla="*/ f100 1 f2"/>
                <a:gd name="f104" fmla="*/ f102 1 92"/>
                <a:gd name="f105" fmla="*/ f101 1 238"/>
                <a:gd name="f106" fmla="*/ 48 f102 1"/>
                <a:gd name="f107" fmla="*/ 179 f101 1"/>
                <a:gd name="f108" fmla="*/ 34 f102 1"/>
                <a:gd name="f109" fmla="*/ 197 f101 1"/>
                <a:gd name="f110" fmla="*/ 178 f101 1"/>
                <a:gd name="f111" fmla="*/ 45 f102 1"/>
                <a:gd name="f112" fmla="*/ 171 f101 1"/>
                <a:gd name="f113" fmla="*/ 21 f102 1"/>
                <a:gd name="f114" fmla="*/ 113 f101 1"/>
                <a:gd name="f115" fmla="*/ 15 f102 1"/>
                <a:gd name="f116" fmla="*/ 96 f101 1"/>
                <a:gd name="f117" fmla="*/ 8 f102 1"/>
                <a:gd name="f118" fmla="*/ 0 f101 1"/>
                <a:gd name="f119" fmla="*/ 14 f102 1"/>
                <a:gd name="f120" fmla="*/ 7 f101 1"/>
                <a:gd name="f121" fmla="*/ 55 f102 1"/>
                <a:gd name="f122" fmla="*/ 93 f101 1"/>
                <a:gd name="f123" fmla="*/ 67 f102 1"/>
                <a:gd name="f124" fmla="*/ 165 f101 1"/>
                <a:gd name="f125" fmla="*/ 90 f102 1"/>
                <a:gd name="f126" fmla="*/ 170 f101 1"/>
                <a:gd name="f127" fmla="*/ 92 f102 1"/>
                <a:gd name="f128" fmla="*/ 183 f101 1"/>
                <a:gd name="f129" fmla="*/ 70 f102 1"/>
                <a:gd name="f130" fmla="*/ 173 f101 1"/>
                <a:gd name="f131" fmla="*/ 176 f101 1"/>
                <a:gd name="f132" fmla="*/ 86 f102 1"/>
                <a:gd name="f133" fmla="*/ 217 f101 1"/>
                <a:gd name="f134" fmla="*/ 87 f102 1"/>
                <a:gd name="f135" fmla="*/ 227 f101 1"/>
                <a:gd name="f136" fmla="*/ 61 f102 1"/>
                <a:gd name="f137" fmla="*/ 234 f101 1"/>
                <a:gd name="f138" fmla="*/ 57 f102 1"/>
                <a:gd name="f139" fmla="*/ 226 f101 1"/>
                <a:gd name="f140" fmla="*/ 51 f102 1"/>
                <a:gd name="f141" fmla="*/ 181 f101 1"/>
                <a:gd name="f142" fmla="+- f103 0 f1"/>
                <a:gd name="f143" fmla="*/ f106 1 92"/>
                <a:gd name="f144" fmla="*/ f107 1 238"/>
                <a:gd name="f145" fmla="*/ f108 1 92"/>
                <a:gd name="f146" fmla="*/ f109 1 238"/>
                <a:gd name="f147" fmla="*/ f110 1 238"/>
                <a:gd name="f148" fmla="*/ f111 1 92"/>
                <a:gd name="f149" fmla="*/ f112 1 238"/>
                <a:gd name="f150" fmla="*/ f113 1 92"/>
                <a:gd name="f151" fmla="*/ f114 1 238"/>
                <a:gd name="f152" fmla="*/ f115 1 92"/>
                <a:gd name="f153" fmla="*/ f116 1 238"/>
                <a:gd name="f154" fmla="*/ f117 1 92"/>
                <a:gd name="f155" fmla="*/ f118 1 238"/>
                <a:gd name="f156" fmla="*/ f119 1 92"/>
                <a:gd name="f157" fmla="*/ f120 1 238"/>
                <a:gd name="f158" fmla="*/ f121 1 92"/>
                <a:gd name="f159" fmla="*/ f122 1 238"/>
                <a:gd name="f160" fmla="*/ f123 1 92"/>
                <a:gd name="f161" fmla="*/ f124 1 238"/>
                <a:gd name="f162" fmla="*/ f125 1 92"/>
                <a:gd name="f163" fmla="*/ f126 1 238"/>
                <a:gd name="f164" fmla="*/ f127 1 92"/>
                <a:gd name="f165" fmla="*/ f128 1 238"/>
                <a:gd name="f166" fmla="*/ f129 1 92"/>
                <a:gd name="f167" fmla="*/ f130 1 238"/>
                <a:gd name="f168" fmla="*/ f131 1 238"/>
                <a:gd name="f169" fmla="*/ f132 1 92"/>
                <a:gd name="f170" fmla="*/ f133 1 238"/>
                <a:gd name="f171" fmla="*/ f134 1 92"/>
                <a:gd name="f172" fmla="*/ f135 1 238"/>
                <a:gd name="f173" fmla="*/ f136 1 92"/>
                <a:gd name="f174" fmla="*/ f137 1 238"/>
                <a:gd name="f175" fmla="*/ f138 1 92"/>
                <a:gd name="f176" fmla="*/ f139 1 238"/>
                <a:gd name="f177" fmla="*/ f140 1 92"/>
                <a:gd name="f178" fmla="*/ f141 1 238"/>
                <a:gd name="f179" fmla="*/ 0 1 f104"/>
                <a:gd name="f180" fmla="*/ f98 1 f104"/>
                <a:gd name="f181" fmla="*/ 0 1 f105"/>
                <a:gd name="f182" fmla="*/ f99 1 f105"/>
                <a:gd name="f183" fmla="*/ f143 1 f104"/>
                <a:gd name="f184" fmla="*/ f144 1 f105"/>
                <a:gd name="f185" fmla="*/ f145 1 f104"/>
                <a:gd name="f186" fmla="*/ f146 1 f105"/>
                <a:gd name="f187" fmla="*/ f147 1 f105"/>
                <a:gd name="f188" fmla="*/ f148 1 f104"/>
                <a:gd name="f189" fmla="*/ f149 1 f105"/>
                <a:gd name="f190" fmla="*/ f150 1 f104"/>
                <a:gd name="f191" fmla="*/ f151 1 f105"/>
                <a:gd name="f192" fmla="*/ f152 1 f104"/>
                <a:gd name="f193" fmla="*/ f153 1 f105"/>
                <a:gd name="f194" fmla="*/ f154 1 f104"/>
                <a:gd name="f195" fmla="*/ f155 1 f105"/>
                <a:gd name="f196" fmla="*/ f156 1 f104"/>
                <a:gd name="f197" fmla="*/ f157 1 f105"/>
                <a:gd name="f198" fmla="*/ f158 1 f104"/>
                <a:gd name="f199" fmla="*/ f159 1 f105"/>
                <a:gd name="f200" fmla="*/ f160 1 f104"/>
                <a:gd name="f201" fmla="*/ f161 1 f105"/>
                <a:gd name="f202" fmla="*/ f162 1 f104"/>
                <a:gd name="f203" fmla="*/ f163 1 f105"/>
                <a:gd name="f204" fmla="*/ f164 1 f104"/>
                <a:gd name="f205" fmla="*/ f165 1 f105"/>
                <a:gd name="f206" fmla="*/ f166 1 f104"/>
                <a:gd name="f207" fmla="*/ f167 1 f105"/>
                <a:gd name="f208" fmla="*/ f168 1 f105"/>
                <a:gd name="f209" fmla="*/ f169 1 f104"/>
                <a:gd name="f210" fmla="*/ f170 1 f105"/>
                <a:gd name="f211" fmla="*/ f171 1 f104"/>
                <a:gd name="f212" fmla="*/ f172 1 f105"/>
                <a:gd name="f213" fmla="*/ f173 1 f104"/>
                <a:gd name="f214" fmla="*/ f174 1 f105"/>
                <a:gd name="f215" fmla="*/ f175 1 f104"/>
                <a:gd name="f216" fmla="*/ f176 1 f105"/>
                <a:gd name="f217" fmla="*/ f177 1 f104"/>
                <a:gd name="f218" fmla="*/ f178 1 f105"/>
                <a:gd name="f219" fmla="*/ f179 f95 1"/>
                <a:gd name="f220" fmla="*/ f180 f95 1"/>
                <a:gd name="f221" fmla="*/ f182 f96 1"/>
                <a:gd name="f222" fmla="*/ f181 f96 1"/>
                <a:gd name="f223" fmla="*/ f183 f95 1"/>
                <a:gd name="f224" fmla="*/ f184 f96 1"/>
                <a:gd name="f225" fmla="*/ f185 f95 1"/>
                <a:gd name="f226" fmla="*/ f186 f96 1"/>
                <a:gd name="f227" fmla="*/ f187 f96 1"/>
                <a:gd name="f228" fmla="*/ f188 f95 1"/>
                <a:gd name="f229" fmla="*/ f189 f96 1"/>
                <a:gd name="f230" fmla="*/ f190 f95 1"/>
                <a:gd name="f231" fmla="*/ f191 f96 1"/>
                <a:gd name="f232" fmla="*/ f192 f95 1"/>
                <a:gd name="f233" fmla="*/ f193 f96 1"/>
                <a:gd name="f234" fmla="*/ f194 f95 1"/>
                <a:gd name="f235" fmla="*/ f195 f96 1"/>
                <a:gd name="f236" fmla="*/ f196 f95 1"/>
                <a:gd name="f237" fmla="*/ f197 f96 1"/>
                <a:gd name="f238" fmla="*/ f198 f95 1"/>
                <a:gd name="f239" fmla="*/ f199 f96 1"/>
                <a:gd name="f240" fmla="*/ f200 f95 1"/>
                <a:gd name="f241" fmla="*/ f201 f96 1"/>
                <a:gd name="f242" fmla="*/ f202 f95 1"/>
                <a:gd name="f243" fmla="*/ f203 f96 1"/>
                <a:gd name="f244" fmla="*/ f204 f95 1"/>
                <a:gd name="f245" fmla="*/ f205 f96 1"/>
                <a:gd name="f246" fmla="*/ f206 f95 1"/>
                <a:gd name="f247" fmla="*/ f207 f96 1"/>
                <a:gd name="f248" fmla="*/ f208 f96 1"/>
                <a:gd name="f249" fmla="*/ f209 f95 1"/>
                <a:gd name="f250" fmla="*/ f210 f96 1"/>
                <a:gd name="f251" fmla="*/ f211 f95 1"/>
                <a:gd name="f252" fmla="*/ f212 f96 1"/>
                <a:gd name="f253" fmla="*/ f213 f95 1"/>
                <a:gd name="f254" fmla="*/ f214 f96 1"/>
                <a:gd name="f255" fmla="*/ f215 f95 1"/>
                <a:gd name="f256" fmla="*/ f216 f96 1"/>
                <a:gd name="f257" fmla="*/ f217 f95 1"/>
                <a:gd name="f258" fmla="*/ f218 f96 1"/>
              </a:gdLst>
              <a:ahLst/>
              <a:cxnLst>
                <a:cxn ang="3cd4">
                  <a:pos x="hc" y="t"/>
                </a:cxn>
                <a:cxn ang="0">
                  <a:pos x="r" y="vc"/>
                </a:cxn>
                <a:cxn ang="cd4">
                  <a:pos x="hc" y="b"/>
                </a:cxn>
                <a:cxn ang="cd2">
                  <a:pos x="l" y="vc"/>
                </a:cxn>
                <a:cxn ang="f142">
                  <a:pos x="f223" y="f224"/>
                </a:cxn>
                <a:cxn ang="f142">
                  <a:pos x="f225" y="f226"/>
                </a:cxn>
                <a:cxn ang="f142">
                  <a:pos x="f225" y="f227"/>
                </a:cxn>
                <a:cxn ang="f142">
                  <a:pos x="f228" y="f229"/>
                </a:cxn>
                <a:cxn ang="f142">
                  <a:pos x="f230" y="f231"/>
                </a:cxn>
                <a:cxn ang="f142">
                  <a:pos x="f232" y="f233"/>
                </a:cxn>
                <a:cxn ang="f142">
                  <a:pos x="f234" y="f235"/>
                </a:cxn>
                <a:cxn ang="f142">
                  <a:pos x="f236" y="f237"/>
                </a:cxn>
                <a:cxn ang="f142">
                  <a:pos x="f238" y="f239"/>
                </a:cxn>
                <a:cxn ang="f142">
                  <a:pos x="f240" y="f241"/>
                </a:cxn>
                <a:cxn ang="f142">
                  <a:pos x="f242" y="f243"/>
                </a:cxn>
                <a:cxn ang="f142">
                  <a:pos x="f244" y="f245"/>
                </a:cxn>
                <a:cxn ang="f142">
                  <a:pos x="f246" y="f247"/>
                </a:cxn>
                <a:cxn ang="f142">
                  <a:pos x="f240" y="f248"/>
                </a:cxn>
                <a:cxn ang="f142">
                  <a:pos x="f249" y="f250"/>
                </a:cxn>
                <a:cxn ang="f142">
                  <a:pos x="f251" y="f252"/>
                </a:cxn>
                <a:cxn ang="f142">
                  <a:pos x="f253" y="f254"/>
                </a:cxn>
                <a:cxn ang="f142">
                  <a:pos x="f255" y="f256"/>
                </a:cxn>
                <a:cxn ang="f142">
                  <a:pos x="f257" y="f258"/>
                </a:cxn>
                <a:cxn ang="f142">
                  <a:pos x="f223" y="f224"/>
                </a:cxn>
              </a:cxnLst>
              <a:rect l="f219" t="f222" r="f220" b="f221"/>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14"/>
                    <a:pt x="f39" y="f5"/>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 y="f64"/>
                    <a:pt x="f6" y="f20"/>
                    <a:pt x="f6" y="f19"/>
                  </a:cubicBezTo>
                  <a:cubicBezTo>
                    <a:pt x="f65" y="f9"/>
                    <a:pt x="f66" y="f67"/>
                    <a:pt x="f68" y="f24"/>
                  </a:cubicBezTo>
                  <a:cubicBezTo>
                    <a:pt x="f69" y="f64"/>
                    <a:pt x="f70" y="f22"/>
                    <a:pt x="f56" y="f67"/>
                  </a:cubicBezTo>
                  <a:cubicBezTo>
                    <a:pt x="f71" y="f13"/>
                    <a:pt x="f72" y="f73"/>
                    <a:pt x="f74" y="f75"/>
                  </a:cubicBezTo>
                  <a:cubicBezTo>
                    <a:pt x="f62" y="f76"/>
                    <a:pt x="f62" y="f77"/>
                    <a:pt x="f78" y="f79"/>
                  </a:cubicBezTo>
                  <a:cubicBezTo>
                    <a:pt x="f80" y="f81"/>
                    <a:pt x="f68" y="f7"/>
                    <a:pt x="f82" y="f83"/>
                  </a:cubicBezTo>
                  <a:cubicBezTo>
                    <a:pt x="f84" y="f85"/>
                    <a:pt x="f86" y="f87"/>
                    <a:pt x="f88" y="f89"/>
                  </a:cubicBezTo>
                  <a:cubicBezTo>
                    <a:pt x="f54" y="f90"/>
                    <a:pt x="f50" y="f17"/>
                    <a:pt x="f91" y="f92"/>
                  </a:cubicBezTo>
                  <a:cubicBezTo>
                    <a:pt x="f48" y="f2"/>
                    <a:pt x="f93" y="f2"/>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8">
              <a:extLst>
                <a:ext uri="{FF2B5EF4-FFF2-40B4-BE49-F238E27FC236}">
                  <a16:creationId xmlns:a16="http://schemas.microsoft.com/office/drawing/2014/main" id="{8C64BB1C-3648-419C-BA3E-B6CF7485A998}"/>
                </a:ext>
              </a:extLst>
            </p:cNvPr>
            <p:cNvSpPr/>
            <p:nvPr/>
          </p:nvSpPr>
          <p:spPr>
            <a:xfrm>
              <a:off x="7008811" y="3313108"/>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0"/>
                <a:gd name="f27" fmla="val 151"/>
                <a:gd name="f28" fmla="val 29"/>
                <a:gd name="f29" fmla="val 132"/>
                <a:gd name="f30" fmla="val 21"/>
                <a:gd name="f31" fmla="val 112"/>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0"/>
                <a:gd name="f48" fmla="val 50"/>
                <a:gd name="f49" fmla="val 59"/>
                <a:gd name="f50" fmla="val 55"/>
                <a:gd name="f51" fmla="val 58"/>
                <a:gd name="f52" fmla="val 116"/>
                <a:gd name="f53" fmla="val 63"/>
                <a:gd name="f54" fmla="val 140"/>
                <a:gd name="f55" fmla="val 67"/>
                <a:gd name="f56" fmla="val 164"/>
                <a:gd name="f57" fmla="val 75"/>
                <a:gd name="f58" fmla="val 165"/>
                <a:gd name="f59" fmla="val 85"/>
                <a:gd name="f60" fmla="val 159"/>
                <a:gd name="f61" fmla="val 90"/>
                <a:gd name="f62" fmla="val 169"/>
                <a:gd name="f63" fmla="val 91"/>
                <a:gd name="f64" fmla="val 178"/>
                <a:gd name="f65" fmla="val 182"/>
                <a:gd name="f66" fmla="val 83"/>
                <a:gd name="f67" fmla="val 76"/>
                <a:gd name="f68" fmla="val 176"/>
                <a:gd name="f69" fmla="val 69"/>
                <a:gd name="f70" fmla="val 174"/>
                <a:gd name="f71" fmla="val 68"/>
                <a:gd name="f72" fmla="val 71"/>
                <a:gd name="f73" fmla="val 190"/>
                <a:gd name="f74" fmla="val 72"/>
                <a:gd name="f75" fmla="val 206"/>
                <a:gd name="f76" fmla="val 86"/>
                <a:gd name="f77" fmla="val 216"/>
                <a:gd name="f78" fmla="val 219"/>
                <a:gd name="f79" fmla="val 223"/>
                <a:gd name="f80" fmla="val 87"/>
                <a:gd name="f81" fmla="val 226"/>
                <a:gd name="f82" fmla="val 80"/>
                <a:gd name="f83" fmla="val 234"/>
                <a:gd name="f84" fmla="val 70"/>
                <a:gd name="f85" fmla="val 61"/>
                <a:gd name="f86" fmla="val 233"/>
                <a:gd name="f87" fmla="val 232"/>
                <a:gd name="f88" fmla="val 56"/>
                <a:gd name="f89" fmla="val 227"/>
                <a:gd name="f90" fmla="val 57"/>
                <a:gd name="f91" fmla="val 225"/>
                <a:gd name="f92" fmla="val 209"/>
                <a:gd name="f93" fmla="val 195"/>
                <a:gd name="f94" fmla="val 51"/>
                <a:gd name="f95" fmla="val 49"/>
                <a:gd name="f96" fmla="+- 0 0 -90"/>
                <a:gd name="f97" fmla="*/ f3 1 92"/>
                <a:gd name="f98" fmla="*/ f4 1 237"/>
                <a:gd name="f99" fmla="val f5"/>
                <a:gd name="f100" fmla="val f6"/>
                <a:gd name="f101" fmla="val f7"/>
                <a:gd name="f102" fmla="*/ f96 f0 1"/>
                <a:gd name="f103" fmla="+- f101 0 f99"/>
                <a:gd name="f104" fmla="+- f100 0 f99"/>
                <a:gd name="f105" fmla="*/ f102 1 f2"/>
                <a:gd name="f106" fmla="*/ f104 1 92"/>
                <a:gd name="f107" fmla="*/ f103 1 237"/>
                <a:gd name="f108" fmla="*/ 48 f104 1"/>
                <a:gd name="f109" fmla="*/ 179 f103 1"/>
                <a:gd name="f110" fmla="*/ 34 f104 1"/>
                <a:gd name="f111" fmla="*/ 197 f103 1"/>
                <a:gd name="f112" fmla="*/ 177 f103 1"/>
                <a:gd name="f113" fmla="*/ 45 f104 1"/>
                <a:gd name="f114" fmla="*/ 170 f103 1"/>
                <a:gd name="f115" fmla="*/ 21 f104 1"/>
                <a:gd name="f116" fmla="*/ 112 f103 1"/>
                <a:gd name="f117" fmla="*/ 15 f104 1"/>
                <a:gd name="f118" fmla="*/ 96 f103 1"/>
                <a:gd name="f119" fmla="*/ 8 f104 1"/>
                <a:gd name="f120" fmla="*/ 0 f103 1"/>
                <a:gd name="f121" fmla="*/ 14 f104 1"/>
                <a:gd name="f122" fmla="*/ 6 f103 1"/>
                <a:gd name="f123" fmla="*/ 55 f104 1"/>
                <a:gd name="f124" fmla="*/ 92 f103 1"/>
                <a:gd name="f125" fmla="*/ 67 f104 1"/>
                <a:gd name="f126" fmla="*/ 164 f103 1"/>
                <a:gd name="f127" fmla="*/ 90 f104 1"/>
                <a:gd name="f128" fmla="*/ 169 f103 1"/>
                <a:gd name="f129" fmla="*/ 92 f104 1"/>
                <a:gd name="f130" fmla="*/ 182 f103 1"/>
                <a:gd name="f131" fmla="*/ 69 f104 1"/>
                <a:gd name="f132" fmla="*/ 173 f103 1"/>
                <a:gd name="f133" fmla="*/ 175 f103 1"/>
                <a:gd name="f134" fmla="*/ 86 f104 1"/>
                <a:gd name="f135" fmla="*/ 216 f103 1"/>
                <a:gd name="f136" fmla="*/ 87 f104 1"/>
                <a:gd name="f137" fmla="*/ 226 f103 1"/>
                <a:gd name="f138" fmla="*/ 61 f104 1"/>
                <a:gd name="f139" fmla="*/ 233 f103 1"/>
                <a:gd name="f140" fmla="*/ 57 f104 1"/>
                <a:gd name="f141" fmla="*/ 225 f103 1"/>
                <a:gd name="f142" fmla="*/ 51 f104 1"/>
                <a:gd name="f143" fmla="*/ 180 f103 1"/>
                <a:gd name="f144" fmla="+- f105 0 f1"/>
                <a:gd name="f145" fmla="*/ f108 1 92"/>
                <a:gd name="f146" fmla="*/ f109 1 237"/>
                <a:gd name="f147" fmla="*/ f110 1 92"/>
                <a:gd name="f148" fmla="*/ f111 1 237"/>
                <a:gd name="f149" fmla="*/ f112 1 237"/>
                <a:gd name="f150" fmla="*/ f113 1 92"/>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237"/>
                <a:gd name="f171" fmla="*/ f134 1 92"/>
                <a:gd name="f172" fmla="*/ f135 1 237"/>
                <a:gd name="f173" fmla="*/ f136 1 92"/>
                <a:gd name="f174" fmla="*/ f137 1 237"/>
                <a:gd name="f175" fmla="*/ f138 1 92"/>
                <a:gd name="f176" fmla="*/ f139 1 237"/>
                <a:gd name="f177" fmla="*/ f140 1 92"/>
                <a:gd name="f178" fmla="*/ f141 1 237"/>
                <a:gd name="f179" fmla="*/ f142 1 92"/>
                <a:gd name="f180" fmla="*/ f143 1 237"/>
                <a:gd name="f181" fmla="*/ 0 1 f106"/>
                <a:gd name="f182" fmla="*/ f100 1 f106"/>
                <a:gd name="f183" fmla="*/ 0 1 f107"/>
                <a:gd name="f184" fmla="*/ f101 1 f107"/>
                <a:gd name="f185" fmla="*/ f145 1 f106"/>
                <a:gd name="f186" fmla="*/ f146 1 f107"/>
                <a:gd name="f187" fmla="*/ f147 1 f106"/>
                <a:gd name="f188" fmla="*/ f148 1 f107"/>
                <a:gd name="f189" fmla="*/ f149 1 f107"/>
                <a:gd name="f190" fmla="*/ f150 1 f106"/>
                <a:gd name="f191" fmla="*/ f151 1 f107"/>
                <a:gd name="f192" fmla="*/ f152 1 f106"/>
                <a:gd name="f193" fmla="*/ f153 1 f107"/>
                <a:gd name="f194" fmla="*/ f154 1 f106"/>
                <a:gd name="f195" fmla="*/ f155 1 f107"/>
                <a:gd name="f196" fmla="*/ f156 1 f106"/>
                <a:gd name="f197" fmla="*/ f157 1 f107"/>
                <a:gd name="f198" fmla="*/ f158 1 f106"/>
                <a:gd name="f199" fmla="*/ f159 1 f107"/>
                <a:gd name="f200" fmla="*/ f160 1 f106"/>
                <a:gd name="f201" fmla="*/ f161 1 f107"/>
                <a:gd name="f202" fmla="*/ f162 1 f106"/>
                <a:gd name="f203" fmla="*/ f163 1 f107"/>
                <a:gd name="f204" fmla="*/ f164 1 f106"/>
                <a:gd name="f205" fmla="*/ f165 1 f107"/>
                <a:gd name="f206" fmla="*/ f166 1 f106"/>
                <a:gd name="f207" fmla="*/ f167 1 f107"/>
                <a:gd name="f208" fmla="*/ f168 1 f106"/>
                <a:gd name="f209" fmla="*/ f169 1 f107"/>
                <a:gd name="f210" fmla="*/ f170 1 f107"/>
                <a:gd name="f211" fmla="*/ f171 1 f106"/>
                <a:gd name="f212" fmla="*/ f172 1 f107"/>
                <a:gd name="f213" fmla="*/ f173 1 f106"/>
                <a:gd name="f214" fmla="*/ f174 1 f107"/>
                <a:gd name="f215" fmla="*/ f175 1 f106"/>
                <a:gd name="f216" fmla="*/ f176 1 f107"/>
                <a:gd name="f217" fmla="*/ f177 1 f106"/>
                <a:gd name="f218" fmla="*/ f178 1 f107"/>
                <a:gd name="f219" fmla="*/ f179 1 f106"/>
                <a:gd name="f220" fmla="*/ f180 1 f107"/>
                <a:gd name="f221" fmla="*/ f181 f97 1"/>
                <a:gd name="f222" fmla="*/ f182 f97 1"/>
                <a:gd name="f223" fmla="*/ f184 f98 1"/>
                <a:gd name="f224" fmla="*/ f183 f98 1"/>
                <a:gd name="f225" fmla="*/ f185 f97 1"/>
                <a:gd name="f226" fmla="*/ f186 f98 1"/>
                <a:gd name="f227" fmla="*/ f187 f97 1"/>
                <a:gd name="f228" fmla="*/ f188 f98 1"/>
                <a:gd name="f229" fmla="*/ f189 f98 1"/>
                <a:gd name="f230" fmla="*/ f190 f97 1"/>
                <a:gd name="f231" fmla="*/ f191 f98 1"/>
                <a:gd name="f232" fmla="*/ f192 f97 1"/>
                <a:gd name="f233" fmla="*/ f193 f98 1"/>
                <a:gd name="f234" fmla="*/ f194 f97 1"/>
                <a:gd name="f235" fmla="*/ f195 f98 1"/>
                <a:gd name="f236" fmla="*/ f196 f97 1"/>
                <a:gd name="f237" fmla="*/ f197 f98 1"/>
                <a:gd name="f238" fmla="*/ f198 f97 1"/>
                <a:gd name="f239" fmla="*/ f199 f98 1"/>
                <a:gd name="f240" fmla="*/ f200 f97 1"/>
                <a:gd name="f241" fmla="*/ f201 f98 1"/>
                <a:gd name="f242" fmla="*/ f202 f97 1"/>
                <a:gd name="f243" fmla="*/ f203 f98 1"/>
                <a:gd name="f244" fmla="*/ f204 f97 1"/>
                <a:gd name="f245" fmla="*/ f205 f98 1"/>
                <a:gd name="f246" fmla="*/ f206 f97 1"/>
                <a:gd name="f247" fmla="*/ f207 f98 1"/>
                <a:gd name="f248" fmla="*/ f208 f97 1"/>
                <a:gd name="f249" fmla="*/ f209 f98 1"/>
                <a:gd name="f250" fmla="*/ f210 f98 1"/>
                <a:gd name="f251" fmla="*/ f211 f97 1"/>
                <a:gd name="f252" fmla="*/ f212 f98 1"/>
                <a:gd name="f253" fmla="*/ f213 f97 1"/>
                <a:gd name="f254" fmla="*/ f214 f98 1"/>
                <a:gd name="f255" fmla="*/ f215 f97 1"/>
                <a:gd name="f256" fmla="*/ f216 f98 1"/>
                <a:gd name="f257" fmla="*/ f217 f97 1"/>
                <a:gd name="f258" fmla="*/ f218 f98 1"/>
                <a:gd name="f259" fmla="*/ f219 f97 1"/>
                <a:gd name="f260" fmla="*/ f220 f98 1"/>
              </a:gdLst>
              <a:ahLst/>
              <a:cxnLst>
                <a:cxn ang="3cd4">
                  <a:pos x="hc" y="t"/>
                </a:cxn>
                <a:cxn ang="0">
                  <a:pos x="r" y="vc"/>
                </a:cxn>
                <a:cxn ang="cd4">
                  <a:pos x="hc" y="b"/>
                </a:cxn>
                <a:cxn ang="cd2">
                  <a:pos x="l" y="vc"/>
                </a:cxn>
                <a:cxn ang="f144">
                  <a:pos x="f225" y="f226"/>
                </a:cxn>
                <a:cxn ang="f144">
                  <a:pos x="f227" y="f228"/>
                </a:cxn>
                <a:cxn ang="f144">
                  <a:pos x="f227" y="f229"/>
                </a:cxn>
                <a:cxn ang="f144">
                  <a:pos x="f230" y="f231"/>
                </a:cxn>
                <a:cxn ang="f144">
                  <a:pos x="f232" y="f233"/>
                </a:cxn>
                <a:cxn ang="f144">
                  <a:pos x="f234" y="f235"/>
                </a:cxn>
                <a:cxn ang="f144">
                  <a:pos x="f236" y="f237"/>
                </a:cxn>
                <a:cxn ang="f144">
                  <a:pos x="f238" y="f239"/>
                </a:cxn>
                <a:cxn ang="f144">
                  <a:pos x="f240" y="f241"/>
                </a:cxn>
                <a:cxn ang="f144">
                  <a:pos x="f242" y="f243"/>
                </a:cxn>
                <a:cxn ang="f144">
                  <a:pos x="f244" y="f245"/>
                </a:cxn>
                <a:cxn ang="f144">
                  <a:pos x="f246" y="f247"/>
                </a:cxn>
                <a:cxn ang="f144">
                  <a:pos x="f248" y="f249"/>
                </a:cxn>
                <a:cxn ang="f144">
                  <a:pos x="f242" y="f250"/>
                </a:cxn>
                <a:cxn ang="f144">
                  <a:pos x="f251" y="f252"/>
                </a:cxn>
                <a:cxn ang="f144">
                  <a:pos x="f253" y="f254"/>
                </a:cxn>
                <a:cxn ang="f144">
                  <a:pos x="f255" y="f256"/>
                </a:cxn>
                <a:cxn ang="f144">
                  <a:pos x="f257" y="f258"/>
                </a:cxn>
                <a:cxn ang="f144">
                  <a:pos x="f259" y="f260"/>
                </a:cxn>
                <a:cxn ang="f144">
                  <a:pos x="f225" y="f226"/>
                </a:cxn>
              </a:cxnLst>
              <a:rect l="f221" t="f224" r="f222" b="f223"/>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21" y="f47"/>
                    <a:pt x="f48" y="f49"/>
                    <a:pt x="f50" y="f6"/>
                  </a:cubicBezTo>
                  <a:cubicBezTo>
                    <a:pt x="f51" y="f52"/>
                    <a:pt x="f53" y="f54"/>
                    <a:pt x="f55" y="f56"/>
                  </a:cubicBezTo>
                  <a:cubicBezTo>
                    <a:pt x="f57" y="f58"/>
                    <a:pt x="f59" y="f60"/>
                    <a:pt x="f61" y="f62"/>
                  </a:cubicBezTo>
                  <a:cubicBezTo>
                    <a:pt x="f6" y="f24"/>
                    <a:pt x="f63" y="f64"/>
                    <a:pt x="f6" y="f65"/>
                  </a:cubicBezTo>
                  <a:cubicBezTo>
                    <a:pt x="f66" y="f64"/>
                    <a:pt x="f67" y="f68"/>
                    <a:pt x="f69" y="f24"/>
                  </a:cubicBezTo>
                  <a:cubicBezTo>
                    <a:pt x="f69" y="f70"/>
                    <a:pt x="f71" y="f22"/>
                    <a:pt x="f55" y="f22"/>
                  </a:cubicBezTo>
                  <a:cubicBezTo>
                    <a:pt x="f72" y="f73"/>
                    <a:pt x="f74" y="f75"/>
                    <a:pt x="f76" y="f77"/>
                  </a:cubicBezTo>
                  <a:cubicBezTo>
                    <a:pt x="f61" y="f78"/>
                    <a:pt x="f61" y="f79"/>
                    <a:pt x="f80" y="f81"/>
                  </a:cubicBezTo>
                  <a:cubicBezTo>
                    <a:pt x="f82" y="f83"/>
                    <a:pt x="f84" y="f7"/>
                    <a:pt x="f85" y="f86"/>
                  </a:cubicBezTo>
                  <a:cubicBezTo>
                    <a:pt x="f49" y="f87"/>
                    <a:pt x="f88" y="f89"/>
                    <a:pt x="f90" y="f91"/>
                  </a:cubicBezTo>
                  <a:cubicBezTo>
                    <a:pt x="f53" y="f92"/>
                    <a:pt x="f50" y="f93"/>
                    <a:pt x="f94" y="f2"/>
                  </a:cubicBezTo>
                  <a:cubicBezTo>
                    <a:pt x="f48" y="f2"/>
                    <a:pt x="f95"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9">
              <a:extLst>
                <a:ext uri="{FF2B5EF4-FFF2-40B4-BE49-F238E27FC236}">
                  <a16:creationId xmlns:a16="http://schemas.microsoft.com/office/drawing/2014/main" id="{B65F4E7D-731A-41D6-A525-032934D35541}"/>
                </a:ext>
              </a:extLst>
            </p:cNvPr>
            <p:cNvSpPr/>
            <p:nvPr/>
          </p:nvSpPr>
          <p:spPr>
            <a:xfrm>
              <a:off x="5254627" y="2725734"/>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8"/>
                <a:gd name="f22" fmla="val 174"/>
                <a:gd name="f23" fmla="val 41"/>
                <a:gd name="f24" fmla="val 173"/>
                <a:gd name="f25" fmla="val 46"/>
                <a:gd name="f26" fmla="val 170"/>
                <a:gd name="f27" fmla="val 37"/>
                <a:gd name="f28" fmla="val 151"/>
                <a:gd name="f29" fmla="val 29"/>
                <a:gd name="f30" fmla="val 131"/>
                <a:gd name="f31" fmla="val 21"/>
                <a:gd name="f32" fmla="val 112"/>
                <a:gd name="f33" fmla="val 19"/>
                <a:gd name="f34" fmla="val 107"/>
                <a:gd name="f35" fmla="val 17"/>
                <a:gd name="f36" fmla="val 101"/>
                <a:gd name="f37" fmla="val 15"/>
                <a:gd name="f38" fmla="val 95"/>
                <a:gd name="f39" fmla="val 65"/>
                <a:gd name="f40" fmla="val 33"/>
                <a:gd name="f41" fmla="val 8"/>
                <a:gd name="f42" fmla="val 10"/>
                <a:gd name="f43" fmla="val 2"/>
                <a:gd name="f44" fmla="val 12"/>
                <a:gd name="f45" fmla="val 4"/>
                <a:gd name="f46" fmla="val 14"/>
                <a:gd name="f47" fmla="val 6"/>
                <a:gd name="f48" fmla="val 30"/>
                <a:gd name="f49" fmla="val 50"/>
                <a:gd name="f50" fmla="val 59"/>
                <a:gd name="f51" fmla="val 55"/>
                <a:gd name="f52" fmla="val 58"/>
                <a:gd name="f53" fmla="val 116"/>
                <a:gd name="f54" fmla="val 63"/>
                <a:gd name="f55" fmla="val 140"/>
                <a:gd name="f56" fmla="val 67"/>
                <a:gd name="f57" fmla="val 164"/>
                <a:gd name="f58" fmla="val 75"/>
                <a:gd name="f59" fmla="val 165"/>
                <a:gd name="f60" fmla="val 85"/>
                <a:gd name="f61" fmla="val 159"/>
                <a:gd name="f62" fmla="val 90"/>
                <a:gd name="f63" fmla="val 169"/>
                <a:gd name="f64" fmla="val 178"/>
                <a:gd name="f65" fmla="val 182"/>
                <a:gd name="f66" fmla="val 84"/>
                <a:gd name="f67" fmla="val 77"/>
                <a:gd name="f68" fmla="val 175"/>
                <a:gd name="f69" fmla="val 70"/>
                <a:gd name="f70" fmla="val 69"/>
                <a:gd name="f71" fmla="val 68"/>
                <a:gd name="f72" fmla="val 71"/>
                <a:gd name="f73" fmla="val 190"/>
                <a:gd name="f74" fmla="val 72"/>
                <a:gd name="f75" fmla="val 206"/>
                <a:gd name="f76" fmla="val 86"/>
                <a:gd name="f77" fmla="val 216"/>
                <a:gd name="f78" fmla="val 219"/>
                <a:gd name="f79" fmla="val 222"/>
                <a:gd name="f80" fmla="val 87"/>
                <a:gd name="f81" fmla="val 226"/>
                <a:gd name="f82" fmla="val 81"/>
                <a:gd name="f83" fmla="val 234"/>
                <a:gd name="f84" fmla="val 61"/>
                <a:gd name="f85" fmla="val 233"/>
                <a:gd name="f86" fmla="val 232"/>
                <a:gd name="f87" fmla="val 56"/>
                <a:gd name="f88" fmla="val 227"/>
                <a:gd name="f89" fmla="val 57"/>
                <a:gd name="f90" fmla="val 225"/>
                <a:gd name="f91" fmla="val 209"/>
                <a:gd name="f92" fmla="val 195"/>
                <a:gd name="f93" fmla="val 51"/>
                <a:gd name="f94" fmla="val 49"/>
                <a:gd name="f95" fmla="+- 0 0 -90"/>
                <a:gd name="f96" fmla="*/ f3 1 92"/>
                <a:gd name="f97" fmla="*/ f4 1 237"/>
                <a:gd name="f98" fmla="val f5"/>
                <a:gd name="f99" fmla="val f6"/>
                <a:gd name="f100" fmla="val f7"/>
                <a:gd name="f101" fmla="*/ f95 f0 1"/>
                <a:gd name="f102" fmla="+- f100 0 f98"/>
                <a:gd name="f103" fmla="+- f99 0 f98"/>
                <a:gd name="f104" fmla="*/ f101 1 f2"/>
                <a:gd name="f105" fmla="*/ f103 1 92"/>
                <a:gd name="f106" fmla="*/ f102 1 237"/>
                <a:gd name="f107" fmla="*/ 48 f103 1"/>
                <a:gd name="f108" fmla="*/ 179 f102 1"/>
                <a:gd name="f109" fmla="*/ 34 f103 1"/>
                <a:gd name="f110" fmla="*/ 197 f102 1"/>
                <a:gd name="f111" fmla="*/ 177 f102 1"/>
                <a:gd name="f112" fmla="*/ 46 f103 1"/>
                <a:gd name="f113" fmla="*/ 170 f102 1"/>
                <a:gd name="f114" fmla="*/ 21 f103 1"/>
                <a:gd name="f115" fmla="*/ 112 f102 1"/>
                <a:gd name="f116" fmla="*/ 15 f103 1"/>
                <a:gd name="f117" fmla="*/ 95 f102 1"/>
                <a:gd name="f118" fmla="*/ 8 f103 1"/>
                <a:gd name="f119" fmla="*/ 0 f102 1"/>
                <a:gd name="f120" fmla="*/ 14 f103 1"/>
                <a:gd name="f121" fmla="*/ 6 f102 1"/>
                <a:gd name="f122" fmla="*/ 55 f103 1"/>
                <a:gd name="f123" fmla="*/ 92 f102 1"/>
                <a:gd name="f124" fmla="*/ 67 f103 1"/>
                <a:gd name="f125" fmla="*/ 164 f102 1"/>
                <a:gd name="f126" fmla="*/ 90 f103 1"/>
                <a:gd name="f127" fmla="*/ 169 f102 1"/>
                <a:gd name="f128" fmla="*/ 92 f103 1"/>
                <a:gd name="f129" fmla="*/ 182 f102 1"/>
                <a:gd name="f130" fmla="*/ 70 f103 1"/>
                <a:gd name="f131" fmla="*/ 173 f102 1"/>
                <a:gd name="f132" fmla="*/ 175 f102 1"/>
                <a:gd name="f133" fmla="*/ 86 f103 1"/>
                <a:gd name="f134" fmla="*/ 216 f102 1"/>
                <a:gd name="f135" fmla="*/ 87 f103 1"/>
                <a:gd name="f136" fmla="*/ 226 f102 1"/>
                <a:gd name="f137" fmla="*/ 61 f103 1"/>
                <a:gd name="f138" fmla="*/ 233 f102 1"/>
                <a:gd name="f139" fmla="*/ 57 f103 1"/>
                <a:gd name="f140" fmla="*/ 225 f102 1"/>
                <a:gd name="f141" fmla="*/ 51 f103 1"/>
                <a:gd name="f142" fmla="*/ 180 f102 1"/>
                <a:gd name="f143" fmla="+- f104 0 f1"/>
                <a:gd name="f144" fmla="*/ f107 1 92"/>
                <a:gd name="f145" fmla="*/ f108 1 237"/>
                <a:gd name="f146" fmla="*/ f109 1 92"/>
                <a:gd name="f147" fmla="*/ f110 1 237"/>
                <a:gd name="f148" fmla="*/ f111 1 237"/>
                <a:gd name="f149" fmla="*/ f112 1 92"/>
                <a:gd name="f150" fmla="*/ f113 1 237"/>
                <a:gd name="f151" fmla="*/ f114 1 92"/>
                <a:gd name="f152" fmla="*/ f115 1 237"/>
                <a:gd name="f153" fmla="*/ f116 1 92"/>
                <a:gd name="f154" fmla="*/ f117 1 237"/>
                <a:gd name="f155" fmla="*/ f118 1 92"/>
                <a:gd name="f156" fmla="*/ f119 1 237"/>
                <a:gd name="f157" fmla="*/ f120 1 92"/>
                <a:gd name="f158" fmla="*/ f121 1 237"/>
                <a:gd name="f159" fmla="*/ f122 1 92"/>
                <a:gd name="f160" fmla="*/ f123 1 237"/>
                <a:gd name="f161" fmla="*/ f124 1 92"/>
                <a:gd name="f162" fmla="*/ f125 1 237"/>
                <a:gd name="f163" fmla="*/ f126 1 92"/>
                <a:gd name="f164" fmla="*/ f127 1 237"/>
                <a:gd name="f165" fmla="*/ f128 1 92"/>
                <a:gd name="f166" fmla="*/ f129 1 237"/>
                <a:gd name="f167" fmla="*/ f130 1 92"/>
                <a:gd name="f168" fmla="*/ f131 1 237"/>
                <a:gd name="f169" fmla="*/ f132 1 237"/>
                <a:gd name="f170" fmla="*/ f133 1 92"/>
                <a:gd name="f171" fmla="*/ f134 1 237"/>
                <a:gd name="f172" fmla="*/ f135 1 92"/>
                <a:gd name="f173" fmla="*/ f136 1 237"/>
                <a:gd name="f174" fmla="*/ f137 1 92"/>
                <a:gd name="f175" fmla="*/ f138 1 237"/>
                <a:gd name="f176" fmla="*/ f139 1 92"/>
                <a:gd name="f177" fmla="*/ f140 1 237"/>
                <a:gd name="f178" fmla="*/ f141 1 92"/>
                <a:gd name="f179" fmla="*/ f142 1 237"/>
                <a:gd name="f180" fmla="*/ 0 1 f105"/>
                <a:gd name="f181" fmla="*/ f99 1 f105"/>
                <a:gd name="f182" fmla="*/ 0 1 f106"/>
                <a:gd name="f183" fmla="*/ f100 1 f106"/>
                <a:gd name="f184" fmla="*/ f144 1 f105"/>
                <a:gd name="f185" fmla="*/ f145 1 f106"/>
                <a:gd name="f186" fmla="*/ f146 1 f105"/>
                <a:gd name="f187" fmla="*/ f147 1 f106"/>
                <a:gd name="f188" fmla="*/ f148 1 f106"/>
                <a:gd name="f189" fmla="*/ f149 1 f105"/>
                <a:gd name="f190" fmla="*/ f150 1 f106"/>
                <a:gd name="f191" fmla="*/ f151 1 f105"/>
                <a:gd name="f192" fmla="*/ f152 1 f106"/>
                <a:gd name="f193" fmla="*/ f153 1 f105"/>
                <a:gd name="f194" fmla="*/ f154 1 f106"/>
                <a:gd name="f195" fmla="*/ f155 1 f105"/>
                <a:gd name="f196" fmla="*/ f156 1 f106"/>
                <a:gd name="f197" fmla="*/ f157 1 f105"/>
                <a:gd name="f198" fmla="*/ f158 1 f106"/>
                <a:gd name="f199" fmla="*/ f159 1 f105"/>
                <a:gd name="f200" fmla="*/ f160 1 f106"/>
                <a:gd name="f201" fmla="*/ f161 1 f105"/>
                <a:gd name="f202" fmla="*/ f162 1 f106"/>
                <a:gd name="f203" fmla="*/ f163 1 f105"/>
                <a:gd name="f204" fmla="*/ f164 1 f106"/>
                <a:gd name="f205" fmla="*/ f165 1 f105"/>
                <a:gd name="f206" fmla="*/ f166 1 f106"/>
                <a:gd name="f207" fmla="*/ f167 1 f105"/>
                <a:gd name="f208" fmla="*/ f168 1 f106"/>
                <a:gd name="f209" fmla="*/ f169 1 f106"/>
                <a:gd name="f210" fmla="*/ f170 1 f105"/>
                <a:gd name="f211" fmla="*/ f171 1 f106"/>
                <a:gd name="f212" fmla="*/ f172 1 f105"/>
                <a:gd name="f213" fmla="*/ f173 1 f106"/>
                <a:gd name="f214" fmla="*/ f174 1 f105"/>
                <a:gd name="f215" fmla="*/ f175 1 f106"/>
                <a:gd name="f216" fmla="*/ f176 1 f105"/>
                <a:gd name="f217" fmla="*/ f177 1 f106"/>
                <a:gd name="f218" fmla="*/ f178 1 f105"/>
                <a:gd name="f219" fmla="*/ f179 1 f106"/>
                <a:gd name="f220" fmla="*/ f180 f96 1"/>
                <a:gd name="f221" fmla="*/ f181 f96 1"/>
                <a:gd name="f222" fmla="*/ f183 f97 1"/>
                <a:gd name="f223" fmla="*/ f182 f97 1"/>
                <a:gd name="f224" fmla="*/ f184 f96 1"/>
                <a:gd name="f225" fmla="*/ f185 f97 1"/>
                <a:gd name="f226" fmla="*/ f186 f96 1"/>
                <a:gd name="f227" fmla="*/ f187 f97 1"/>
                <a:gd name="f228" fmla="*/ f188 f97 1"/>
                <a:gd name="f229" fmla="*/ f189 f96 1"/>
                <a:gd name="f230" fmla="*/ f190 f97 1"/>
                <a:gd name="f231" fmla="*/ f191 f96 1"/>
                <a:gd name="f232" fmla="*/ f192 f97 1"/>
                <a:gd name="f233" fmla="*/ f193 f96 1"/>
                <a:gd name="f234" fmla="*/ f194 f97 1"/>
                <a:gd name="f235" fmla="*/ f195 f96 1"/>
                <a:gd name="f236" fmla="*/ f196 f97 1"/>
                <a:gd name="f237" fmla="*/ f197 f96 1"/>
                <a:gd name="f238" fmla="*/ f198 f97 1"/>
                <a:gd name="f239" fmla="*/ f199 f96 1"/>
                <a:gd name="f240" fmla="*/ f200 f97 1"/>
                <a:gd name="f241" fmla="*/ f201 f96 1"/>
                <a:gd name="f242" fmla="*/ f202 f97 1"/>
                <a:gd name="f243" fmla="*/ f203 f96 1"/>
                <a:gd name="f244" fmla="*/ f204 f97 1"/>
                <a:gd name="f245" fmla="*/ f205 f96 1"/>
                <a:gd name="f246" fmla="*/ f206 f97 1"/>
                <a:gd name="f247" fmla="*/ f207 f96 1"/>
                <a:gd name="f248" fmla="*/ f208 f97 1"/>
                <a:gd name="f249" fmla="*/ f209 f97 1"/>
                <a:gd name="f250" fmla="*/ f210 f96 1"/>
                <a:gd name="f251" fmla="*/ f211 f97 1"/>
                <a:gd name="f252" fmla="*/ f212 f96 1"/>
                <a:gd name="f253" fmla="*/ f213 f97 1"/>
                <a:gd name="f254" fmla="*/ f214 f96 1"/>
                <a:gd name="f255" fmla="*/ f215 f97 1"/>
                <a:gd name="f256" fmla="*/ f216 f96 1"/>
                <a:gd name="f257" fmla="*/ f217 f97 1"/>
                <a:gd name="f258" fmla="*/ f218 f96 1"/>
                <a:gd name="f259" fmla="*/ f219 f97 1"/>
              </a:gdLst>
              <a:ahLst/>
              <a:cxnLst>
                <a:cxn ang="3cd4">
                  <a:pos x="hc" y="t"/>
                </a:cxn>
                <a:cxn ang="0">
                  <a:pos x="r" y="vc"/>
                </a:cxn>
                <a:cxn ang="cd4">
                  <a:pos x="hc" y="b"/>
                </a:cxn>
                <a:cxn ang="cd2">
                  <a:pos x="l" y="vc"/>
                </a:cxn>
                <a:cxn ang="f143">
                  <a:pos x="f224" y="f225"/>
                </a:cxn>
                <a:cxn ang="f143">
                  <a:pos x="f226" y="f227"/>
                </a:cxn>
                <a:cxn ang="f143">
                  <a:pos x="f226" y="f228"/>
                </a:cxn>
                <a:cxn ang="f143">
                  <a:pos x="f229" y="f230"/>
                </a:cxn>
                <a:cxn ang="f143">
                  <a:pos x="f231" y="f232"/>
                </a:cxn>
                <a:cxn ang="f143">
                  <a:pos x="f233" y="f234"/>
                </a:cxn>
                <a:cxn ang="f143">
                  <a:pos x="f235" y="f236"/>
                </a:cxn>
                <a:cxn ang="f143">
                  <a:pos x="f237" y="f238"/>
                </a:cxn>
                <a:cxn ang="f143">
                  <a:pos x="f239" y="f240"/>
                </a:cxn>
                <a:cxn ang="f143">
                  <a:pos x="f241" y="f242"/>
                </a:cxn>
                <a:cxn ang="f143">
                  <a:pos x="f243" y="f244"/>
                </a:cxn>
                <a:cxn ang="f143">
                  <a:pos x="f245" y="f246"/>
                </a:cxn>
                <a:cxn ang="f143">
                  <a:pos x="f247" y="f248"/>
                </a:cxn>
                <a:cxn ang="f143">
                  <a:pos x="f241" y="f249"/>
                </a:cxn>
                <a:cxn ang="f143">
                  <a:pos x="f250" y="f251"/>
                </a:cxn>
                <a:cxn ang="f143">
                  <a:pos x="f252" y="f253"/>
                </a:cxn>
                <a:cxn ang="f143">
                  <a:pos x="f254" y="f255"/>
                </a:cxn>
                <a:cxn ang="f143">
                  <a:pos x="f256" y="f257"/>
                </a:cxn>
                <a:cxn ang="f143">
                  <a:pos x="f258" y="f259"/>
                </a:cxn>
                <a:cxn ang="f143">
                  <a:pos x="f224" y="f225"/>
                </a:cxn>
              </a:cxnLst>
              <a:rect l="f220" t="f223" r="f221" b="f222"/>
              <a:pathLst>
                <a:path w="92" h="236">
                  <a:moveTo>
                    <a:pt x="f8" y="f9"/>
                  </a:moveTo>
                  <a:cubicBezTo>
                    <a:pt x="f10" y="f11"/>
                    <a:pt x="f12" y="f13"/>
                    <a:pt x="f14" y="f15"/>
                  </a:cubicBezTo>
                  <a:cubicBezTo>
                    <a:pt x="f16" y="f17"/>
                    <a:pt x="f18" y="f19"/>
                    <a:pt x="f14" y="f20"/>
                  </a:cubicBezTo>
                  <a:cubicBezTo>
                    <a:pt x="f21" y="f22"/>
                    <a:pt x="f23" y="f24"/>
                    <a:pt x="f25" y="f26"/>
                  </a:cubicBezTo>
                  <a:cubicBezTo>
                    <a:pt x="f27" y="f28"/>
                    <a:pt x="f29" y="f30"/>
                    <a:pt x="f31" y="f32"/>
                  </a:cubicBezTo>
                  <a:cubicBezTo>
                    <a:pt x="f33" y="f34"/>
                    <a:pt x="f35" y="f36"/>
                    <a:pt x="f37" y="f38"/>
                  </a:cubicBezTo>
                  <a:cubicBezTo>
                    <a:pt x="f5" y="f39"/>
                    <a:pt x="f5" y="f40"/>
                    <a:pt x="f41" y="f5"/>
                  </a:cubicBezTo>
                  <a:cubicBezTo>
                    <a:pt x="f42" y="f43"/>
                    <a:pt x="f44" y="f45"/>
                    <a:pt x="f46" y="f47"/>
                  </a:cubicBezTo>
                  <a:cubicBezTo>
                    <a:pt x="f21" y="f48"/>
                    <a:pt x="f49" y="f50"/>
                    <a:pt x="f51" y="f6"/>
                  </a:cubicBezTo>
                  <a:cubicBezTo>
                    <a:pt x="f52" y="f53"/>
                    <a:pt x="f54" y="f55"/>
                    <a:pt x="f56" y="f57"/>
                  </a:cubicBezTo>
                  <a:cubicBezTo>
                    <a:pt x="f58" y="f59"/>
                    <a:pt x="f60" y="f61"/>
                    <a:pt x="f62" y="f63"/>
                  </a:cubicBezTo>
                  <a:cubicBezTo>
                    <a:pt x="f6" y="f24"/>
                    <a:pt x="f6" y="f64"/>
                    <a:pt x="f6" y="f65"/>
                  </a:cubicBezTo>
                  <a:cubicBezTo>
                    <a:pt x="f66" y="f64"/>
                    <a:pt x="f67" y="f68"/>
                    <a:pt x="f69" y="f24"/>
                  </a:cubicBezTo>
                  <a:cubicBezTo>
                    <a:pt x="f70" y="f22"/>
                    <a:pt x="f71" y="f22"/>
                    <a:pt x="f56" y="f68"/>
                  </a:cubicBezTo>
                  <a:cubicBezTo>
                    <a:pt x="f72" y="f73"/>
                    <a:pt x="f74" y="f75"/>
                    <a:pt x="f76" y="f77"/>
                  </a:cubicBezTo>
                  <a:cubicBezTo>
                    <a:pt x="f62" y="f78"/>
                    <a:pt x="f62" y="f79"/>
                    <a:pt x="f80" y="f81"/>
                  </a:cubicBezTo>
                  <a:cubicBezTo>
                    <a:pt x="f82" y="f83"/>
                    <a:pt x="f69" y="f7"/>
                    <a:pt x="f84" y="f85"/>
                  </a:cubicBezTo>
                  <a:cubicBezTo>
                    <a:pt x="f50" y="f86"/>
                    <a:pt x="f87" y="f88"/>
                    <a:pt x="f89" y="f90"/>
                  </a:cubicBezTo>
                  <a:cubicBezTo>
                    <a:pt x="f54" y="f91"/>
                    <a:pt x="f51" y="f92"/>
                    <a:pt x="f93" y="f2"/>
                  </a:cubicBezTo>
                  <a:cubicBezTo>
                    <a:pt x="f49" y="f2"/>
                    <a:pt x="f94"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0">
              <a:extLst>
                <a:ext uri="{FF2B5EF4-FFF2-40B4-BE49-F238E27FC236}">
                  <a16:creationId xmlns:a16="http://schemas.microsoft.com/office/drawing/2014/main" id="{27AF50D9-ECB7-4CCC-BEC9-D237143F7E5C}"/>
                </a:ext>
              </a:extLst>
            </p:cNvPr>
            <p:cNvSpPr/>
            <p:nvPr/>
          </p:nvSpPr>
          <p:spPr>
            <a:xfrm>
              <a:off x="8740777" y="73023"/>
              <a:ext cx="223835"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5"/>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8"/>
                <a:gd name="f40" fmla="val 10"/>
                <a:gd name="f41" fmla="val 2"/>
                <a:gd name="f42" fmla="val 12"/>
                <a:gd name="f43" fmla="val 5"/>
                <a:gd name="f44" fmla="val 14"/>
                <a:gd name="f45" fmla="val 7"/>
                <a:gd name="f46" fmla="val 38"/>
                <a:gd name="f47" fmla="val 31"/>
                <a:gd name="f48" fmla="val 50"/>
                <a:gd name="f49" fmla="val 60"/>
                <a:gd name="f50" fmla="val 55"/>
                <a:gd name="f51" fmla="val 93"/>
                <a:gd name="f52" fmla="val 58"/>
                <a:gd name="f53" fmla="val 117"/>
                <a:gd name="f54" fmla="val 63"/>
                <a:gd name="f55" fmla="val 141"/>
                <a:gd name="f56" fmla="val 67"/>
                <a:gd name="f57" fmla="val 165"/>
                <a:gd name="f58" fmla="val 75"/>
                <a:gd name="f59" fmla="val 166"/>
                <a:gd name="f60" fmla="val 85"/>
                <a:gd name="f61" fmla="val 160"/>
                <a:gd name="f62" fmla="val 90"/>
                <a:gd name="f63" fmla="val 170"/>
                <a:gd name="f64" fmla="val 178"/>
                <a:gd name="f65" fmla="val 182"/>
                <a:gd name="f66" fmla="val 83"/>
                <a:gd name="f67" fmla="val 76"/>
                <a:gd name="f68" fmla="val 176"/>
                <a:gd name="f69" fmla="val 70"/>
                <a:gd name="f70" fmla="val 69"/>
                <a:gd name="f71" fmla="val 174"/>
                <a:gd name="f72" fmla="val 68"/>
                <a:gd name="f73" fmla="val 71"/>
                <a:gd name="f74" fmla="val 72"/>
                <a:gd name="f75" fmla="val 206"/>
                <a:gd name="f76" fmla="val 86"/>
                <a:gd name="f77" fmla="val 217"/>
                <a:gd name="f78" fmla="val 220"/>
                <a:gd name="f79" fmla="val 223"/>
                <a:gd name="f80" fmla="val 87"/>
                <a:gd name="f81" fmla="val 227"/>
                <a:gd name="f82" fmla="val 81"/>
                <a:gd name="f83" fmla="val 234"/>
                <a:gd name="f84" fmla="val 61"/>
                <a:gd name="f85" fmla="val 59"/>
                <a:gd name="f86" fmla="val 233"/>
                <a:gd name="f87" fmla="val 56"/>
                <a:gd name="f88" fmla="val 228"/>
                <a:gd name="f89" fmla="val 57"/>
                <a:gd name="f90" fmla="val 226"/>
                <a:gd name="f91" fmla="val 210"/>
                <a:gd name="f92" fmla="val 51"/>
                <a:gd name="f93" fmla="val 181"/>
                <a:gd name="f94" fmla="val 49"/>
                <a:gd name="f95" fmla="+- 0 0 -90"/>
                <a:gd name="f96" fmla="*/ f3 1 92"/>
                <a:gd name="f97" fmla="*/ f4 1 238"/>
                <a:gd name="f98" fmla="val f5"/>
                <a:gd name="f99" fmla="val f6"/>
                <a:gd name="f100" fmla="val f7"/>
                <a:gd name="f101" fmla="*/ f95 f0 1"/>
                <a:gd name="f102" fmla="+- f100 0 f98"/>
                <a:gd name="f103" fmla="+- f99 0 f98"/>
                <a:gd name="f104" fmla="*/ f101 1 f2"/>
                <a:gd name="f105" fmla="*/ f103 1 92"/>
                <a:gd name="f106" fmla="*/ f102 1 238"/>
                <a:gd name="f107" fmla="*/ 48 f103 1"/>
                <a:gd name="f108" fmla="*/ 179 f102 1"/>
                <a:gd name="f109" fmla="*/ 34 f103 1"/>
                <a:gd name="f110" fmla="*/ 197 f102 1"/>
                <a:gd name="f111" fmla="*/ 177 f102 1"/>
                <a:gd name="f112" fmla="*/ 45 f103 1"/>
                <a:gd name="f113" fmla="*/ 171 f102 1"/>
                <a:gd name="f114" fmla="*/ 21 f103 1"/>
                <a:gd name="f115" fmla="*/ 113 f102 1"/>
                <a:gd name="f116" fmla="*/ 15 f103 1"/>
                <a:gd name="f117" fmla="*/ 96 f102 1"/>
                <a:gd name="f118" fmla="*/ 8 f103 1"/>
                <a:gd name="f119" fmla="*/ 0 f102 1"/>
                <a:gd name="f120" fmla="*/ 14 f103 1"/>
                <a:gd name="f121" fmla="*/ 7 f102 1"/>
                <a:gd name="f122" fmla="*/ 55 f103 1"/>
                <a:gd name="f123" fmla="*/ 93 f102 1"/>
                <a:gd name="f124" fmla="*/ 67 f103 1"/>
                <a:gd name="f125" fmla="*/ 165 f102 1"/>
                <a:gd name="f126" fmla="*/ 90 f103 1"/>
                <a:gd name="f127" fmla="*/ 170 f102 1"/>
                <a:gd name="f128" fmla="*/ 92 f103 1"/>
                <a:gd name="f129" fmla="*/ 182 f102 1"/>
                <a:gd name="f130" fmla="*/ 70 f103 1"/>
                <a:gd name="f131" fmla="*/ 173 f102 1"/>
                <a:gd name="f132" fmla="*/ 176 f102 1"/>
                <a:gd name="f133" fmla="*/ 86 f103 1"/>
                <a:gd name="f134" fmla="*/ 217 f102 1"/>
                <a:gd name="f135" fmla="*/ 87 f103 1"/>
                <a:gd name="f136" fmla="*/ 227 f102 1"/>
                <a:gd name="f137" fmla="*/ 61 f103 1"/>
                <a:gd name="f138" fmla="*/ 234 f102 1"/>
                <a:gd name="f139" fmla="*/ 57 f103 1"/>
                <a:gd name="f140" fmla="*/ 226 f102 1"/>
                <a:gd name="f141" fmla="*/ 51 f103 1"/>
                <a:gd name="f142" fmla="*/ 181 f102 1"/>
                <a:gd name="f143" fmla="+- f104 0 f1"/>
                <a:gd name="f144" fmla="*/ f107 1 92"/>
                <a:gd name="f145" fmla="*/ f108 1 238"/>
                <a:gd name="f146" fmla="*/ f109 1 92"/>
                <a:gd name="f147" fmla="*/ f110 1 238"/>
                <a:gd name="f148" fmla="*/ f111 1 238"/>
                <a:gd name="f149" fmla="*/ f112 1 92"/>
                <a:gd name="f150" fmla="*/ f113 1 238"/>
                <a:gd name="f151" fmla="*/ f114 1 92"/>
                <a:gd name="f152" fmla="*/ f115 1 238"/>
                <a:gd name="f153" fmla="*/ f116 1 92"/>
                <a:gd name="f154" fmla="*/ f117 1 238"/>
                <a:gd name="f155" fmla="*/ f118 1 92"/>
                <a:gd name="f156" fmla="*/ f119 1 238"/>
                <a:gd name="f157" fmla="*/ f120 1 92"/>
                <a:gd name="f158" fmla="*/ f121 1 238"/>
                <a:gd name="f159" fmla="*/ f122 1 92"/>
                <a:gd name="f160" fmla="*/ f123 1 238"/>
                <a:gd name="f161" fmla="*/ f124 1 92"/>
                <a:gd name="f162" fmla="*/ f125 1 238"/>
                <a:gd name="f163" fmla="*/ f126 1 92"/>
                <a:gd name="f164" fmla="*/ f127 1 238"/>
                <a:gd name="f165" fmla="*/ f128 1 92"/>
                <a:gd name="f166" fmla="*/ f129 1 238"/>
                <a:gd name="f167" fmla="*/ f130 1 92"/>
                <a:gd name="f168" fmla="*/ f131 1 238"/>
                <a:gd name="f169" fmla="*/ f132 1 238"/>
                <a:gd name="f170" fmla="*/ f133 1 92"/>
                <a:gd name="f171" fmla="*/ f134 1 238"/>
                <a:gd name="f172" fmla="*/ f135 1 92"/>
                <a:gd name="f173" fmla="*/ f136 1 238"/>
                <a:gd name="f174" fmla="*/ f137 1 92"/>
                <a:gd name="f175" fmla="*/ f138 1 238"/>
                <a:gd name="f176" fmla="*/ f139 1 92"/>
                <a:gd name="f177" fmla="*/ f140 1 238"/>
                <a:gd name="f178" fmla="*/ f141 1 92"/>
                <a:gd name="f179" fmla="*/ f142 1 238"/>
                <a:gd name="f180" fmla="*/ 0 1 f105"/>
                <a:gd name="f181" fmla="*/ f99 1 f105"/>
                <a:gd name="f182" fmla="*/ 0 1 f106"/>
                <a:gd name="f183" fmla="*/ f100 1 f106"/>
                <a:gd name="f184" fmla="*/ f144 1 f105"/>
                <a:gd name="f185" fmla="*/ f145 1 f106"/>
                <a:gd name="f186" fmla="*/ f146 1 f105"/>
                <a:gd name="f187" fmla="*/ f147 1 f106"/>
                <a:gd name="f188" fmla="*/ f148 1 f106"/>
                <a:gd name="f189" fmla="*/ f149 1 f105"/>
                <a:gd name="f190" fmla="*/ f150 1 f106"/>
                <a:gd name="f191" fmla="*/ f151 1 f105"/>
                <a:gd name="f192" fmla="*/ f152 1 f106"/>
                <a:gd name="f193" fmla="*/ f153 1 f105"/>
                <a:gd name="f194" fmla="*/ f154 1 f106"/>
                <a:gd name="f195" fmla="*/ f155 1 f105"/>
                <a:gd name="f196" fmla="*/ f156 1 f106"/>
                <a:gd name="f197" fmla="*/ f157 1 f105"/>
                <a:gd name="f198" fmla="*/ f158 1 f106"/>
                <a:gd name="f199" fmla="*/ f159 1 f105"/>
                <a:gd name="f200" fmla="*/ f160 1 f106"/>
                <a:gd name="f201" fmla="*/ f161 1 f105"/>
                <a:gd name="f202" fmla="*/ f162 1 f106"/>
                <a:gd name="f203" fmla="*/ f163 1 f105"/>
                <a:gd name="f204" fmla="*/ f164 1 f106"/>
                <a:gd name="f205" fmla="*/ f165 1 f105"/>
                <a:gd name="f206" fmla="*/ f166 1 f106"/>
                <a:gd name="f207" fmla="*/ f167 1 f105"/>
                <a:gd name="f208" fmla="*/ f168 1 f106"/>
                <a:gd name="f209" fmla="*/ f169 1 f106"/>
                <a:gd name="f210" fmla="*/ f170 1 f105"/>
                <a:gd name="f211" fmla="*/ f171 1 f106"/>
                <a:gd name="f212" fmla="*/ f172 1 f105"/>
                <a:gd name="f213" fmla="*/ f173 1 f106"/>
                <a:gd name="f214" fmla="*/ f174 1 f105"/>
                <a:gd name="f215" fmla="*/ f175 1 f106"/>
                <a:gd name="f216" fmla="*/ f176 1 f105"/>
                <a:gd name="f217" fmla="*/ f177 1 f106"/>
                <a:gd name="f218" fmla="*/ f178 1 f105"/>
                <a:gd name="f219" fmla="*/ f179 1 f106"/>
                <a:gd name="f220" fmla="*/ f180 f96 1"/>
                <a:gd name="f221" fmla="*/ f181 f96 1"/>
                <a:gd name="f222" fmla="*/ f183 f97 1"/>
                <a:gd name="f223" fmla="*/ f182 f97 1"/>
                <a:gd name="f224" fmla="*/ f184 f96 1"/>
                <a:gd name="f225" fmla="*/ f185 f97 1"/>
                <a:gd name="f226" fmla="*/ f186 f96 1"/>
                <a:gd name="f227" fmla="*/ f187 f97 1"/>
                <a:gd name="f228" fmla="*/ f188 f97 1"/>
                <a:gd name="f229" fmla="*/ f189 f96 1"/>
                <a:gd name="f230" fmla="*/ f190 f97 1"/>
                <a:gd name="f231" fmla="*/ f191 f96 1"/>
                <a:gd name="f232" fmla="*/ f192 f97 1"/>
                <a:gd name="f233" fmla="*/ f193 f96 1"/>
                <a:gd name="f234" fmla="*/ f194 f97 1"/>
                <a:gd name="f235" fmla="*/ f195 f96 1"/>
                <a:gd name="f236" fmla="*/ f196 f97 1"/>
                <a:gd name="f237" fmla="*/ f197 f96 1"/>
                <a:gd name="f238" fmla="*/ f198 f97 1"/>
                <a:gd name="f239" fmla="*/ f199 f96 1"/>
                <a:gd name="f240" fmla="*/ f200 f97 1"/>
                <a:gd name="f241" fmla="*/ f201 f96 1"/>
                <a:gd name="f242" fmla="*/ f202 f97 1"/>
                <a:gd name="f243" fmla="*/ f203 f96 1"/>
                <a:gd name="f244" fmla="*/ f204 f97 1"/>
                <a:gd name="f245" fmla="*/ f205 f96 1"/>
                <a:gd name="f246" fmla="*/ f206 f97 1"/>
                <a:gd name="f247" fmla="*/ f207 f96 1"/>
                <a:gd name="f248" fmla="*/ f208 f97 1"/>
                <a:gd name="f249" fmla="*/ f209 f97 1"/>
                <a:gd name="f250" fmla="*/ f210 f96 1"/>
                <a:gd name="f251" fmla="*/ f211 f97 1"/>
                <a:gd name="f252" fmla="*/ f212 f96 1"/>
                <a:gd name="f253" fmla="*/ f213 f97 1"/>
                <a:gd name="f254" fmla="*/ f214 f96 1"/>
                <a:gd name="f255" fmla="*/ f215 f97 1"/>
                <a:gd name="f256" fmla="*/ f216 f96 1"/>
                <a:gd name="f257" fmla="*/ f217 f97 1"/>
                <a:gd name="f258" fmla="*/ f218 f96 1"/>
                <a:gd name="f259" fmla="*/ f219 f97 1"/>
              </a:gdLst>
              <a:ahLst/>
              <a:cxnLst>
                <a:cxn ang="3cd4">
                  <a:pos x="hc" y="t"/>
                </a:cxn>
                <a:cxn ang="0">
                  <a:pos x="r" y="vc"/>
                </a:cxn>
                <a:cxn ang="cd4">
                  <a:pos x="hc" y="b"/>
                </a:cxn>
                <a:cxn ang="cd2">
                  <a:pos x="l" y="vc"/>
                </a:cxn>
                <a:cxn ang="f143">
                  <a:pos x="f224" y="f225"/>
                </a:cxn>
                <a:cxn ang="f143">
                  <a:pos x="f226" y="f227"/>
                </a:cxn>
                <a:cxn ang="f143">
                  <a:pos x="f226" y="f228"/>
                </a:cxn>
                <a:cxn ang="f143">
                  <a:pos x="f229" y="f230"/>
                </a:cxn>
                <a:cxn ang="f143">
                  <a:pos x="f231" y="f232"/>
                </a:cxn>
                <a:cxn ang="f143">
                  <a:pos x="f233" y="f234"/>
                </a:cxn>
                <a:cxn ang="f143">
                  <a:pos x="f235" y="f236"/>
                </a:cxn>
                <a:cxn ang="f143">
                  <a:pos x="f237" y="f238"/>
                </a:cxn>
                <a:cxn ang="f143">
                  <a:pos x="f239" y="f240"/>
                </a:cxn>
                <a:cxn ang="f143">
                  <a:pos x="f241" y="f242"/>
                </a:cxn>
                <a:cxn ang="f143">
                  <a:pos x="f243" y="f244"/>
                </a:cxn>
                <a:cxn ang="f143">
                  <a:pos x="f245" y="f246"/>
                </a:cxn>
                <a:cxn ang="f143">
                  <a:pos x="f247" y="f248"/>
                </a:cxn>
                <a:cxn ang="f143">
                  <a:pos x="f241" y="f249"/>
                </a:cxn>
                <a:cxn ang="f143">
                  <a:pos x="f250" y="f251"/>
                </a:cxn>
                <a:cxn ang="f143">
                  <a:pos x="f252" y="f253"/>
                </a:cxn>
                <a:cxn ang="f143">
                  <a:pos x="f254" y="f255"/>
                </a:cxn>
                <a:cxn ang="f143">
                  <a:pos x="f256" y="f257"/>
                </a:cxn>
                <a:cxn ang="f143">
                  <a:pos x="f258" y="f259"/>
                </a:cxn>
                <a:cxn ang="f143">
                  <a:pos x="f224" y="f225"/>
                </a:cxn>
              </a:cxnLst>
              <a:rect l="f220" t="f223" r="f221" b="f222"/>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14"/>
                    <a:pt x="f39" y="f5"/>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 y="f24"/>
                    <a:pt x="f6" y="f64"/>
                    <a:pt x="f6" y="f65"/>
                  </a:cubicBezTo>
                  <a:cubicBezTo>
                    <a:pt x="f66" y="f9"/>
                    <a:pt x="f67" y="f68"/>
                    <a:pt x="f69" y="f24"/>
                  </a:cubicBezTo>
                  <a:cubicBezTo>
                    <a:pt x="f70" y="f71"/>
                    <a:pt x="f72" y="f22"/>
                    <a:pt x="f56" y="f68"/>
                  </a:cubicBezTo>
                  <a:cubicBezTo>
                    <a:pt x="f73" y="f13"/>
                    <a:pt x="f74" y="f75"/>
                    <a:pt x="f76" y="f77"/>
                  </a:cubicBezTo>
                  <a:cubicBezTo>
                    <a:pt x="f62" y="f78"/>
                    <a:pt x="f62" y="f79"/>
                    <a:pt x="f80" y="f81"/>
                  </a:cubicBezTo>
                  <a:cubicBezTo>
                    <a:pt x="f82" y="f83"/>
                    <a:pt x="f69" y="f7"/>
                    <a:pt x="f84" y="f83"/>
                  </a:cubicBezTo>
                  <a:cubicBezTo>
                    <a:pt x="f85" y="f86"/>
                    <a:pt x="f87" y="f88"/>
                    <a:pt x="f89" y="f90"/>
                  </a:cubicBezTo>
                  <a:cubicBezTo>
                    <a:pt x="f54" y="f91"/>
                    <a:pt x="f50" y="f17"/>
                    <a:pt x="f92" y="f93"/>
                  </a:cubicBezTo>
                  <a:cubicBezTo>
                    <a:pt x="f48" y="f2"/>
                    <a:pt x="f94" y="f2"/>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1">
              <a:extLst>
                <a:ext uri="{FF2B5EF4-FFF2-40B4-BE49-F238E27FC236}">
                  <a16:creationId xmlns:a16="http://schemas.microsoft.com/office/drawing/2014/main" id="{7A8F7BB5-4A05-4470-A2CE-F40C4F34D0F4}"/>
                </a:ext>
              </a:extLst>
            </p:cNvPr>
            <p:cNvSpPr/>
            <p:nvPr/>
          </p:nvSpPr>
          <p:spPr>
            <a:xfrm>
              <a:off x="6869109" y="361946"/>
              <a:ext cx="225427" cy="579436"/>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2"/>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0"/>
                <a:gd name="f49" fmla="val 50"/>
                <a:gd name="f50" fmla="val 59"/>
                <a:gd name="f51" fmla="val 55"/>
                <a:gd name="f52" fmla="val 93"/>
                <a:gd name="f53" fmla="val 58"/>
                <a:gd name="f54" fmla="val 116"/>
                <a:gd name="f55" fmla="val 63"/>
                <a:gd name="f56" fmla="val 140"/>
                <a:gd name="f57" fmla="val 67"/>
                <a:gd name="f58" fmla="val 164"/>
                <a:gd name="f59" fmla="val 75"/>
                <a:gd name="f60" fmla="val 166"/>
                <a:gd name="f61" fmla="val 85"/>
                <a:gd name="f62" fmla="val 159"/>
                <a:gd name="f63" fmla="val 90"/>
                <a:gd name="f64" fmla="val 170"/>
                <a:gd name="f65" fmla="val 91"/>
                <a:gd name="f66" fmla="val 178"/>
                <a:gd name="f67" fmla="val 182"/>
                <a:gd name="f68" fmla="val 83"/>
                <a:gd name="f69" fmla="val 76"/>
                <a:gd name="f70" fmla="val 176"/>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70"/>
                <a:gd name="f87" fmla="val 61"/>
                <a:gd name="f88" fmla="val 233"/>
                <a:gd name="f89" fmla="val 232"/>
                <a:gd name="f90" fmla="val 56"/>
                <a:gd name="f91" fmla="val 228"/>
                <a:gd name="f92" fmla="val 57"/>
                <a:gd name="f93" fmla="val 226"/>
                <a:gd name="f94" fmla="val 209"/>
                <a:gd name="f95" fmla="val 195"/>
                <a:gd name="f96" fmla="val 51"/>
                <a:gd name="f97" fmla="val 49"/>
                <a:gd name="f98" fmla="+- 0 0 -90"/>
                <a:gd name="f99" fmla="*/ f3 1 92"/>
                <a:gd name="f100" fmla="*/ f4 1 237"/>
                <a:gd name="f101" fmla="val f5"/>
                <a:gd name="f102" fmla="val f6"/>
                <a:gd name="f103" fmla="val f7"/>
                <a:gd name="f104" fmla="*/ f98 f0 1"/>
                <a:gd name="f105" fmla="+- f103 0 f101"/>
                <a:gd name="f106" fmla="+- f102 0 f101"/>
                <a:gd name="f107" fmla="*/ f104 1 f2"/>
                <a:gd name="f108" fmla="*/ f106 1 92"/>
                <a:gd name="f109" fmla="*/ f105 1 237"/>
                <a:gd name="f110" fmla="*/ 48 f106 1"/>
                <a:gd name="f111" fmla="*/ 179 f105 1"/>
                <a:gd name="f112" fmla="*/ 34 f106 1"/>
                <a:gd name="f113" fmla="*/ 197 f105 1"/>
                <a:gd name="f114" fmla="*/ 177 f105 1"/>
                <a:gd name="f115" fmla="*/ 45 f106 1"/>
                <a:gd name="f116" fmla="*/ 171 f105 1"/>
                <a:gd name="f117" fmla="*/ 21 f106 1"/>
                <a:gd name="f118" fmla="*/ 112 f105 1"/>
                <a:gd name="f119" fmla="*/ 15 f106 1"/>
                <a:gd name="f120" fmla="*/ 96 f105 1"/>
                <a:gd name="f121" fmla="*/ 8 f106 1"/>
                <a:gd name="f122" fmla="*/ 0 f105 1"/>
                <a:gd name="f123" fmla="*/ 14 f106 1"/>
                <a:gd name="f124" fmla="*/ 6 f105 1"/>
                <a:gd name="f125" fmla="*/ 55 f106 1"/>
                <a:gd name="f126" fmla="*/ 93 f105 1"/>
                <a:gd name="f127" fmla="*/ 67 f106 1"/>
                <a:gd name="f128" fmla="*/ 164 f105 1"/>
                <a:gd name="f129" fmla="*/ 90 f106 1"/>
                <a:gd name="f130" fmla="*/ 170 f105 1"/>
                <a:gd name="f131" fmla="*/ 92 f106 1"/>
                <a:gd name="f132" fmla="*/ 182 f105 1"/>
                <a:gd name="f133" fmla="*/ 69 f106 1"/>
                <a:gd name="f134" fmla="*/ 173 f105 1"/>
                <a:gd name="f135" fmla="*/ 176 f105 1"/>
                <a:gd name="f136" fmla="*/ 86 f106 1"/>
                <a:gd name="f137" fmla="*/ 216 f105 1"/>
                <a:gd name="f138" fmla="*/ 87 f106 1"/>
                <a:gd name="f139" fmla="*/ 227 f105 1"/>
                <a:gd name="f140" fmla="*/ 61 f106 1"/>
                <a:gd name="f141" fmla="*/ 233 f105 1"/>
                <a:gd name="f142" fmla="*/ 57 f106 1"/>
                <a:gd name="f143" fmla="*/ 226 f105 1"/>
                <a:gd name="f144" fmla="*/ 51 f106 1"/>
                <a:gd name="f145" fmla="*/ 180 f105 1"/>
                <a:gd name="f146" fmla="+- f107 0 f1"/>
                <a:gd name="f147" fmla="*/ f110 1 92"/>
                <a:gd name="f148" fmla="*/ f111 1 237"/>
                <a:gd name="f149" fmla="*/ f112 1 92"/>
                <a:gd name="f150" fmla="*/ f113 1 237"/>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92"/>
                <a:gd name="f171" fmla="*/ f134 1 237"/>
                <a:gd name="f172" fmla="*/ f135 1 237"/>
                <a:gd name="f173" fmla="*/ f136 1 92"/>
                <a:gd name="f174" fmla="*/ f137 1 237"/>
                <a:gd name="f175" fmla="*/ f138 1 92"/>
                <a:gd name="f176" fmla="*/ f139 1 237"/>
                <a:gd name="f177" fmla="*/ f140 1 92"/>
                <a:gd name="f178" fmla="*/ f141 1 237"/>
                <a:gd name="f179" fmla="*/ f142 1 92"/>
                <a:gd name="f180" fmla="*/ f143 1 237"/>
                <a:gd name="f181" fmla="*/ f144 1 92"/>
                <a:gd name="f182" fmla="*/ f145 1 237"/>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5" y="f66"/>
                    <a:pt x="f6" y="f67"/>
                  </a:cubicBezTo>
                  <a:cubicBezTo>
                    <a:pt x="f68" y="f9"/>
                    <a:pt x="f69" y="f70"/>
                    <a:pt x="f71" y="f24"/>
                  </a:cubicBezTo>
                  <a:cubicBezTo>
                    <a:pt x="f71" y="f72"/>
                    <a:pt x="f73" y="f22"/>
                    <a:pt x="f57" y="f70"/>
                  </a:cubicBezTo>
                  <a:cubicBezTo>
                    <a:pt x="f74" y="f75"/>
                    <a:pt x="f76" y="f77"/>
                    <a:pt x="f78" y="f79"/>
                  </a:cubicBezTo>
                  <a:cubicBezTo>
                    <a:pt x="f63" y="f80"/>
                    <a:pt x="f63" y="f81"/>
                    <a:pt x="f82" y="f83"/>
                  </a:cubicBezTo>
                  <a:cubicBezTo>
                    <a:pt x="f84" y="f85"/>
                    <a:pt x="f86" y="f7"/>
                    <a:pt x="f87" y="f88"/>
                  </a:cubicBezTo>
                  <a:cubicBezTo>
                    <a:pt x="f50" y="f89"/>
                    <a:pt x="f90" y="f91"/>
                    <a:pt x="f92" y="f93"/>
                  </a:cubicBezTo>
                  <a:cubicBezTo>
                    <a:pt x="f55" y="f94"/>
                    <a:pt x="f51" y="f95"/>
                    <a:pt x="f96" y="f2"/>
                  </a:cubicBezTo>
                  <a:cubicBezTo>
                    <a:pt x="f49" y="f2"/>
                    <a:pt x="f97"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2">
              <a:extLst>
                <a:ext uri="{FF2B5EF4-FFF2-40B4-BE49-F238E27FC236}">
                  <a16:creationId xmlns:a16="http://schemas.microsoft.com/office/drawing/2014/main" id="{BB24E4CC-DD77-48C0-899D-447C692867C3}"/>
                </a:ext>
              </a:extLst>
            </p:cNvPr>
            <p:cNvSpPr/>
            <p:nvPr/>
          </p:nvSpPr>
          <p:spPr>
            <a:xfrm>
              <a:off x="6389690" y="1944691"/>
              <a:ext cx="223835" cy="582609"/>
            </a:xfrm>
            <a:custGeom>
              <a:avLst/>
              <a:gdLst>
                <a:gd name="f0" fmla="val 10800000"/>
                <a:gd name="f1" fmla="val 5400000"/>
                <a:gd name="f2" fmla="val 180"/>
                <a:gd name="f3" fmla="val w"/>
                <a:gd name="f4" fmla="val h"/>
                <a:gd name="f5" fmla="val 0"/>
                <a:gd name="f6" fmla="val 92"/>
                <a:gd name="f7" fmla="val 238"/>
                <a:gd name="f8" fmla="val 48"/>
                <a:gd name="f9" fmla="val 43"/>
                <a:gd name="f10" fmla="val 185"/>
                <a:gd name="f11" fmla="val 39"/>
                <a:gd name="f12" fmla="val 191"/>
                <a:gd name="f13" fmla="val 34"/>
                <a:gd name="f14" fmla="val 198"/>
                <a:gd name="f15" fmla="val 25"/>
                <a:gd name="f16" fmla="val 195"/>
                <a:gd name="f17" fmla="val 24"/>
                <a:gd name="f18" fmla="val 184"/>
                <a:gd name="f19" fmla="val 33"/>
                <a:gd name="f20" fmla="val 178"/>
                <a:gd name="f21" fmla="val 37"/>
                <a:gd name="f22" fmla="val 175"/>
                <a:gd name="f23" fmla="val 41"/>
                <a:gd name="f24" fmla="val 173"/>
                <a:gd name="f25" fmla="val 45"/>
                <a:gd name="f26" fmla="val 171"/>
                <a:gd name="f27" fmla="val 152"/>
                <a:gd name="f28" fmla="val 29"/>
                <a:gd name="f29" fmla="val 132"/>
                <a:gd name="f30" fmla="val 21"/>
                <a:gd name="f31" fmla="val 113"/>
                <a:gd name="f32" fmla="val 18"/>
                <a:gd name="f33" fmla="val 107"/>
                <a:gd name="f34" fmla="val 17"/>
                <a:gd name="f35" fmla="val 102"/>
                <a:gd name="f36" fmla="val 14"/>
                <a:gd name="f37" fmla="val 96"/>
                <a:gd name="f38" fmla="val 65"/>
                <a:gd name="f39" fmla="val 8"/>
                <a:gd name="f40" fmla="val 10"/>
                <a:gd name="f41" fmla="val 3"/>
                <a:gd name="f42" fmla="val 12"/>
                <a:gd name="f43" fmla="val 5"/>
                <a:gd name="f44" fmla="val 7"/>
                <a:gd name="f45" fmla="val 31"/>
                <a:gd name="f46" fmla="val 49"/>
                <a:gd name="f47" fmla="val 60"/>
                <a:gd name="f48" fmla="val 54"/>
                <a:gd name="f49" fmla="val 93"/>
                <a:gd name="f50" fmla="val 58"/>
                <a:gd name="f51" fmla="val 117"/>
                <a:gd name="f52" fmla="val 62"/>
                <a:gd name="f53" fmla="val 141"/>
                <a:gd name="f54" fmla="val 66"/>
                <a:gd name="f55" fmla="val 165"/>
                <a:gd name="f56" fmla="val 74"/>
                <a:gd name="f57" fmla="val 166"/>
                <a:gd name="f58" fmla="val 84"/>
                <a:gd name="f59" fmla="val 160"/>
                <a:gd name="f60" fmla="val 90"/>
                <a:gd name="f61" fmla="val 170"/>
                <a:gd name="f62" fmla="val 174"/>
                <a:gd name="f63" fmla="val 91"/>
                <a:gd name="f64" fmla="val 183"/>
                <a:gd name="f65" fmla="val 83"/>
                <a:gd name="f66" fmla="val 179"/>
                <a:gd name="f67" fmla="val 76"/>
                <a:gd name="f68" fmla="val 176"/>
                <a:gd name="f69" fmla="val 69"/>
                <a:gd name="f70" fmla="val 68"/>
                <a:gd name="f71" fmla="val 67"/>
                <a:gd name="f72" fmla="val 71"/>
                <a:gd name="f73" fmla="val 72"/>
                <a:gd name="f74" fmla="val 206"/>
                <a:gd name="f75" fmla="val 85"/>
                <a:gd name="f76" fmla="val 217"/>
                <a:gd name="f77" fmla="val 89"/>
                <a:gd name="f78" fmla="val 220"/>
                <a:gd name="f79" fmla="val 223"/>
                <a:gd name="f80" fmla="val 86"/>
                <a:gd name="f81" fmla="val 227"/>
                <a:gd name="f82" fmla="val 80"/>
                <a:gd name="f83" fmla="val 235"/>
                <a:gd name="f84" fmla="val 61"/>
                <a:gd name="f85" fmla="val 234"/>
                <a:gd name="f86" fmla="val 233"/>
                <a:gd name="f87" fmla="val 56"/>
                <a:gd name="f88" fmla="val 228"/>
                <a:gd name="f89" fmla="val 226"/>
                <a:gd name="f90" fmla="val 210"/>
                <a:gd name="f91" fmla="val 55"/>
                <a:gd name="f92" fmla="val 196"/>
                <a:gd name="f93" fmla="val 50"/>
                <a:gd name="f94" fmla="val 181"/>
                <a:gd name="f95" fmla="+- 0 0 -90"/>
                <a:gd name="f96" fmla="*/ f3 1 92"/>
                <a:gd name="f97" fmla="*/ f4 1 238"/>
                <a:gd name="f98" fmla="val f5"/>
                <a:gd name="f99" fmla="val f6"/>
                <a:gd name="f100" fmla="val f7"/>
                <a:gd name="f101" fmla="*/ f95 f0 1"/>
                <a:gd name="f102" fmla="+- f100 0 f98"/>
                <a:gd name="f103" fmla="+- f99 0 f98"/>
                <a:gd name="f104" fmla="*/ f101 1 f2"/>
                <a:gd name="f105" fmla="*/ f103 1 92"/>
                <a:gd name="f106" fmla="*/ f102 1 238"/>
                <a:gd name="f107" fmla="*/ 48 f103 1"/>
                <a:gd name="f108" fmla="*/ 180 f102 1"/>
                <a:gd name="f109" fmla="*/ 34 f103 1"/>
                <a:gd name="f110" fmla="*/ 198 f102 1"/>
                <a:gd name="f111" fmla="*/ 33 f103 1"/>
                <a:gd name="f112" fmla="*/ 178 f102 1"/>
                <a:gd name="f113" fmla="*/ 45 f103 1"/>
                <a:gd name="f114" fmla="*/ 171 f102 1"/>
                <a:gd name="f115" fmla="*/ 21 f103 1"/>
                <a:gd name="f116" fmla="*/ 113 f102 1"/>
                <a:gd name="f117" fmla="*/ 14 f103 1"/>
                <a:gd name="f118" fmla="*/ 96 f102 1"/>
                <a:gd name="f119" fmla="*/ 8 f103 1"/>
                <a:gd name="f120" fmla="*/ 0 f102 1"/>
                <a:gd name="f121" fmla="*/ 7 f102 1"/>
                <a:gd name="f122" fmla="*/ 54 f103 1"/>
                <a:gd name="f123" fmla="*/ 93 f102 1"/>
                <a:gd name="f124" fmla="*/ 66 f103 1"/>
                <a:gd name="f125" fmla="*/ 165 f102 1"/>
                <a:gd name="f126" fmla="*/ 90 f103 1"/>
                <a:gd name="f127" fmla="*/ 170 f102 1"/>
                <a:gd name="f128" fmla="*/ 92 f103 1"/>
                <a:gd name="f129" fmla="*/ 183 f102 1"/>
                <a:gd name="f130" fmla="*/ 69 f103 1"/>
                <a:gd name="f131" fmla="*/ 173 f102 1"/>
                <a:gd name="f132" fmla="*/ 67 f103 1"/>
                <a:gd name="f133" fmla="*/ 176 f102 1"/>
                <a:gd name="f134" fmla="*/ 85 f103 1"/>
                <a:gd name="f135" fmla="*/ 217 f102 1"/>
                <a:gd name="f136" fmla="*/ 86 f103 1"/>
                <a:gd name="f137" fmla="*/ 227 f102 1"/>
                <a:gd name="f138" fmla="*/ 61 f103 1"/>
                <a:gd name="f139" fmla="*/ 234 f102 1"/>
                <a:gd name="f140" fmla="*/ 56 f103 1"/>
                <a:gd name="f141" fmla="*/ 226 f102 1"/>
                <a:gd name="f142" fmla="*/ 50 f103 1"/>
                <a:gd name="f143" fmla="*/ 181 f102 1"/>
                <a:gd name="f144" fmla="+- f104 0 f1"/>
                <a:gd name="f145" fmla="*/ f107 1 92"/>
                <a:gd name="f146" fmla="*/ f108 1 238"/>
                <a:gd name="f147" fmla="*/ f109 1 92"/>
                <a:gd name="f148" fmla="*/ f110 1 238"/>
                <a:gd name="f149" fmla="*/ f111 1 92"/>
                <a:gd name="f150" fmla="*/ f112 1 238"/>
                <a:gd name="f151" fmla="*/ f113 1 92"/>
                <a:gd name="f152" fmla="*/ f114 1 238"/>
                <a:gd name="f153" fmla="*/ f115 1 92"/>
                <a:gd name="f154" fmla="*/ f116 1 238"/>
                <a:gd name="f155" fmla="*/ f117 1 92"/>
                <a:gd name="f156" fmla="*/ f118 1 238"/>
                <a:gd name="f157" fmla="*/ f119 1 92"/>
                <a:gd name="f158" fmla="*/ f120 1 238"/>
                <a:gd name="f159" fmla="*/ f121 1 238"/>
                <a:gd name="f160" fmla="*/ f122 1 92"/>
                <a:gd name="f161" fmla="*/ f123 1 238"/>
                <a:gd name="f162" fmla="*/ f124 1 92"/>
                <a:gd name="f163" fmla="*/ f125 1 238"/>
                <a:gd name="f164" fmla="*/ f126 1 92"/>
                <a:gd name="f165" fmla="*/ f127 1 238"/>
                <a:gd name="f166" fmla="*/ f128 1 92"/>
                <a:gd name="f167" fmla="*/ f129 1 238"/>
                <a:gd name="f168" fmla="*/ f130 1 92"/>
                <a:gd name="f169" fmla="*/ f131 1 238"/>
                <a:gd name="f170" fmla="*/ f132 1 92"/>
                <a:gd name="f171" fmla="*/ f133 1 238"/>
                <a:gd name="f172" fmla="*/ f134 1 92"/>
                <a:gd name="f173" fmla="*/ f135 1 238"/>
                <a:gd name="f174" fmla="*/ f136 1 92"/>
                <a:gd name="f175" fmla="*/ f137 1 238"/>
                <a:gd name="f176" fmla="*/ f138 1 92"/>
                <a:gd name="f177" fmla="*/ f139 1 238"/>
                <a:gd name="f178" fmla="*/ f140 1 92"/>
                <a:gd name="f179" fmla="*/ f141 1 238"/>
                <a:gd name="f180" fmla="*/ f142 1 92"/>
                <a:gd name="f181" fmla="*/ f143 1 238"/>
                <a:gd name="f182" fmla="*/ 0 1 f105"/>
                <a:gd name="f183" fmla="*/ f99 1 f105"/>
                <a:gd name="f184" fmla="*/ 0 1 f106"/>
                <a:gd name="f185" fmla="*/ f100 1 f106"/>
                <a:gd name="f186" fmla="*/ f145 1 f105"/>
                <a:gd name="f187" fmla="*/ f146 1 f106"/>
                <a:gd name="f188" fmla="*/ f147 1 f105"/>
                <a:gd name="f189" fmla="*/ f148 1 f106"/>
                <a:gd name="f190" fmla="*/ f149 1 f105"/>
                <a:gd name="f191" fmla="*/ f150 1 f106"/>
                <a:gd name="f192" fmla="*/ f151 1 f105"/>
                <a:gd name="f193" fmla="*/ f152 1 f106"/>
                <a:gd name="f194" fmla="*/ f153 1 f105"/>
                <a:gd name="f195" fmla="*/ f154 1 f106"/>
                <a:gd name="f196" fmla="*/ f155 1 f105"/>
                <a:gd name="f197" fmla="*/ f156 1 f106"/>
                <a:gd name="f198" fmla="*/ f157 1 f105"/>
                <a:gd name="f199" fmla="*/ f158 1 f106"/>
                <a:gd name="f200" fmla="*/ f159 1 f106"/>
                <a:gd name="f201" fmla="*/ f160 1 f105"/>
                <a:gd name="f202" fmla="*/ f161 1 f106"/>
                <a:gd name="f203" fmla="*/ f162 1 f105"/>
                <a:gd name="f204" fmla="*/ f163 1 f106"/>
                <a:gd name="f205" fmla="*/ f164 1 f105"/>
                <a:gd name="f206" fmla="*/ f165 1 f106"/>
                <a:gd name="f207" fmla="*/ f166 1 f105"/>
                <a:gd name="f208" fmla="*/ f167 1 f106"/>
                <a:gd name="f209" fmla="*/ f168 1 f105"/>
                <a:gd name="f210" fmla="*/ f169 1 f106"/>
                <a:gd name="f211" fmla="*/ f170 1 f105"/>
                <a:gd name="f212" fmla="*/ f171 1 f106"/>
                <a:gd name="f213" fmla="*/ f172 1 f105"/>
                <a:gd name="f214" fmla="*/ f173 1 f106"/>
                <a:gd name="f215" fmla="*/ f174 1 f105"/>
                <a:gd name="f216" fmla="*/ f175 1 f106"/>
                <a:gd name="f217" fmla="*/ f176 1 f105"/>
                <a:gd name="f218" fmla="*/ f177 1 f106"/>
                <a:gd name="f219" fmla="*/ f178 1 f105"/>
                <a:gd name="f220" fmla="*/ f179 1 f106"/>
                <a:gd name="f221" fmla="*/ f180 1 f105"/>
                <a:gd name="f222" fmla="*/ f181 1 f106"/>
                <a:gd name="f223" fmla="*/ f182 f96 1"/>
                <a:gd name="f224" fmla="*/ f183 f96 1"/>
                <a:gd name="f225" fmla="*/ f185 f97 1"/>
                <a:gd name="f226" fmla="*/ f184 f97 1"/>
                <a:gd name="f227" fmla="*/ f186 f96 1"/>
                <a:gd name="f228" fmla="*/ f187 f97 1"/>
                <a:gd name="f229" fmla="*/ f188 f96 1"/>
                <a:gd name="f230" fmla="*/ f189 f97 1"/>
                <a:gd name="f231" fmla="*/ f190 f96 1"/>
                <a:gd name="f232" fmla="*/ f191 f97 1"/>
                <a:gd name="f233" fmla="*/ f192 f96 1"/>
                <a:gd name="f234" fmla="*/ f193 f97 1"/>
                <a:gd name="f235" fmla="*/ f194 f96 1"/>
                <a:gd name="f236" fmla="*/ f195 f97 1"/>
                <a:gd name="f237" fmla="*/ f196 f96 1"/>
                <a:gd name="f238" fmla="*/ f197 f97 1"/>
                <a:gd name="f239" fmla="*/ f198 f96 1"/>
                <a:gd name="f240" fmla="*/ f199 f97 1"/>
                <a:gd name="f241" fmla="*/ f200 f97 1"/>
                <a:gd name="f242" fmla="*/ f201 f96 1"/>
                <a:gd name="f243" fmla="*/ f202 f97 1"/>
                <a:gd name="f244" fmla="*/ f203 f96 1"/>
                <a:gd name="f245" fmla="*/ f204 f97 1"/>
                <a:gd name="f246" fmla="*/ f205 f96 1"/>
                <a:gd name="f247" fmla="*/ f206 f97 1"/>
                <a:gd name="f248" fmla="*/ f207 f96 1"/>
                <a:gd name="f249" fmla="*/ f208 f97 1"/>
                <a:gd name="f250" fmla="*/ f209 f96 1"/>
                <a:gd name="f251" fmla="*/ f210 f97 1"/>
                <a:gd name="f252" fmla="*/ f211 f96 1"/>
                <a:gd name="f253" fmla="*/ f212 f97 1"/>
                <a:gd name="f254" fmla="*/ f213 f96 1"/>
                <a:gd name="f255" fmla="*/ f214 f97 1"/>
                <a:gd name="f256" fmla="*/ f215 f96 1"/>
                <a:gd name="f257" fmla="*/ f216 f97 1"/>
                <a:gd name="f258" fmla="*/ f217 f96 1"/>
                <a:gd name="f259" fmla="*/ f218 f97 1"/>
                <a:gd name="f260" fmla="*/ f219 f96 1"/>
                <a:gd name="f261" fmla="*/ f220 f97 1"/>
                <a:gd name="f262" fmla="*/ f221 f96 1"/>
                <a:gd name="f263" fmla="*/ f222 f97 1"/>
              </a:gdLst>
              <a:ahLst/>
              <a:cxnLst>
                <a:cxn ang="3cd4">
                  <a:pos x="hc" y="t"/>
                </a:cxn>
                <a:cxn ang="0">
                  <a:pos x="r" y="vc"/>
                </a:cxn>
                <a:cxn ang="cd4">
                  <a:pos x="hc" y="b"/>
                </a:cxn>
                <a:cxn ang="cd2">
                  <a:pos x="l" y="vc"/>
                </a:cxn>
                <a:cxn ang="f144">
                  <a:pos x="f227" y="f228"/>
                </a:cxn>
                <a:cxn ang="f144">
                  <a:pos x="f229" y="f230"/>
                </a:cxn>
                <a:cxn ang="f144">
                  <a:pos x="f231" y="f232"/>
                </a:cxn>
                <a:cxn ang="f144">
                  <a:pos x="f233" y="f234"/>
                </a:cxn>
                <a:cxn ang="f144">
                  <a:pos x="f235" y="f236"/>
                </a:cxn>
                <a:cxn ang="f144">
                  <a:pos x="f237" y="f238"/>
                </a:cxn>
                <a:cxn ang="f144">
                  <a:pos x="f239" y="f240"/>
                </a:cxn>
                <a:cxn ang="f144">
                  <a:pos x="f237" y="f241"/>
                </a:cxn>
                <a:cxn ang="f144">
                  <a:pos x="f242" y="f243"/>
                </a:cxn>
                <a:cxn ang="f144">
                  <a:pos x="f244" y="f245"/>
                </a:cxn>
                <a:cxn ang="f144">
                  <a:pos x="f246" y="f247"/>
                </a:cxn>
                <a:cxn ang="f144">
                  <a:pos x="f248" y="f249"/>
                </a:cxn>
                <a:cxn ang="f144">
                  <a:pos x="f250" y="f251"/>
                </a:cxn>
                <a:cxn ang="f144">
                  <a:pos x="f252" y="f253"/>
                </a:cxn>
                <a:cxn ang="f144">
                  <a:pos x="f254" y="f255"/>
                </a:cxn>
                <a:cxn ang="f144">
                  <a:pos x="f256" y="f257"/>
                </a:cxn>
                <a:cxn ang="f144">
                  <a:pos x="f258" y="f259"/>
                </a:cxn>
                <a:cxn ang="f144">
                  <a:pos x="f260" y="f261"/>
                </a:cxn>
                <a:cxn ang="f144">
                  <a:pos x="f262" y="f263"/>
                </a:cxn>
                <a:cxn ang="f144">
                  <a:pos x="f227" y="f228"/>
                </a:cxn>
              </a:cxnLst>
              <a:rect l="f223" t="f226" r="f224" b="f225"/>
              <a:pathLst>
                <a:path w="92" h="238">
                  <a:moveTo>
                    <a:pt x="f8" y="f2"/>
                  </a:moveTo>
                  <a:cubicBezTo>
                    <a:pt x="f9" y="f10"/>
                    <a:pt x="f11" y="f12"/>
                    <a:pt x="f13" y="f14"/>
                  </a:cubicBezTo>
                  <a:cubicBezTo>
                    <a:pt x="f15" y="f16"/>
                    <a:pt x="f17" y="f18"/>
                    <a:pt x="f19" y="f20"/>
                  </a:cubicBezTo>
                  <a:cubicBezTo>
                    <a:pt x="f21" y="f22"/>
                    <a:pt x="f23" y="f24"/>
                    <a:pt x="f25" y="f26"/>
                  </a:cubicBezTo>
                  <a:cubicBezTo>
                    <a:pt x="f21" y="f27"/>
                    <a:pt x="f28" y="f29"/>
                    <a:pt x="f30" y="f31"/>
                  </a:cubicBezTo>
                  <a:cubicBezTo>
                    <a:pt x="f32" y="f33"/>
                    <a:pt x="f34" y="f35"/>
                    <a:pt x="f36" y="f37"/>
                  </a:cubicBezTo>
                  <a:cubicBezTo>
                    <a:pt x="f5" y="f38"/>
                    <a:pt x="f5" y="f13"/>
                    <a:pt x="f39" y="f5"/>
                  </a:cubicBezTo>
                  <a:cubicBezTo>
                    <a:pt x="f40" y="f41"/>
                    <a:pt x="f42" y="f43"/>
                    <a:pt x="f36" y="f44"/>
                  </a:cubicBezTo>
                  <a:cubicBezTo>
                    <a:pt x="f21" y="f45"/>
                    <a:pt x="f46" y="f47"/>
                    <a:pt x="f48" y="f49"/>
                  </a:cubicBezTo>
                  <a:cubicBezTo>
                    <a:pt x="f50" y="f51"/>
                    <a:pt x="f52" y="f53"/>
                    <a:pt x="f54" y="f55"/>
                  </a:cubicBezTo>
                  <a:cubicBezTo>
                    <a:pt x="f56" y="f57"/>
                    <a:pt x="f58" y="f59"/>
                    <a:pt x="f60" y="f61"/>
                  </a:cubicBezTo>
                  <a:cubicBezTo>
                    <a:pt x="f6" y="f62"/>
                    <a:pt x="f63" y="f20"/>
                    <a:pt x="f6" y="f64"/>
                  </a:cubicBezTo>
                  <a:cubicBezTo>
                    <a:pt x="f65" y="f66"/>
                    <a:pt x="f67" y="f68"/>
                    <a:pt x="f69" y="f24"/>
                  </a:cubicBezTo>
                  <a:cubicBezTo>
                    <a:pt x="f70" y="f62"/>
                    <a:pt x="f70" y="f22"/>
                    <a:pt x="f71" y="f68"/>
                  </a:cubicBezTo>
                  <a:cubicBezTo>
                    <a:pt x="f72" y="f12"/>
                    <a:pt x="f73" y="f74"/>
                    <a:pt x="f75" y="f76"/>
                  </a:cubicBezTo>
                  <a:cubicBezTo>
                    <a:pt x="f77" y="f78"/>
                    <a:pt x="f77" y="f79"/>
                    <a:pt x="f80" y="f81"/>
                  </a:cubicBezTo>
                  <a:cubicBezTo>
                    <a:pt x="f82" y="f83"/>
                    <a:pt x="f69" y="f7"/>
                    <a:pt x="f84" y="f85"/>
                  </a:cubicBezTo>
                  <a:cubicBezTo>
                    <a:pt x="f50" y="f86"/>
                    <a:pt x="f87" y="f88"/>
                    <a:pt x="f87" y="f89"/>
                  </a:cubicBezTo>
                  <a:cubicBezTo>
                    <a:pt x="f52" y="f90"/>
                    <a:pt x="f91" y="f92"/>
                    <a:pt x="f93" y="f94"/>
                  </a:cubicBezTo>
                  <a:cubicBezTo>
                    <a:pt x="f46" y="f2"/>
                    <a:pt x="f8" y="f2"/>
                    <a:pt x="f8" y="f2"/>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3">
              <a:extLst>
                <a:ext uri="{FF2B5EF4-FFF2-40B4-BE49-F238E27FC236}">
                  <a16:creationId xmlns:a16="http://schemas.microsoft.com/office/drawing/2014/main" id="{4A5FDEC4-FF7B-42FE-8552-CD1996A28D2A}"/>
                </a:ext>
              </a:extLst>
            </p:cNvPr>
            <p:cNvSpPr/>
            <p:nvPr/>
          </p:nvSpPr>
          <p:spPr>
            <a:xfrm>
              <a:off x="7778745" y="4703765"/>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6"/>
                <a:gd name="f11" fmla="val 70"/>
                <a:gd name="f12" fmla="val 15"/>
                <a:gd name="f13" fmla="val 72"/>
                <a:gd name="f14" fmla="val 13"/>
                <a:gd name="f15" fmla="val 74"/>
                <a:gd name="f16" fmla="val 10"/>
                <a:gd name="f17" fmla="val 73"/>
                <a:gd name="f18" fmla="val 9"/>
                <a:gd name="f19" fmla="val 69"/>
                <a:gd name="f20" fmla="val 14"/>
                <a:gd name="f21" fmla="val 66"/>
                <a:gd name="f22" fmla="val 65"/>
                <a:gd name="f23" fmla="val 17"/>
                <a:gd name="f24" fmla="val 64"/>
                <a:gd name="f25" fmla="val 57"/>
                <a:gd name="f26" fmla="val 11"/>
                <a:gd name="f27" fmla="val 50"/>
                <a:gd name="f28" fmla="val 8"/>
                <a:gd name="f29" fmla="val 42"/>
                <a:gd name="f30" fmla="val 7"/>
                <a:gd name="f31" fmla="val 40"/>
                <a:gd name="f32" fmla="val 6"/>
                <a:gd name="f33" fmla="val 38"/>
                <a:gd name="f34" fmla="val 5"/>
                <a:gd name="f35" fmla="val 36"/>
                <a:gd name="f36" fmla="val 24"/>
                <a:gd name="f37" fmla="val 3"/>
                <a:gd name="f38" fmla="val 4"/>
                <a:gd name="f39" fmla="val 1"/>
                <a:gd name="f40" fmla="val 2"/>
                <a:gd name="f41" fmla="val 19"/>
                <a:gd name="f42" fmla="val 22"/>
                <a:gd name="f43" fmla="val 20"/>
                <a:gd name="f44" fmla="val 44"/>
                <a:gd name="f45" fmla="val 23"/>
                <a:gd name="f46" fmla="val 53"/>
                <a:gd name="f47" fmla="val 25"/>
                <a:gd name="f48" fmla="val 62"/>
                <a:gd name="f49" fmla="val 28"/>
                <a:gd name="f50" fmla="val 32"/>
                <a:gd name="f51" fmla="val 60"/>
                <a:gd name="f52" fmla="val 34"/>
                <a:gd name="f53" fmla="val 31"/>
                <a:gd name="f54" fmla="val 29"/>
                <a:gd name="f55" fmla="val 26"/>
                <a:gd name="f56" fmla="val 27"/>
                <a:gd name="f57" fmla="val 78"/>
                <a:gd name="f58" fmla="val 81"/>
                <a:gd name="f59" fmla="val 83"/>
                <a:gd name="f60" fmla="val 84"/>
                <a:gd name="f61" fmla="val 85"/>
                <a:gd name="f62" fmla="val 30"/>
                <a:gd name="f63" fmla="val 88"/>
                <a:gd name="f64" fmla="val 87"/>
                <a:gd name="f65" fmla="val 21"/>
                <a:gd name="f66" fmla="val 86"/>
                <a:gd name="f67" fmla="val 79"/>
                <a:gd name="f68" fmla="val 68"/>
                <a:gd name="f69" fmla="+- 0 0 -90"/>
                <a:gd name="f70" fmla="*/ f3 1 35"/>
                <a:gd name="f71" fmla="*/ f4 1 89"/>
                <a:gd name="f72" fmla="val f5"/>
                <a:gd name="f73" fmla="val f6"/>
                <a:gd name="f74" fmla="val f7"/>
                <a:gd name="f75" fmla="*/ f69 f0 1"/>
                <a:gd name="f76" fmla="+- f74 0 f72"/>
                <a:gd name="f77" fmla="+- f73 0 f72"/>
                <a:gd name="f78" fmla="*/ f75 1 f2"/>
                <a:gd name="f79" fmla="*/ f77 1 35"/>
                <a:gd name="f80" fmla="*/ f76 1 89"/>
                <a:gd name="f81" fmla="*/ 18 f77 1"/>
                <a:gd name="f82" fmla="*/ 67 f76 1"/>
                <a:gd name="f83" fmla="*/ 13 f77 1"/>
                <a:gd name="f84" fmla="*/ 74 f76 1"/>
                <a:gd name="f85" fmla="*/ 17 f77 1"/>
                <a:gd name="f86" fmla="*/ 64 f76 1"/>
                <a:gd name="f87" fmla="*/ 8 f77 1"/>
                <a:gd name="f88" fmla="*/ 42 f76 1"/>
                <a:gd name="f89" fmla="*/ 5 f77 1"/>
                <a:gd name="f90" fmla="*/ 36 f76 1"/>
                <a:gd name="f91" fmla="*/ 3 f77 1"/>
                <a:gd name="f92" fmla="*/ 0 f76 1"/>
                <a:gd name="f93" fmla="*/ 2 f76 1"/>
                <a:gd name="f94" fmla="*/ 20 f77 1"/>
                <a:gd name="f95" fmla="*/ 35 f76 1"/>
                <a:gd name="f96" fmla="*/ 25 f77 1"/>
                <a:gd name="f97" fmla="*/ 62 f76 1"/>
                <a:gd name="f98" fmla="*/ 34 f77 1"/>
                <a:gd name="f99" fmla="*/ 69 f76 1"/>
                <a:gd name="f100" fmla="*/ 26 f77 1"/>
                <a:gd name="f101" fmla="*/ 65 f76 1"/>
                <a:gd name="f102" fmla="*/ 66 f76 1"/>
                <a:gd name="f103" fmla="*/ 32 f77 1"/>
                <a:gd name="f104" fmla="*/ 81 f76 1"/>
                <a:gd name="f105" fmla="*/ 85 f76 1"/>
                <a:gd name="f106" fmla="*/ 23 f77 1"/>
                <a:gd name="f107" fmla="*/ 88 f76 1"/>
                <a:gd name="f108" fmla="*/ 21 f77 1"/>
                <a:gd name="f109" fmla="*/ 19 f77 1"/>
                <a:gd name="f110" fmla="*/ 68 f76 1"/>
                <a:gd name="f111" fmla="+- f78 0 f1"/>
                <a:gd name="f112" fmla="*/ f81 1 35"/>
                <a:gd name="f113" fmla="*/ f82 1 89"/>
                <a:gd name="f114" fmla="*/ f83 1 35"/>
                <a:gd name="f115" fmla="*/ f84 1 89"/>
                <a:gd name="f116" fmla="*/ f85 1 35"/>
                <a:gd name="f117" fmla="*/ f86 1 89"/>
                <a:gd name="f118" fmla="*/ f87 1 35"/>
                <a:gd name="f119" fmla="*/ f88 1 89"/>
                <a:gd name="f120" fmla="*/ f89 1 35"/>
                <a:gd name="f121" fmla="*/ f90 1 89"/>
                <a:gd name="f122" fmla="*/ f91 1 35"/>
                <a:gd name="f123" fmla="*/ f92 1 89"/>
                <a:gd name="f124" fmla="*/ f93 1 89"/>
                <a:gd name="f125" fmla="*/ f94 1 35"/>
                <a:gd name="f126" fmla="*/ f95 1 89"/>
                <a:gd name="f127" fmla="*/ f96 1 35"/>
                <a:gd name="f128" fmla="*/ f97 1 89"/>
                <a:gd name="f129" fmla="*/ f98 1 35"/>
                <a:gd name="f130" fmla="*/ f99 1 89"/>
                <a:gd name="f131" fmla="*/ f100 1 35"/>
                <a:gd name="f132" fmla="*/ f101 1 89"/>
                <a:gd name="f133" fmla="*/ f102 1 89"/>
                <a:gd name="f134" fmla="*/ f103 1 35"/>
                <a:gd name="f135" fmla="*/ f104 1 89"/>
                <a:gd name="f136" fmla="*/ f105 1 89"/>
                <a:gd name="f137" fmla="*/ f106 1 35"/>
                <a:gd name="f138" fmla="*/ f107 1 89"/>
                <a:gd name="f139" fmla="*/ f108 1 35"/>
                <a:gd name="f140" fmla="*/ f109 1 35"/>
                <a:gd name="f141" fmla="*/ f110 1 89"/>
                <a:gd name="f142" fmla="*/ 0 1 f79"/>
                <a:gd name="f143" fmla="*/ f73 1 f79"/>
                <a:gd name="f144" fmla="*/ 0 1 f80"/>
                <a:gd name="f145" fmla="*/ f74 1 f80"/>
                <a:gd name="f146" fmla="*/ f112 1 f79"/>
                <a:gd name="f147" fmla="*/ f113 1 f80"/>
                <a:gd name="f148" fmla="*/ f114 1 f79"/>
                <a:gd name="f149" fmla="*/ f115 1 f80"/>
                <a:gd name="f150" fmla="*/ f116 1 f79"/>
                <a:gd name="f151" fmla="*/ f117 1 f80"/>
                <a:gd name="f152" fmla="*/ f118 1 f79"/>
                <a:gd name="f153" fmla="*/ f119 1 f80"/>
                <a:gd name="f154" fmla="*/ f120 1 f79"/>
                <a:gd name="f155" fmla="*/ f121 1 f80"/>
                <a:gd name="f156" fmla="*/ f122 1 f79"/>
                <a:gd name="f157" fmla="*/ f123 1 f80"/>
                <a:gd name="f158" fmla="*/ f124 1 f80"/>
                <a:gd name="f159" fmla="*/ f125 1 f79"/>
                <a:gd name="f160" fmla="*/ f126 1 f80"/>
                <a:gd name="f161" fmla="*/ f127 1 f79"/>
                <a:gd name="f162" fmla="*/ f128 1 f80"/>
                <a:gd name="f163" fmla="*/ f129 1 f79"/>
                <a:gd name="f164" fmla="*/ f130 1 f80"/>
                <a:gd name="f165" fmla="*/ f131 1 f79"/>
                <a:gd name="f166" fmla="*/ f132 1 f80"/>
                <a:gd name="f167" fmla="*/ f133 1 f80"/>
                <a:gd name="f168" fmla="*/ f134 1 f79"/>
                <a:gd name="f169" fmla="*/ f135 1 f80"/>
                <a:gd name="f170" fmla="*/ f136 1 f80"/>
                <a:gd name="f171" fmla="*/ f137 1 f79"/>
                <a:gd name="f172" fmla="*/ f138 1 f80"/>
                <a:gd name="f173" fmla="*/ f139 1 f79"/>
                <a:gd name="f174" fmla="*/ f140 1 f79"/>
                <a:gd name="f175" fmla="*/ f141 1 f80"/>
                <a:gd name="f176" fmla="*/ f142 f70 1"/>
                <a:gd name="f177" fmla="*/ f143 f70 1"/>
                <a:gd name="f178" fmla="*/ f145 f71 1"/>
                <a:gd name="f179" fmla="*/ f144 f71 1"/>
                <a:gd name="f180" fmla="*/ f146 f70 1"/>
                <a:gd name="f181" fmla="*/ f147 f71 1"/>
                <a:gd name="f182" fmla="*/ f148 f70 1"/>
                <a:gd name="f183" fmla="*/ f149 f71 1"/>
                <a:gd name="f184" fmla="*/ f150 f70 1"/>
                <a:gd name="f185" fmla="*/ f151 f71 1"/>
                <a:gd name="f186" fmla="*/ f152 f70 1"/>
                <a:gd name="f187" fmla="*/ f153 f71 1"/>
                <a:gd name="f188" fmla="*/ f154 f70 1"/>
                <a:gd name="f189" fmla="*/ f155 f71 1"/>
                <a:gd name="f190" fmla="*/ f156 f70 1"/>
                <a:gd name="f191" fmla="*/ f157 f71 1"/>
                <a:gd name="f192" fmla="*/ f158 f71 1"/>
                <a:gd name="f193" fmla="*/ f159 f70 1"/>
                <a:gd name="f194" fmla="*/ f160 f71 1"/>
                <a:gd name="f195" fmla="*/ f161 f70 1"/>
                <a:gd name="f196" fmla="*/ f162 f71 1"/>
                <a:gd name="f197" fmla="*/ f163 f70 1"/>
                <a:gd name="f198" fmla="*/ f164 f71 1"/>
                <a:gd name="f199" fmla="*/ f165 f70 1"/>
                <a:gd name="f200" fmla="*/ f166 f71 1"/>
                <a:gd name="f201" fmla="*/ f167 f71 1"/>
                <a:gd name="f202" fmla="*/ f168 f70 1"/>
                <a:gd name="f203" fmla="*/ f169 f71 1"/>
                <a:gd name="f204" fmla="*/ f170 f71 1"/>
                <a:gd name="f205" fmla="*/ f171 f70 1"/>
                <a:gd name="f206" fmla="*/ f172 f71 1"/>
                <a:gd name="f207" fmla="*/ f173 f70 1"/>
                <a:gd name="f208" fmla="*/ f174 f70 1"/>
                <a:gd name="f209" fmla="*/ f175 f71 1"/>
              </a:gdLst>
              <a:ahLst/>
              <a:cxnLst>
                <a:cxn ang="3cd4">
                  <a:pos x="hc" y="t"/>
                </a:cxn>
                <a:cxn ang="0">
                  <a:pos x="r" y="vc"/>
                </a:cxn>
                <a:cxn ang="cd4">
                  <a:pos x="hc" y="b"/>
                </a:cxn>
                <a:cxn ang="cd2">
                  <a:pos x="l" y="vc"/>
                </a:cxn>
                <a:cxn ang="f111">
                  <a:pos x="f180" y="f181"/>
                </a:cxn>
                <a:cxn ang="f111">
                  <a:pos x="f182" y="f183"/>
                </a:cxn>
                <a:cxn ang="f111">
                  <a:pos x="f182" y="f181"/>
                </a:cxn>
                <a:cxn ang="f111">
                  <a:pos x="f184" y="f185"/>
                </a:cxn>
                <a:cxn ang="f111">
                  <a:pos x="f186" y="f187"/>
                </a:cxn>
                <a:cxn ang="f111">
                  <a:pos x="f188" y="f189"/>
                </a:cxn>
                <a:cxn ang="f111">
                  <a:pos x="f190" y="f191"/>
                </a:cxn>
                <a:cxn ang="f111">
                  <a:pos x="f188" y="f192"/>
                </a:cxn>
                <a:cxn ang="f111">
                  <a:pos x="f193" y="f194"/>
                </a:cxn>
                <a:cxn ang="f111">
                  <a:pos x="f195" y="f196"/>
                </a:cxn>
                <a:cxn ang="f111">
                  <a:pos x="f197" y="f185"/>
                </a:cxn>
                <a:cxn ang="f111">
                  <a:pos x="f197" y="f198"/>
                </a:cxn>
                <a:cxn ang="f111">
                  <a:pos x="f199" y="f200"/>
                </a:cxn>
                <a:cxn ang="f111">
                  <a:pos x="f195" y="f201"/>
                </a:cxn>
                <a:cxn ang="f111">
                  <a:pos x="f202" y="f203"/>
                </a:cxn>
                <a:cxn ang="f111">
                  <a:pos x="f202" y="f204"/>
                </a:cxn>
                <a:cxn ang="f111">
                  <a:pos x="f205" y="f206"/>
                </a:cxn>
                <a:cxn ang="f111">
                  <a:pos x="f207" y="f204"/>
                </a:cxn>
                <a:cxn ang="f111">
                  <a:pos x="f208" y="f209"/>
                </a:cxn>
                <a:cxn ang="f111">
                  <a:pos x="f180" y="f181"/>
                </a:cxn>
              </a:cxnLst>
              <a:rect l="f176" t="f179" r="f177" b="f178"/>
              <a:pathLst>
                <a:path w="35" h="89">
                  <a:moveTo>
                    <a:pt x="f8" y="f9"/>
                  </a:moveTo>
                  <a:cubicBezTo>
                    <a:pt x="f10" y="f11"/>
                    <a:pt x="f12" y="f13"/>
                    <a:pt x="f14" y="f15"/>
                  </a:cubicBezTo>
                  <a:cubicBezTo>
                    <a:pt x="f16" y="f17"/>
                    <a:pt x="f18" y="f19"/>
                    <a:pt x="f14" y="f9"/>
                  </a:cubicBezTo>
                  <a:cubicBezTo>
                    <a:pt x="f20" y="f21"/>
                    <a:pt x="f12" y="f22"/>
                    <a:pt x="f23" y="f24"/>
                  </a:cubicBezTo>
                  <a:cubicBezTo>
                    <a:pt x="f20" y="f25"/>
                    <a:pt x="f26" y="f27"/>
                    <a:pt x="f28" y="f29"/>
                  </a:cubicBezTo>
                  <a:cubicBezTo>
                    <a:pt x="f30" y="f31"/>
                    <a:pt x="f32" y="f33"/>
                    <a:pt x="f34" y="f35"/>
                  </a:cubicBezTo>
                  <a:cubicBezTo>
                    <a:pt x="f5" y="f36"/>
                    <a:pt x="f5" y="f14"/>
                    <a:pt x="f37" y="f5"/>
                  </a:cubicBezTo>
                  <a:cubicBezTo>
                    <a:pt x="f38" y="f39"/>
                    <a:pt x="f38" y="f40"/>
                    <a:pt x="f34" y="f40"/>
                  </a:cubicBezTo>
                  <a:cubicBezTo>
                    <a:pt x="f20" y="f26"/>
                    <a:pt x="f41" y="f42"/>
                    <a:pt x="f43" y="f6"/>
                  </a:cubicBezTo>
                  <a:cubicBezTo>
                    <a:pt x="f42" y="f44"/>
                    <a:pt x="f45" y="f46"/>
                    <a:pt x="f47" y="f48"/>
                  </a:cubicBezTo>
                  <a:cubicBezTo>
                    <a:pt x="f49" y="f48"/>
                    <a:pt x="f50" y="f51"/>
                    <a:pt x="f52" y="f24"/>
                  </a:cubicBezTo>
                  <a:cubicBezTo>
                    <a:pt x="f6" y="f22"/>
                    <a:pt x="f52" y="f9"/>
                    <a:pt x="f52" y="f19"/>
                  </a:cubicBezTo>
                  <a:cubicBezTo>
                    <a:pt x="f53" y="f9"/>
                    <a:pt x="f54" y="f21"/>
                    <a:pt x="f55" y="f22"/>
                  </a:cubicBezTo>
                  <a:cubicBezTo>
                    <a:pt x="f55" y="f22"/>
                    <a:pt x="f47" y="f21"/>
                    <a:pt x="f47" y="f21"/>
                  </a:cubicBezTo>
                  <a:cubicBezTo>
                    <a:pt x="f56" y="f13"/>
                    <a:pt x="f56" y="f57"/>
                    <a:pt x="f50" y="f58"/>
                  </a:cubicBezTo>
                  <a:cubicBezTo>
                    <a:pt x="f52" y="f59"/>
                    <a:pt x="f52" y="f60"/>
                    <a:pt x="f50" y="f61"/>
                  </a:cubicBezTo>
                  <a:cubicBezTo>
                    <a:pt x="f62" y="f63"/>
                    <a:pt x="f55" y="f7"/>
                    <a:pt x="f45" y="f63"/>
                  </a:cubicBezTo>
                  <a:cubicBezTo>
                    <a:pt x="f42" y="f64"/>
                    <a:pt x="f65" y="f66"/>
                    <a:pt x="f65" y="f61"/>
                  </a:cubicBezTo>
                  <a:cubicBezTo>
                    <a:pt x="f36" y="f67"/>
                    <a:pt x="f65" y="f17"/>
                    <a:pt x="f41" y="f68"/>
                  </a:cubicBezTo>
                  <a:cubicBezTo>
                    <a:pt x="f41" y="f68"/>
                    <a:pt x="f8" y="f68"/>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14">
              <a:extLst>
                <a:ext uri="{FF2B5EF4-FFF2-40B4-BE49-F238E27FC236}">
                  <a16:creationId xmlns:a16="http://schemas.microsoft.com/office/drawing/2014/main" id="{E3E9546F-F1D3-400D-BE03-10CE15156785}"/>
                </a:ext>
              </a:extLst>
            </p:cNvPr>
            <p:cNvSpPr/>
            <p:nvPr/>
          </p:nvSpPr>
          <p:spPr>
            <a:xfrm>
              <a:off x="1733546" y="666753"/>
              <a:ext cx="547689" cy="1412876"/>
            </a:xfrm>
            <a:custGeom>
              <a:avLst/>
              <a:gdLst>
                <a:gd name="f0" fmla="val 10800000"/>
                <a:gd name="f1" fmla="val 5400000"/>
                <a:gd name="f2" fmla="val 180"/>
                <a:gd name="f3" fmla="val w"/>
                <a:gd name="f4" fmla="val h"/>
                <a:gd name="f5" fmla="val 0"/>
                <a:gd name="f6" fmla="val 224"/>
                <a:gd name="f7" fmla="val 577"/>
                <a:gd name="f8" fmla="val 116"/>
                <a:gd name="f9" fmla="val 435"/>
                <a:gd name="f10" fmla="val 105"/>
                <a:gd name="f11" fmla="val 449"/>
                <a:gd name="f12" fmla="val 94"/>
                <a:gd name="f13" fmla="val 464"/>
                <a:gd name="f14" fmla="val 83"/>
                <a:gd name="f15" fmla="val 479"/>
                <a:gd name="f16" fmla="val 63"/>
                <a:gd name="f17" fmla="val 472"/>
                <a:gd name="f18" fmla="val 60"/>
                <a:gd name="f19" fmla="val 445"/>
                <a:gd name="f20" fmla="val 82"/>
                <a:gd name="f21" fmla="val 430"/>
                <a:gd name="f22" fmla="val 90"/>
                <a:gd name="f23" fmla="val 424"/>
                <a:gd name="f24" fmla="val 100"/>
                <a:gd name="f25" fmla="val 420"/>
                <a:gd name="f26" fmla="val 110"/>
                <a:gd name="f27" fmla="val 415"/>
                <a:gd name="f28" fmla="val 367"/>
                <a:gd name="f29" fmla="val 71"/>
                <a:gd name="f30" fmla="val 320"/>
                <a:gd name="f31" fmla="val 51"/>
                <a:gd name="f32" fmla="val 273"/>
                <a:gd name="f33" fmla="val 46"/>
                <a:gd name="f34" fmla="val 260"/>
                <a:gd name="f35" fmla="val 42"/>
                <a:gd name="f36" fmla="val 246"/>
                <a:gd name="f37" fmla="val 35"/>
                <a:gd name="f38" fmla="val 233"/>
                <a:gd name="f39" fmla="val 158"/>
                <a:gd name="f40" fmla="val 81"/>
                <a:gd name="f41" fmla="val 19"/>
                <a:gd name="f42" fmla="val 25"/>
                <a:gd name="f43" fmla="val 5"/>
                <a:gd name="f44" fmla="val 29"/>
                <a:gd name="f45" fmla="val 10"/>
                <a:gd name="f46" fmla="val 34"/>
                <a:gd name="f47" fmla="val 15"/>
                <a:gd name="f48" fmla="val 91"/>
                <a:gd name="f49" fmla="val 74"/>
                <a:gd name="f50" fmla="val 121"/>
                <a:gd name="f51" fmla="val 145"/>
                <a:gd name="f52" fmla="val 132"/>
                <a:gd name="f53" fmla="val 225"/>
                <a:gd name="f54" fmla="val 141"/>
                <a:gd name="f55" fmla="val 283"/>
                <a:gd name="f56" fmla="val 152"/>
                <a:gd name="f57" fmla="val 341"/>
                <a:gd name="f58" fmla="val 162"/>
                <a:gd name="f59" fmla="val 399"/>
                <a:gd name="f60" fmla="val 182"/>
                <a:gd name="f61" fmla="val 402"/>
                <a:gd name="f62" fmla="val 206"/>
                <a:gd name="f63" fmla="val 387"/>
                <a:gd name="f64" fmla="val 219"/>
                <a:gd name="f65" fmla="val 412"/>
                <a:gd name="f66" fmla="val 222"/>
                <a:gd name="f67" fmla="val 432"/>
                <a:gd name="f68" fmla="val 223"/>
                <a:gd name="f69" fmla="val 442"/>
                <a:gd name="f70" fmla="val 202"/>
                <a:gd name="f71" fmla="val 434"/>
                <a:gd name="f72" fmla="val 185"/>
                <a:gd name="f73" fmla="val 427"/>
                <a:gd name="f74" fmla="val 168"/>
                <a:gd name="f75" fmla="val 167"/>
                <a:gd name="f76" fmla="val 422"/>
                <a:gd name="f77" fmla="val 165"/>
                <a:gd name="f78" fmla="val 425"/>
                <a:gd name="f79" fmla="val 163"/>
                <a:gd name="f80" fmla="val 172"/>
                <a:gd name="f81" fmla="val 462"/>
                <a:gd name="f82" fmla="val 175"/>
                <a:gd name="f83" fmla="val 500"/>
                <a:gd name="f84" fmla="val 208"/>
                <a:gd name="f85" fmla="val 525"/>
                <a:gd name="f86" fmla="val 218"/>
                <a:gd name="f87" fmla="val 533"/>
                <a:gd name="f88" fmla="val 541"/>
                <a:gd name="f89" fmla="val 210"/>
                <a:gd name="f90" fmla="val 550"/>
                <a:gd name="f91" fmla="val 195"/>
                <a:gd name="f92" fmla="val 569"/>
                <a:gd name="f93" fmla="val 169"/>
                <a:gd name="f94" fmla="val 148"/>
                <a:gd name="f95" fmla="val 567"/>
                <a:gd name="f96" fmla="val 143"/>
                <a:gd name="f97" fmla="val 564"/>
                <a:gd name="f98" fmla="val 136"/>
                <a:gd name="f99" fmla="val 553"/>
                <a:gd name="f100" fmla="val 138"/>
                <a:gd name="f101" fmla="val 548"/>
                <a:gd name="f102" fmla="val 153"/>
                <a:gd name="f103" fmla="val 508"/>
                <a:gd name="f104" fmla="val 134"/>
                <a:gd name="f105" fmla="val 474"/>
                <a:gd name="f106" fmla="val 123"/>
                <a:gd name="f107" fmla="val 438"/>
                <a:gd name="f108" fmla="val 437"/>
                <a:gd name="f109" fmla="val 119"/>
                <a:gd name="f110" fmla="val 436"/>
                <a:gd name="f111" fmla="+- 0 0 -90"/>
                <a:gd name="f112" fmla="*/ f3 1 224"/>
                <a:gd name="f113" fmla="*/ f4 1 577"/>
                <a:gd name="f114" fmla="val f5"/>
                <a:gd name="f115" fmla="val f6"/>
                <a:gd name="f116" fmla="val f7"/>
                <a:gd name="f117" fmla="*/ f111 f0 1"/>
                <a:gd name="f118" fmla="+- f116 0 f114"/>
                <a:gd name="f119" fmla="+- f115 0 f114"/>
                <a:gd name="f120" fmla="*/ f117 1 f2"/>
                <a:gd name="f121" fmla="*/ f119 1 224"/>
                <a:gd name="f122" fmla="*/ f118 1 577"/>
                <a:gd name="f123" fmla="*/ 116 f119 1"/>
                <a:gd name="f124" fmla="*/ 435 f118 1"/>
                <a:gd name="f125" fmla="*/ 83 f119 1"/>
                <a:gd name="f126" fmla="*/ 479 f118 1"/>
                <a:gd name="f127" fmla="*/ 82 f119 1"/>
                <a:gd name="f128" fmla="*/ 430 f118 1"/>
                <a:gd name="f129" fmla="*/ 110 f119 1"/>
                <a:gd name="f130" fmla="*/ 415 f118 1"/>
                <a:gd name="f131" fmla="*/ 51 f119 1"/>
                <a:gd name="f132" fmla="*/ 273 f118 1"/>
                <a:gd name="f133" fmla="*/ 35 f119 1"/>
                <a:gd name="f134" fmla="*/ 233 f118 1"/>
                <a:gd name="f135" fmla="*/ 19 f119 1"/>
                <a:gd name="f136" fmla="*/ 0 f118 1"/>
                <a:gd name="f137" fmla="*/ 34 f119 1"/>
                <a:gd name="f138" fmla="*/ 15 f118 1"/>
                <a:gd name="f139" fmla="*/ 132 f119 1"/>
                <a:gd name="f140" fmla="*/ 225 f118 1"/>
                <a:gd name="f141" fmla="*/ 162 f119 1"/>
                <a:gd name="f142" fmla="*/ 399 f118 1"/>
                <a:gd name="f143" fmla="*/ 219 f119 1"/>
                <a:gd name="f144" fmla="*/ 412 f118 1"/>
                <a:gd name="f145" fmla="*/ 223 f119 1"/>
                <a:gd name="f146" fmla="*/ 442 f118 1"/>
                <a:gd name="f147" fmla="*/ 168 f119 1"/>
                <a:gd name="f148" fmla="*/ 420 f118 1"/>
                <a:gd name="f149" fmla="*/ 163 f119 1"/>
                <a:gd name="f150" fmla="*/ 427 f118 1"/>
                <a:gd name="f151" fmla="*/ 208 f119 1"/>
                <a:gd name="f152" fmla="*/ 525 f118 1"/>
                <a:gd name="f153" fmla="*/ 210 f119 1"/>
                <a:gd name="f154" fmla="*/ 550 f118 1"/>
                <a:gd name="f155" fmla="*/ 148 f119 1"/>
                <a:gd name="f156" fmla="*/ 567 f118 1"/>
                <a:gd name="f157" fmla="*/ 138 f119 1"/>
                <a:gd name="f158" fmla="*/ 548 f118 1"/>
                <a:gd name="f159" fmla="*/ 123 f119 1"/>
                <a:gd name="f160" fmla="*/ 438 f118 1"/>
                <a:gd name="f161" fmla="+- f120 0 f1"/>
                <a:gd name="f162" fmla="*/ f123 1 224"/>
                <a:gd name="f163" fmla="*/ f124 1 577"/>
                <a:gd name="f164" fmla="*/ f125 1 224"/>
                <a:gd name="f165" fmla="*/ f126 1 577"/>
                <a:gd name="f166" fmla="*/ f127 1 224"/>
                <a:gd name="f167" fmla="*/ f128 1 577"/>
                <a:gd name="f168" fmla="*/ f129 1 224"/>
                <a:gd name="f169" fmla="*/ f130 1 577"/>
                <a:gd name="f170" fmla="*/ f131 1 224"/>
                <a:gd name="f171" fmla="*/ f132 1 577"/>
                <a:gd name="f172" fmla="*/ f133 1 224"/>
                <a:gd name="f173" fmla="*/ f134 1 577"/>
                <a:gd name="f174" fmla="*/ f135 1 224"/>
                <a:gd name="f175" fmla="*/ f136 1 577"/>
                <a:gd name="f176" fmla="*/ f137 1 224"/>
                <a:gd name="f177" fmla="*/ f138 1 577"/>
                <a:gd name="f178" fmla="*/ f139 1 224"/>
                <a:gd name="f179" fmla="*/ f140 1 577"/>
                <a:gd name="f180" fmla="*/ f141 1 224"/>
                <a:gd name="f181" fmla="*/ f142 1 577"/>
                <a:gd name="f182" fmla="*/ f143 1 224"/>
                <a:gd name="f183" fmla="*/ f144 1 577"/>
                <a:gd name="f184" fmla="*/ f145 1 224"/>
                <a:gd name="f185" fmla="*/ f146 1 577"/>
                <a:gd name="f186" fmla="*/ f147 1 224"/>
                <a:gd name="f187" fmla="*/ f148 1 577"/>
                <a:gd name="f188" fmla="*/ f149 1 224"/>
                <a:gd name="f189" fmla="*/ f150 1 577"/>
                <a:gd name="f190" fmla="*/ f151 1 224"/>
                <a:gd name="f191" fmla="*/ f152 1 577"/>
                <a:gd name="f192" fmla="*/ f153 1 224"/>
                <a:gd name="f193" fmla="*/ f154 1 577"/>
                <a:gd name="f194" fmla="*/ f155 1 224"/>
                <a:gd name="f195" fmla="*/ f156 1 577"/>
                <a:gd name="f196" fmla="*/ f157 1 224"/>
                <a:gd name="f197" fmla="*/ f158 1 577"/>
                <a:gd name="f198" fmla="*/ f159 1 224"/>
                <a:gd name="f199" fmla="*/ f160 1 577"/>
                <a:gd name="f200" fmla="*/ 0 1 f121"/>
                <a:gd name="f201" fmla="*/ f115 1 f121"/>
                <a:gd name="f202" fmla="*/ 0 1 f122"/>
                <a:gd name="f203" fmla="*/ f116 1 f122"/>
                <a:gd name="f204" fmla="*/ f162 1 f121"/>
                <a:gd name="f205" fmla="*/ f163 1 f122"/>
                <a:gd name="f206" fmla="*/ f164 1 f121"/>
                <a:gd name="f207" fmla="*/ f165 1 f122"/>
                <a:gd name="f208" fmla="*/ f166 1 f121"/>
                <a:gd name="f209" fmla="*/ f167 1 f122"/>
                <a:gd name="f210" fmla="*/ f168 1 f121"/>
                <a:gd name="f211" fmla="*/ f169 1 f122"/>
                <a:gd name="f212" fmla="*/ f170 1 f121"/>
                <a:gd name="f213" fmla="*/ f171 1 f122"/>
                <a:gd name="f214" fmla="*/ f172 1 f121"/>
                <a:gd name="f215" fmla="*/ f173 1 f122"/>
                <a:gd name="f216" fmla="*/ f174 1 f121"/>
                <a:gd name="f217" fmla="*/ f175 1 f122"/>
                <a:gd name="f218" fmla="*/ f176 1 f121"/>
                <a:gd name="f219" fmla="*/ f177 1 f122"/>
                <a:gd name="f220" fmla="*/ f178 1 f121"/>
                <a:gd name="f221" fmla="*/ f179 1 f122"/>
                <a:gd name="f222" fmla="*/ f180 1 f121"/>
                <a:gd name="f223" fmla="*/ f181 1 f122"/>
                <a:gd name="f224" fmla="*/ f182 1 f121"/>
                <a:gd name="f225" fmla="*/ f183 1 f122"/>
                <a:gd name="f226" fmla="*/ f184 1 f121"/>
                <a:gd name="f227" fmla="*/ f185 1 f122"/>
                <a:gd name="f228" fmla="*/ f186 1 f121"/>
                <a:gd name="f229" fmla="*/ f187 1 f122"/>
                <a:gd name="f230" fmla="*/ f188 1 f121"/>
                <a:gd name="f231" fmla="*/ f189 1 f122"/>
                <a:gd name="f232" fmla="*/ f190 1 f121"/>
                <a:gd name="f233" fmla="*/ f191 1 f122"/>
                <a:gd name="f234" fmla="*/ f192 1 f121"/>
                <a:gd name="f235" fmla="*/ f193 1 f122"/>
                <a:gd name="f236" fmla="*/ f194 1 f121"/>
                <a:gd name="f237" fmla="*/ f195 1 f122"/>
                <a:gd name="f238" fmla="*/ f196 1 f121"/>
                <a:gd name="f239" fmla="*/ f197 1 f122"/>
                <a:gd name="f240" fmla="*/ f198 1 f121"/>
                <a:gd name="f241" fmla="*/ f199 1 f122"/>
                <a:gd name="f242" fmla="*/ f200 f112 1"/>
                <a:gd name="f243" fmla="*/ f201 f112 1"/>
                <a:gd name="f244" fmla="*/ f203 f113 1"/>
                <a:gd name="f245" fmla="*/ f202 f113 1"/>
                <a:gd name="f246" fmla="*/ f204 f112 1"/>
                <a:gd name="f247" fmla="*/ f205 f113 1"/>
                <a:gd name="f248" fmla="*/ f206 f112 1"/>
                <a:gd name="f249" fmla="*/ f207 f113 1"/>
                <a:gd name="f250" fmla="*/ f208 f112 1"/>
                <a:gd name="f251" fmla="*/ f209 f113 1"/>
                <a:gd name="f252" fmla="*/ f210 f112 1"/>
                <a:gd name="f253" fmla="*/ f211 f113 1"/>
                <a:gd name="f254" fmla="*/ f212 f112 1"/>
                <a:gd name="f255" fmla="*/ f213 f113 1"/>
                <a:gd name="f256" fmla="*/ f214 f112 1"/>
                <a:gd name="f257" fmla="*/ f215 f113 1"/>
                <a:gd name="f258" fmla="*/ f216 f112 1"/>
                <a:gd name="f259" fmla="*/ f217 f113 1"/>
                <a:gd name="f260" fmla="*/ f218 f112 1"/>
                <a:gd name="f261" fmla="*/ f219 f113 1"/>
                <a:gd name="f262" fmla="*/ f220 f112 1"/>
                <a:gd name="f263" fmla="*/ f221 f113 1"/>
                <a:gd name="f264" fmla="*/ f222 f112 1"/>
                <a:gd name="f265" fmla="*/ f223 f113 1"/>
                <a:gd name="f266" fmla="*/ f224 f112 1"/>
                <a:gd name="f267" fmla="*/ f225 f113 1"/>
                <a:gd name="f268" fmla="*/ f226 f112 1"/>
                <a:gd name="f269" fmla="*/ f227 f113 1"/>
                <a:gd name="f270" fmla="*/ f228 f112 1"/>
                <a:gd name="f271" fmla="*/ f229 f113 1"/>
                <a:gd name="f272" fmla="*/ f230 f112 1"/>
                <a:gd name="f273" fmla="*/ f231 f113 1"/>
                <a:gd name="f274" fmla="*/ f232 f112 1"/>
                <a:gd name="f275" fmla="*/ f233 f113 1"/>
                <a:gd name="f276" fmla="*/ f234 f112 1"/>
                <a:gd name="f277" fmla="*/ f235 f113 1"/>
                <a:gd name="f278" fmla="*/ f236 f112 1"/>
                <a:gd name="f279" fmla="*/ f237 f113 1"/>
                <a:gd name="f280" fmla="*/ f238 f112 1"/>
                <a:gd name="f281" fmla="*/ f239 f113 1"/>
                <a:gd name="f282" fmla="*/ f240 f112 1"/>
                <a:gd name="f283" fmla="*/ f241 f113 1"/>
              </a:gdLst>
              <a:ahLst/>
              <a:cxnLst>
                <a:cxn ang="3cd4">
                  <a:pos x="hc" y="t"/>
                </a:cxn>
                <a:cxn ang="0">
                  <a:pos x="r" y="vc"/>
                </a:cxn>
                <a:cxn ang="cd4">
                  <a:pos x="hc" y="b"/>
                </a:cxn>
                <a:cxn ang="cd2">
                  <a:pos x="l" y="vc"/>
                </a:cxn>
                <a:cxn ang="f161">
                  <a:pos x="f246" y="f247"/>
                </a:cxn>
                <a:cxn ang="f161">
                  <a:pos x="f248" y="f249"/>
                </a:cxn>
                <a:cxn ang="f161">
                  <a:pos x="f250" y="f251"/>
                </a:cxn>
                <a:cxn ang="f161">
                  <a:pos x="f252" y="f253"/>
                </a:cxn>
                <a:cxn ang="f161">
                  <a:pos x="f254" y="f255"/>
                </a:cxn>
                <a:cxn ang="f161">
                  <a:pos x="f256" y="f257"/>
                </a:cxn>
                <a:cxn ang="f161">
                  <a:pos x="f258" y="f259"/>
                </a:cxn>
                <a:cxn ang="f161">
                  <a:pos x="f260" y="f261"/>
                </a:cxn>
                <a:cxn ang="f161">
                  <a:pos x="f262" y="f263"/>
                </a:cxn>
                <a:cxn ang="f161">
                  <a:pos x="f264" y="f265"/>
                </a:cxn>
                <a:cxn ang="f161">
                  <a:pos x="f266" y="f267"/>
                </a:cxn>
                <a:cxn ang="f161">
                  <a:pos x="f268" y="f269"/>
                </a:cxn>
                <a:cxn ang="f161">
                  <a:pos x="f270" y="f271"/>
                </a:cxn>
                <a:cxn ang="f161">
                  <a:pos x="f272" y="f273"/>
                </a:cxn>
                <a:cxn ang="f161">
                  <a:pos x="f274" y="f275"/>
                </a:cxn>
                <a:cxn ang="f161">
                  <a:pos x="f276" y="f277"/>
                </a:cxn>
                <a:cxn ang="f161">
                  <a:pos x="f278" y="f279"/>
                </a:cxn>
                <a:cxn ang="f161">
                  <a:pos x="f280" y="f281"/>
                </a:cxn>
                <a:cxn ang="f161">
                  <a:pos x="f282" y="f283"/>
                </a:cxn>
                <a:cxn ang="f161">
                  <a:pos x="f246" y="f247"/>
                </a:cxn>
              </a:cxnLst>
              <a:rect l="f242" t="f245" r="f243" b="f244"/>
              <a:pathLst>
                <a:path w="224" h="577">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40"/>
                    <a:pt x="f41" y="f5"/>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78"/>
                    <a:pt x="f79" y="f73"/>
                  </a:cubicBezTo>
                  <a:cubicBezTo>
                    <a:pt x="f80" y="f81"/>
                    <a:pt x="f82" y="f83"/>
                    <a:pt x="f84" y="f85"/>
                  </a:cubicBezTo>
                  <a:cubicBezTo>
                    <a:pt x="f86" y="f87"/>
                    <a:pt x="f86" y="f88"/>
                    <a:pt x="f89" y="f90"/>
                  </a:cubicBezTo>
                  <a:cubicBezTo>
                    <a:pt x="f91" y="f92"/>
                    <a:pt x="f93" y="f7"/>
                    <a:pt x="f94" y="f95"/>
                  </a:cubicBezTo>
                  <a:cubicBezTo>
                    <a:pt x="f96" y="f97"/>
                    <a:pt x="f98" y="f99"/>
                    <a:pt x="f100" y="f101"/>
                  </a:cubicBezTo>
                  <a:cubicBezTo>
                    <a:pt x="f102" y="f103"/>
                    <a:pt x="f104" y="f105"/>
                    <a:pt x="f106" y="f107"/>
                  </a:cubicBezTo>
                  <a:cubicBezTo>
                    <a:pt x="f50" y="f108"/>
                    <a:pt x="f109" y="f110"/>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0BDC3ADB-DAAD-47B4-A8EE-5B02FA356362}"/>
                </a:ext>
              </a:extLst>
            </p:cNvPr>
            <p:cNvSpPr/>
            <p:nvPr/>
          </p:nvSpPr>
          <p:spPr>
            <a:xfrm>
              <a:off x="2792413" y="3232147"/>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1"/>
                <a:gd name="f49" fmla="val 50"/>
                <a:gd name="f50" fmla="val 60"/>
                <a:gd name="f51" fmla="val 55"/>
                <a:gd name="f52" fmla="val 93"/>
                <a:gd name="f53" fmla="val 58"/>
                <a:gd name="f54" fmla="val 117"/>
                <a:gd name="f55" fmla="val 63"/>
                <a:gd name="f56" fmla="val 140"/>
                <a:gd name="f57" fmla="val 67"/>
                <a:gd name="f58" fmla="val 165"/>
                <a:gd name="f59" fmla="val 75"/>
                <a:gd name="f60" fmla="val 166"/>
                <a:gd name="f61" fmla="val 85"/>
                <a:gd name="f62" fmla="val 160"/>
                <a:gd name="f63" fmla="val 90"/>
                <a:gd name="f64" fmla="val 170"/>
                <a:gd name="f65" fmla="val 178"/>
                <a:gd name="f66" fmla="val 182"/>
                <a:gd name="f67" fmla="val 83"/>
                <a:gd name="f68" fmla="val 77"/>
                <a:gd name="f69" fmla="val 176"/>
                <a:gd name="f70" fmla="val 70"/>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61"/>
                <a:gd name="f87" fmla="val 59"/>
                <a:gd name="f88" fmla="val 233"/>
                <a:gd name="f89" fmla="val 56"/>
                <a:gd name="f90" fmla="val 228"/>
                <a:gd name="f91" fmla="val 57"/>
                <a:gd name="f92" fmla="val 226"/>
                <a:gd name="f93" fmla="val 209"/>
                <a:gd name="f94" fmla="val 195"/>
                <a:gd name="f95" fmla="val 51"/>
                <a:gd name="f96" fmla="val 181"/>
                <a:gd name="f97" fmla="val 49"/>
                <a:gd name="f98" fmla="+- 0 0 -90"/>
                <a:gd name="f99" fmla="*/ f3 1 92"/>
                <a:gd name="f100" fmla="*/ f4 1 238"/>
                <a:gd name="f101" fmla="val f5"/>
                <a:gd name="f102" fmla="val f6"/>
                <a:gd name="f103" fmla="val f7"/>
                <a:gd name="f104" fmla="*/ f98 f0 1"/>
                <a:gd name="f105" fmla="+- f103 0 f101"/>
                <a:gd name="f106" fmla="+- f102 0 f101"/>
                <a:gd name="f107" fmla="*/ f104 1 f2"/>
                <a:gd name="f108" fmla="*/ f106 1 92"/>
                <a:gd name="f109" fmla="*/ f105 1 238"/>
                <a:gd name="f110" fmla="*/ 48 f106 1"/>
                <a:gd name="f111" fmla="*/ 179 f105 1"/>
                <a:gd name="f112" fmla="*/ 34 f106 1"/>
                <a:gd name="f113" fmla="*/ 197 f105 1"/>
                <a:gd name="f114" fmla="*/ 177 f105 1"/>
                <a:gd name="f115" fmla="*/ 45 f106 1"/>
                <a:gd name="f116" fmla="*/ 171 f105 1"/>
                <a:gd name="f117" fmla="*/ 21 f106 1"/>
                <a:gd name="f118" fmla="*/ 113 f105 1"/>
                <a:gd name="f119" fmla="*/ 15 f106 1"/>
                <a:gd name="f120" fmla="*/ 96 f105 1"/>
                <a:gd name="f121" fmla="*/ 8 f106 1"/>
                <a:gd name="f122" fmla="*/ 0 f105 1"/>
                <a:gd name="f123" fmla="*/ 14 f106 1"/>
                <a:gd name="f124" fmla="*/ 6 f105 1"/>
                <a:gd name="f125" fmla="*/ 55 f106 1"/>
                <a:gd name="f126" fmla="*/ 93 f105 1"/>
                <a:gd name="f127" fmla="*/ 67 f106 1"/>
                <a:gd name="f128" fmla="*/ 165 f105 1"/>
                <a:gd name="f129" fmla="*/ 90 f106 1"/>
                <a:gd name="f130" fmla="*/ 170 f105 1"/>
                <a:gd name="f131" fmla="*/ 92 f106 1"/>
                <a:gd name="f132" fmla="*/ 182 f105 1"/>
                <a:gd name="f133" fmla="*/ 70 f106 1"/>
                <a:gd name="f134" fmla="*/ 173 f105 1"/>
                <a:gd name="f135" fmla="*/ 176 f105 1"/>
                <a:gd name="f136" fmla="*/ 86 f106 1"/>
                <a:gd name="f137" fmla="*/ 216 f105 1"/>
                <a:gd name="f138" fmla="*/ 87 f106 1"/>
                <a:gd name="f139" fmla="*/ 227 f105 1"/>
                <a:gd name="f140" fmla="*/ 61 f106 1"/>
                <a:gd name="f141" fmla="*/ 234 f105 1"/>
                <a:gd name="f142" fmla="*/ 57 f106 1"/>
                <a:gd name="f143" fmla="*/ 226 f105 1"/>
                <a:gd name="f144" fmla="*/ 51 f106 1"/>
                <a:gd name="f145" fmla="*/ 181 f105 1"/>
                <a:gd name="f146" fmla="+- f107 0 f1"/>
                <a:gd name="f147" fmla="*/ f110 1 92"/>
                <a:gd name="f148" fmla="*/ f111 1 238"/>
                <a:gd name="f149" fmla="*/ f112 1 92"/>
                <a:gd name="f150" fmla="*/ f113 1 238"/>
                <a:gd name="f151" fmla="*/ f114 1 238"/>
                <a:gd name="f152" fmla="*/ f115 1 92"/>
                <a:gd name="f153" fmla="*/ f116 1 238"/>
                <a:gd name="f154" fmla="*/ f117 1 92"/>
                <a:gd name="f155" fmla="*/ f118 1 238"/>
                <a:gd name="f156" fmla="*/ f119 1 92"/>
                <a:gd name="f157" fmla="*/ f120 1 238"/>
                <a:gd name="f158" fmla="*/ f121 1 92"/>
                <a:gd name="f159" fmla="*/ f122 1 238"/>
                <a:gd name="f160" fmla="*/ f123 1 92"/>
                <a:gd name="f161" fmla="*/ f124 1 238"/>
                <a:gd name="f162" fmla="*/ f125 1 92"/>
                <a:gd name="f163" fmla="*/ f126 1 238"/>
                <a:gd name="f164" fmla="*/ f127 1 92"/>
                <a:gd name="f165" fmla="*/ f128 1 238"/>
                <a:gd name="f166" fmla="*/ f129 1 92"/>
                <a:gd name="f167" fmla="*/ f130 1 238"/>
                <a:gd name="f168" fmla="*/ f131 1 92"/>
                <a:gd name="f169" fmla="*/ f132 1 238"/>
                <a:gd name="f170" fmla="*/ f133 1 92"/>
                <a:gd name="f171" fmla="*/ f134 1 238"/>
                <a:gd name="f172" fmla="*/ f135 1 238"/>
                <a:gd name="f173" fmla="*/ f136 1 92"/>
                <a:gd name="f174" fmla="*/ f137 1 238"/>
                <a:gd name="f175" fmla="*/ f138 1 92"/>
                <a:gd name="f176" fmla="*/ f139 1 238"/>
                <a:gd name="f177" fmla="*/ f140 1 92"/>
                <a:gd name="f178" fmla="*/ f141 1 238"/>
                <a:gd name="f179" fmla="*/ f142 1 92"/>
                <a:gd name="f180" fmla="*/ f143 1 238"/>
                <a:gd name="f181" fmla="*/ f144 1 92"/>
                <a:gd name="f182" fmla="*/ f145 1 238"/>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 y="f65"/>
                    <a:pt x="f6" y="f66"/>
                  </a:cubicBezTo>
                  <a:cubicBezTo>
                    <a:pt x="f67" y="f9"/>
                    <a:pt x="f68" y="f69"/>
                    <a:pt x="f70" y="f24"/>
                  </a:cubicBezTo>
                  <a:cubicBezTo>
                    <a:pt x="f71" y="f72"/>
                    <a:pt x="f73" y="f22"/>
                    <a:pt x="f57" y="f69"/>
                  </a:cubicBezTo>
                  <a:cubicBezTo>
                    <a:pt x="f74" y="f75"/>
                    <a:pt x="f76" y="f77"/>
                    <a:pt x="f78" y="f79"/>
                  </a:cubicBezTo>
                  <a:cubicBezTo>
                    <a:pt x="f63" y="f80"/>
                    <a:pt x="f63" y="f81"/>
                    <a:pt x="f82" y="f83"/>
                  </a:cubicBezTo>
                  <a:cubicBezTo>
                    <a:pt x="f84" y="f85"/>
                    <a:pt x="f70" y="f7"/>
                    <a:pt x="f86" y="f85"/>
                  </a:cubicBezTo>
                  <a:cubicBezTo>
                    <a:pt x="f87" y="f88"/>
                    <a:pt x="f89" y="f90"/>
                    <a:pt x="f91" y="f92"/>
                  </a:cubicBezTo>
                  <a:cubicBezTo>
                    <a:pt x="f55" y="f93"/>
                    <a:pt x="f51" y="f94"/>
                    <a:pt x="f95" y="f96"/>
                  </a:cubicBezTo>
                  <a:cubicBezTo>
                    <a:pt x="f49" y="f2"/>
                    <a:pt x="f97" y="f2"/>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750EAE73-812B-45D4-A823-D51A2AD8518B}"/>
                </a:ext>
              </a:extLst>
            </p:cNvPr>
            <p:cNvSpPr/>
            <p:nvPr/>
          </p:nvSpPr>
          <p:spPr>
            <a:xfrm>
              <a:off x="2593979" y="4324353"/>
              <a:ext cx="225427"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8"/>
                <a:gd name="f22" fmla="val 174"/>
                <a:gd name="f23" fmla="val 42"/>
                <a:gd name="f24" fmla="val 173"/>
                <a:gd name="f25" fmla="val 46"/>
                <a:gd name="f26" fmla="val 170"/>
                <a:gd name="f27" fmla="val 37"/>
                <a:gd name="f28" fmla="val 151"/>
                <a:gd name="f29" fmla="val 29"/>
                <a:gd name="f30" fmla="val 131"/>
                <a:gd name="f31" fmla="val 22"/>
                <a:gd name="f32" fmla="val 112"/>
                <a:gd name="f33" fmla="val 19"/>
                <a:gd name="f34" fmla="val 107"/>
                <a:gd name="f35" fmla="val 18"/>
                <a:gd name="f36" fmla="val 101"/>
                <a:gd name="f37" fmla="val 15"/>
                <a:gd name="f38" fmla="val 95"/>
                <a:gd name="f39" fmla="val 65"/>
                <a:gd name="f40" fmla="val 33"/>
                <a:gd name="f41" fmla="val 8"/>
                <a:gd name="f42" fmla="val 10"/>
                <a:gd name="f43" fmla="val 2"/>
                <a:gd name="f44" fmla="val 12"/>
                <a:gd name="f45" fmla="val 4"/>
                <a:gd name="f46" fmla="val 14"/>
                <a:gd name="f47" fmla="val 6"/>
                <a:gd name="f48" fmla="val 30"/>
                <a:gd name="f49" fmla="val 50"/>
                <a:gd name="f50" fmla="val 59"/>
                <a:gd name="f51" fmla="val 55"/>
                <a:gd name="f52" fmla="val 58"/>
                <a:gd name="f53" fmla="val 116"/>
                <a:gd name="f54" fmla="val 63"/>
                <a:gd name="f55" fmla="val 140"/>
                <a:gd name="f56" fmla="val 67"/>
                <a:gd name="f57" fmla="val 164"/>
                <a:gd name="f58" fmla="val 75"/>
                <a:gd name="f59" fmla="val 165"/>
                <a:gd name="f60" fmla="val 85"/>
                <a:gd name="f61" fmla="val 159"/>
                <a:gd name="f62" fmla="val 91"/>
                <a:gd name="f63" fmla="val 169"/>
                <a:gd name="f64" fmla="val 178"/>
                <a:gd name="f65" fmla="val 182"/>
                <a:gd name="f66" fmla="val 84"/>
                <a:gd name="f67" fmla="val 77"/>
                <a:gd name="f68" fmla="val 176"/>
                <a:gd name="f69" fmla="val 70"/>
                <a:gd name="f70" fmla="val 69"/>
                <a:gd name="f71" fmla="val 68"/>
                <a:gd name="f72" fmla="val 175"/>
                <a:gd name="f73" fmla="val 71"/>
                <a:gd name="f74" fmla="val 190"/>
                <a:gd name="f75" fmla="val 72"/>
                <a:gd name="f76" fmla="val 206"/>
                <a:gd name="f77" fmla="val 86"/>
                <a:gd name="f78" fmla="val 216"/>
                <a:gd name="f79" fmla="val 90"/>
                <a:gd name="f80" fmla="val 219"/>
                <a:gd name="f81" fmla="val 222"/>
                <a:gd name="f82" fmla="val 87"/>
                <a:gd name="f83" fmla="val 226"/>
                <a:gd name="f84" fmla="val 81"/>
                <a:gd name="f85" fmla="val 234"/>
                <a:gd name="f86" fmla="val 61"/>
                <a:gd name="f87" fmla="val 233"/>
                <a:gd name="f88" fmla="val 232"/>
                <a:gd name="f89" fmla="val 56"/>
                <a:gd name="f90" fmla="val 227"/>
                <a:gd name="f91" fmla="val 57"/>
                <a:gd name="f92" fmla="val 225"/>
                <a:gd name="f93" fmla="val 209"/>
                <a:gd name="f94" fmla="val 195"/>
                <a:gd name="f95" fmla="val 51"/>
                <a:gd name="f96" fmla="val 49"/>
                <a:gd name="f97" fmla="+- 0 0 -90"/>
                <a:gd name="f98" fmla="*/ f3 1 92"/>
                <a:gd name="f99" fmla="*/ f4 1 237"/>
                <a:gd name="f100" fmla="val f5"/>
                <a:gd name="f101" fmla="val f6"/>
                <a:gd name="f102" fmla="val f7"/>
                <a:gd name="f103" fmla="*/ f97 f0 1"/>
                <a:gd name="f104" fmla="+- f102 0 f100"/>
                <a:gd name="f105" fmla="+- f101 0 f100"/>
                <a:gd name="f106" fmla="*/ f103 1 f2"/>
                <a:gd name="f107" fmla="*/ f105 1 92"/>
                <a:gd name="f108" fmla="*/ f104 1 237"/>
                <a:gd name="f109" fmla="*/ 48 f105 1"/>
                <a:gd name="f110" fmla="*/ 179 f104 1"/>
                <a:gd name="f111" fmla="*/ 34 f105 1"/>
                <a:gd name="f112" fmla="*/ 197 f104 1"/>
                <a:gd name="f113" fmla="*/ 177 f104 1"/>
                <a:gd name="f114" fmla="*/ 46 f105 1"/>
                <a:gd name="f115" fmla="*/ 170 f104 1"/>
                <a:gd name="f116" fmla="*/ 22 f105 1"/>
                <a:gd name="f117" fmla="*/ 112 f104 1"/>
                <a:gd name="f118" fmla="*/ 15 f105 1"/>
                <a:gd name="f119" fmla="*/ 95 f104 1"/>
                <a:gd name="f120" fmla="*/ 8 f105 1"/>
                <a:gd name="f121" fmla="*/ 0 f104 1"/>
                <a:gd name="f122" fmla="*/ 14 f105 1"/>
                <a:gd name="f123" fmla="*/ 6 f104 1"/>
                <a:gd name="f124" fmla="*/ 55 f105 1"/>
                <a:gd name="f125" fmla="*/ 92 f104 1"/>
                <a:gd name="f126" fmla="*/ 67 f105 1"/>
                <a:gd name="f127" fmla="*/ 164 f104 1"/>
                <a:gd name="f128" fmla="*/ 91 f105 1"/>
                <a:gd name="f129" fmla="*/ 169 f104 1"/>
                <a:gd name="f130" fmla="*/ 92 f105 1"/>
                <a:gd name="f131" fmla="*/ 182 f104 1"/>
                <a:gd name="f132" fmla="*/ 70 f105 1"/>
                <a:gd name="f133" fmla="*/ 173 f104 1"/>
                <a:gd name="f134" fmla="*/ 68 f105 1"/>
                <a:gd name="f135" fmla="*/ 175 f104 1"/>
                <a:gd name="f136" fmla="*/ 86 f105 1"/>
                <a:gd name="f137" fmla="*/ 216 f104 1"/>
                <a:gd name="f138" fmla="*/ 87 f105 1"/>
                <a:gd name="f139" fmla="*/ 226 f104 1"/>
                <a:gd name="f140" fmla="*/ 61 f105 1"/>
                <a:gd name="f141" fmla="*/ 233 f104 1"/>
                <a:gd name="f142" fmla="*/ 57 f105 1"/>
                <a:gd name="f143" fmla="*/ 225 f104 1"/>
                <a:gd name="f144" fmla="*/ 51 f105 1"/>
                <a:gd name="f145" fmla="*/ 180 f104 1"/>
                <a:gd name="f146" fmla="+- f106 0 f1"/>
                <a:gd name="f147" fmla="*/ f109 1 92"/>
                <a:gd name="f148" fmla="*/ f110 1 237"/>
                <a:gd name="f149" fmla="*/ f111 1 92"/>
                <a:gd name="f150" fmla="*/ f112 1 237"/>
                <a:gd name="f151" fmla="*/ f113 1 237"/>
                <a:gd name="f152" fmla="*/ f114 1 92"/>
                <a:gd name="f153" fmla="*/ f115 1 237"/>
                <a:gd name="f154" fmla="*/ f116 1 92"/>
                <a:gd name="f155" fmla="*/ f117 1 237"/>
                <a:gd name="f156" fmla="*/ f118 1 92"/>
                <a:gd name="f157" fmla="*/ f119 1 237"/>
                <a:gd name="f158" fmla="*/ f120 1 92"/>
                <a:gd name="f159" fmla="*/ f121 1 237"/>
                <a:gd name="f160" fmla="*/ f122 1 92"/>
                <a:gd name="f161" fmla="*/ f123 1 237"/>
                <a:gd name="f162" fmla="*/ f124 1 92"/>
                <a:gd name="f163" fmla="*/ f125 1 237"/>
                <a:gd name="f164" fmla="*/ f126 1 92"/>
                <a:gd name="f165" fmla="*/ f127 1 237"/>
                <a:gd name="f166" fmla="*/ f128 1 92"/>
                <a:gd name="f167" fmla="*/ f129 1 237"/>
                <a:gd name="f168" fmla="*/ f130 1 92"/>
                <a:gd name="f169" fmla="*/ f131 1 237"/>
                <a:gd name="f170" fmla="*/ f132 1 92"/>
                <a:gd name="f171" fmla="*/ f133 1 237"/>
                <a:gd name="f172" fmla="*/ f134 1 92"/>
                <a:gd name="f173" fmla="*/ f135 1 237"/>
                <a:gd name="f174" fmla="*/ f136 1 92"/>
                <a:gd name="f175" fmla="*/ f137 1 237"/>
                <a:gd name="f176" fmla="*/ f138 1 92"/>
                <a:gd name="f177" fmla="*/ f139 1 237"/>
                <a:gd name="f178" fmla="*/ f140 1 92"/>
                <a:gd name="f179" fmla="*/ f141 1 237"/>
                <a:gd name="f180" fmla="*/ f142 1 92"/>
                <a:gd name="f181" fmla="*/ f143 1 237"/>
                <a:gd name="f182" fmla="*/ f144 1 92"/>
                <a:gd name="f183" fmla="*/ f145 1 237"/>
                <a:gd name="f184" fmla="*/ 0 1 f107"/>
                <a:gd name="f185" fmla="*/ f101 1 f107"/>
                <a:gd name="f186" fmla="*/ 0 1 f108"/>
                <a:gd name="f187" fmla="*/ f102 1 f108"/>
                <a:gd name="f188" fmla="*/ f147 1 f107"/>
                <a:gd name="f189" fmla="*/ f148 1 f108"/>
                <a:gd name="f190" fmla="*/ f149 1 f107"/>
                <a:gd name="f191" fmla="*/ f150 1 f108"/>
                <a:gd name="f192" fmla="*/ f151 1 f108"/>
                <a:gd name="f193" fmla="*/ f152 1 f107"/>
                <a:gd name="f194" fmla="*/ f153 1 f108"/>
                <a:gd name="f195" fmla="*/ f154 1 f107"/>
                <a:gd name="f196" fmla="*/ f155 1 f108"/>
                <a:gd name="f197" fmla="*/ f156 1 f107"/>
                <a:gd name="f198" fmla="*/ f157 1 f108"/>
                <a:gd name="f199" fmla="*/ f158 1 f107"/>
                <a:gd name="f200" fmla="*/ f159 1 f108"/>
                <a:gd name="f201" fmla="*/ f160 1 f107"/>
                <a:gd name="f202" fmla="*/ f161 1 f108"/>
                <a:gd name="f203" fmla="*/ f162 1 f107"/>
                <a:gd name="f204" fmla="*/ f163 1 f108"/>
                <a:gd name="f205" fmla="*/ f164 1 f107"/>
                <a:gd name="f206" fmla="*/ f165 1 f108"/>
                <a:gd name="f207" fmla="*/ f166 1 f107"/>
                <a:gd name="f208" fmla="*/ f167 1 f108"/>
                <a:gd name="f209" fmla="*/ f168 1 f107"/>
                <a:gd name="f210" fmla="*/ f169 1 f108"/>
                <a:gd name="f211" fmla="*/ f170 1 f107"/>
                <a:gd name="f212" fmla="*/ f171 1 f108"/>
                <a:gd name="f213" fmla="*/ f172 1 f107"/>
                <a:gd name="f214" fmla="*/ f173 1 f108"/>
                <a:gd name="f215" fmla="*/ f174 1 f107"/>
                <a:gd name="f216" fmla="*/ f175 1 f108"/>
                <a:gd name="f217" fmla="*/ f176 1 f107"/>
                <a:gd name="f218" fmla="*/ f177 1 f108"/>
                <a:gd name="f219" fmla="*/ f178 1 f107"/>
                <a:gd name="f220" fmla="*/ f179 1 f108"/>
                <a:gd name="f221" fmla="*/ f180 1 f107"/>
                <a:gd name="f222" fmla="*/ f181 1 f108"/>
                <a:gd name="f223" fmla="*/ f182 1 f107"/>
                <a:gd name="f224" fmla="*/ f183 1 f108"/>
                <a:gd name="f225" fmla="*/ f184 f98 1"/>
                <a:gd name="f226" fmla="*/ f185 f98 1"/>
                <a:gd name="f227" fmla="*/ f187 f99 1"/>
                <a:gd name="f228" fmla="*/ f186 f99 1"/>
                <a:gd name="f229" fmla="*/ f188 f98 1"/>
                <a:gd name="f230" fmla="*/ f189 f99 1"/>
                <a:gd name="f231" fmla="*/ f190 f98 1"/>
                <a:gd name="f232" fmla="*/ f191 f99 1"/>
                <a:gd name="f233" fmla="*/ f192 f99 1"/>
                <a:gd name="f234" fmla="*/ f193 f98 1"/>
                <a:gd name="f235" fmla="*/ f194 f99 1"/>
                <a:gd name="f236" fmla="*/ f195 f98 1"/>
                <a:gd name="f237" fmla="*/ f196 f99 1"/>
                <a:gd name="f238" fmla="*/ f197 f98 1"/>
                <a:gd name="f239" fmla="*/ f198 f99 1"/>
                <a:gd name="f240" fmla="*/ f199 f98 1"/>
                <a:gd name="f241" fmla="*/ f200 f99 1"/>
                <a:gd name="f242" fmla="*/ f201 f98 1"/>
                <a:gd name="f243" fmla="*/ f202 f99 1"/>
                <a:gd name="f244" fmla="*/ f203 f98 1"/>
                <a:gd name="f245" fmla="*/ f204 f99 1"/>
                <a:gd name="f246" fmla="*/ f205 f98 1"/>
                <a:gd name="f247" fmla="*/ f206 f99 1"/>
                <a:gd name="f248" fmla="*/ f207 f98 1"/>
                <a:gd name="f249" fmla="*/ f208 f99 1"/>
                <a:gd name="f250" fmla="*/ f209 f98 1"/>
                <a:gd name="f251" fmla="*/ f210 f99 1"/>
                <a:gd name="f252" fmla="*/ f211 f98 1"/>
                <a:gd name="f253" fmla="*/ f212 f99 1"/>
                <a:gd name="f254" fmla="*/ f213 f98 1"/>
                <a:gd name="f255" fmla="*/ f214 f99 1"/>
                <a:gd name="f256" fmla="*/ f215 f98 1"/>
                <a:gd name="f257" fmla="*/ f216 f99 1"/>
                <a:gd name="f258" fmla="*/ f217 f98 1"/>
                <a:gd name="f259" fmla="*/ f218 f99 1"/>
                <a:gd name="f260" fmla="*/ f219 f98 1"/>
                <a:gd name="f261" fmla="*/ f220 f99 1"/>
                <a:gd name="f262" fmla="*/ f221 f98 1"/>
                <a:gd name="f263" fmla="*/ f222 f99 1"/>
                <a:gd name="f264" fmla="*/ f223 f98 1"/>
                <a:gd name="f265" fmla="*/ f224 f99 1"/>
              </a:gdLst>
              <a:ahLst/>
              <a:cxnLst>
                <a:cxn ang="3cd4">
                  <a:pos x="hc" y="t"/>
                </a:cxn>
                <a:cxn ang="0">
                  <a:pos x="r" y="vc"/>
                </a:cxn>
                <a:cxn ang="cd4">
                  <a:pos x="hc" y="b"/>
                </a:cxn>
                <a:cxn ang="cd2">
                  <a:pos x="l" y="vc"/>
                </a:cxn>
                <a:cxn ang="f146">
                  <a:pos x="f229" y="f230"/>
                </a:cxn>
                <a:cxn ang="f146">
                  <a:pos x="f231" y="f232"/>
                </a:cxn>
                <a:cxn ang="f146">
                  <a:pos x="f231"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52" y="f253"/>
                </a:cxn>
                <a:cxn ang="f146">
                  <a:pos x="f254" y="f255"/>
                </a:cxn>
                <a:cxn ang="f146">
                  <a:pos x="f256" y="f257"/>
                </a:cxn>
                <a:cxn ang="f146">
                  <a:pos x="f258" y="f259"/>
                </a:cxn>
                <a:cxn ang="f146">
                  <a:pos x="f260" y="f261"/>
                </a:cxn>
                <a:cxn ang="f146">
                  <a:pos x="f262" y="f263"/>
                </a:cxn>
                <a:cxn ang="f146">
                  <a:pos x="f264" y="f265"/>
                </a:cxn>
                <a:cxn ang="f146">
                  <a:pos x="f229" y="f230"/>
                </a:cxn>
              </a:cxnLst>
              <a:rect l="f225" t="f228" r="f226" b="f227"/>
              <a:pathLst>
                <a:path w="92" h="236">
                  <a:moveTo>
                    <a:pt x="f8" y="f9"/>
                  </a:moveTo>
                  <a:cubicBezTo>
                    <a:pt x="f10" y="f11"/>
                    <a:pt x="f12" y="f13"/>
                    <a:pt x="f14" y="f15"/>
                  </a:cubicBezTo>
                  <a:cubicBezTo>
                    <a:pt x="f16" y="f17"/>
                    <a:pt x="f18" y="f19"/>
                    <a:pt x="f14" y="f20"/>
                  </a:cubicBezTo>
                  <a:cubicBezTo>
                    <a:pt x="f21" y="f22"/>
                    <a:pt x="f23" y="f24"/>
                    <a:pt x="f25" y="f26"/>
                  </a:cubicBezTo>
                  <a:cubicBezTo>
                    <a:pt x="f27" y="f28"/>
                    <a:pt x="f29" y="f30"/>
                    <a:pt x="f31" y="f32"/>
                  </a:cubicBezTo>
                  <a:cubicBezTo>
                    <a:pt x="f33" y="f34"/>
                    <a:pt x="f35" y="f36"/>
                    <a:pt x="f37" y="f38"/>
                  </a:cubicBezTo>
                  <a:cubicBezTo>
                    <a:pt x="f5" y="f39"/>
                    <a:pt x="f5" y="f40"/>
                    <a:pt x="f41" y="f5"/>
                  </a:cubicBezTo>
                  <a:cubicBezTo>
                    <a:pt x="f42" y="f43"/>
                    <a:pt x="f44" y="f45"/>
                    <a:pt x="f46" y="f47"/>
                  </a:cubicBezTo>
                  <a:cubicBezTo>
                    <a:pt x="f21" y="f48"/>
                    <a:pt x="f49" y="f50"/>
                    <a:pt x="f51" y="f6"/>
                  </a:cubicBezTo>
                  <a:cubicBezTo>
                    <a:pt x="f52" y="f53"/>
                    <a:pt x="f54" y="f55"/>
                    <a:pt x="f56" y="f57"/>
                  </a:cubicBezTo>
                  <a:cubicBezTo>
                    <a:pt x="f58" y="f59"/>
                    <a:pt x="f60" y="f61"/>
                    <a:pt x="f62" y="f63"/>
                  </a:cubicBezTo>
                  <a:cubicBezTo>
                    <a:pt x="f6" y="f24"/>
                    <a:pt x="f6" y="f64"/>
                    <a:pt x="f6" y="f65"/>
                  </a:cubicBezTo>
                  <a:cubicBezTo>
                    <a:pt x="f66" y="f64"/>
                    <a:pt x="f67" y="f68"/>
                    <a:pt x="f69" y="f24"/>
                  </a:cubicBezTo>
                  <a:cubicBezTo>
                    <a:pt x="f70" y="f22"/>
                    <a:pt x="f71" y="f72"/>
                    <a:pt x="f71" y="f72"/>
                  </a:cubicBezTo>
                  <a:cubicBezTo>
                    <a:pt x="f73" y="f74"/>
                    <a:pt x="f75" y="f76"/>
                    <a:pt x="f77" y="f78"/>
                  </a:cubicBezTo>
                  <a:cubicBezTo>
                    <a:pt x="f79" y="f80"/>
                    <a:pt x="f79" y="f81"/>
                    <a:pt x="f82" y="f83"/>
                  </a:cubicBezTo>
                  <a:cubicBezTo>
                    <a:pt x="f84" y="f85"/>
                    <a:pt x="f69" y="f7"/>
                    <a:pt x="f86" y="f87"/>
                  </a:cubicBezTo>
                  <a:cubicBezTo>
                    <a:pt x="f50" y="f88"/>
                    <a:pt x="f89" y="f90"/>
                    <a:pt x="f91" y="f92"/>
                  </a:cubicBezTo>
                  <a:cubicBezTo>
                    <a:pt x="f54" y="f93"/>
                    <a:pt x="f89" y="f94"/>
                    <a:pt x="f95" y="f2"/>
                  </a:cubicBezTo>
                  <a:cubicBezTo>
                    <a:pt x="f49" y="f2"/>
                    <a:pt x="f96"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Freeform 17">
              <a:extLst>
                <a:ext uri="{FF2B5EF4-FFF2-40B4-BE49-F238E27FC236}">
                  <a16:creationId xmlns:a16="http://schemas.microsoft.com/office/drawing/2014/main" id="{DBED8924-C400-456B-8505-9652ACD1B780}"/>
                </a:ext>
              </a:extLst>
            </p:cNvPr>
            <p:cNvSpPr/>
            <p:nvPr/>
          </p:nvSpPr>
          <p:spPr>
            <a:xfrm>
              <a:off x="8809036" y="3303590"/>
              <a:ext cx="225427" cy="579436"/>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4"/>
                <a:gd name="f23" fmla="val 41"/>
                <a:gd name="f24" fmla="val 173"/>
                <a:gd name="f25" fmla="val 45"/>
                <a:gd name="f26" fmla="val 170"/>
                <a:gd name="f27" fmla="val 151"/>
                <a:gd name="f28" fmla="val 29"/>
                <a:gd name="f29" fmla="val 131"/>
                <a:gd name="f30" fmla="val 21"/>
                <a:gd name="f31" fmla="val 112"/>
                <a:gd name="f32" fmla="val 19"/>
                <a:gd name="f33" fmla="val 107"/>
                <a:gd name="f34" fmla="val 17"/>
                <a:gd name="f35" fmla="val 101"/>
                <a:gd name="f36" fmla="val 15"/>
                <a:gd name="f37" fmla="val 95"/>
                <a:gd name="f38" fmla="val 65"/>
                <a:gd name="f39" fmla="val 33"/>
                <a:gd name="f40" fmla="val 8"/>
                <a:gd name="f41" fmla="val 10"/>
                <a:gd name="f42" fmla="val 2"/>
                <a:gd name="f43" fmla="val 12"/>
                <a:gd name="f44" fmla="val 4"/>
                <a:gd name="f45" fmla="val 14"/>
                <a:gd name="f46" fmla="val 6"/>
                <a:gd name="f47" fmla="val 30"/>
                <a:gd name="f48" fmla="val 50"/>
                <a:gd name="f49" fmla="val 59"/>
                <a:gd name="f50" fmla="val 54"/>
                <a:gd name="f51" fmla="val 58"/>
                <a:gd name="f52" fmla="val 116"/>
                <a:gd name="f53" fmla="val 62"/>
                <a:gd name="f54" fmla="val 140"/>
                <a:gd name="f55" fmla="val 67"/>
                <a:gd name="f56" fmla="val 164"/>
                <a:gd name="f57" fmla="val 75"/>
                <a:gd name="f58" fmla="val 165"/>
                <a:gd name="f59" fmla="val 85"/>
                <a:gd name="f60" fmla="val 159"/>
                <a:gd name="f61" fmla="val 90"/>
                <a:gd name="f62" fmla="val 169"/>
                <a:gd name="f63" fmla="val 91"/>
                <a:gd name="f64" fmla="val 178"/>
                <a:gd name="f65" fmla="val 182"/>
                <a:gd name="f66" fmla="val 83"/>
                <a:gd name="f67" fmla="val 76"/>
                <a:gd name="f68" fmla="val 175"/>
                <a:gd name="f69" fmla="val 69"/>
                <a:gd name="f70" fmla="val 68"/>
                <a:gd name="f71" fmla="val 71"/>
                <a:gd name="f72" fmla="val 190"/>
                <a:gd name="f73" fmla="val 72"/>
                <a:gd name="f74" fmla="val 206"/>
                <a:gd name="f75" fmla="val 216"/>
                <a:gd name="f76" fmla="val 219"/>
                <a:gd name="f77" fmla="val 222"/>
                <a:gd name="f78" fmla="val 87"/>
                <a:gd name="f79" fmla="val 226"/>
                <a:gd name="f80" fmla="val 80"/>
                <a:gd name="f81" fmla="val 234"/>
                <a:gd name="f82" fmla="val 70"/>
                <a:gd name="f83" fmla="val 61"/>
                <a:gd name="f84" fmla="val 233"/>
                <a:gd name="f85" fmla="val 232"/>
                <a:gd name="f86" fmla="val 56"/>
                <a:gd name="f87" fmla="val 227"/>
                <a:gd name="f88" fmla="val 57"/>
                <a:gd name="f89" fmla="val 225"/>
                <a:gd name="f90" fmla="val 63"/>
                <a:gd name="f91" fmla="val 209"/>
                <a:gd name="f92" fmla="val 55"/>
                <a:gd name="f93" fmla="val 195"/>
                <a:gd name="f94" fmla="val 51"/>
                <a:gd name="f95" fmla="val 49"/>
                <a:gd name="f96" fmla="+- 0 0 -90"/>
                <a:gd name="f97" fmla="*/ f3 1 92"/>
                <a:gd name="f98" fmla="*/ f4 1 237"/>
                <a:gd name="f99" fmla="val f5"/>
                <a:gd name="f100" fmla="val f6"/>
                <a:gd name="f101" fmla="val f7"/>
                <a:gd name="f102" fmla="*/ f96 f0 1"/>
                <a:gd name="f103" fmla="+- f101 0 f99"/>
                <a:gd name="f104" fmla="+- f100 0 f99"/>
                <a:gd name="f105" fmla="*/ f102 1 f2"/>
                <a:gd name="f106" fmla="*/ f104 1 92"/>
                <a:gd name="f107" fmla="*/ f103 1 237"/>
                <a:gd name="f108" fmla="*/ 48 f104 1"/>
                <a:gd name="f109" fmla="*/ 179 f103 1"/>
                <a:gd name="f110" fmla="*/ 34 f104 1"/>
                <a:gd name="f111" fmla="*/ 197 f103 1"/>
                <a:gd name="f112" fmla="*/ 177 f103 1"/>
                <a:gd name="f113" fmla="*/ 45 f104 1"/>
                <a:gd name="f114" fmla="*/ 170 f103 1"/>
                <a:gd name="f115" fmla="*/ 21 f104 1"/>
                <a:gd name="f116" fmla="*/ 112 f103 1"/>
                <a:gd name="f117" fmla="*/ 15 f104 1"/>
                <a:gd name="f118" fmla="*/ 95 f103 1"/>
                <a:gd name="f119" fmla="*/ 8 f104 1"/>
                <a:gd name="f120" fmla="*/ 0 f103 1"/>
                <a:gd name="f121" fmla="*/ 14 f104 1"/>
                <a:gd name="f122" fmla="*/ 6 f103 1"/>
                <a:gd name="f123" fmla="*/ 54 f104 1"/>
                <a:gd name="f124" fmla="*/ 92 f103 1"/>
                <a:gd name="f125" fmla="*/ 67 f104 1"/>
                <a:gd name="f126" fmla="*/ 164 f103 1"/>
                <a:gd name="f127" fmla="*/ 90 f104 1"/>
                <a:gd name="f128" fmla="*/ 169 f103 1"/>
                <a:gd name="f129" fmla="*/ 92 f104 1"/>
                <a:gd name="f130" fmla="*/ 182 f103 1"/>
                <a:gd name="f131" fmla="*/ 69 f104 1"/>
                <a:gd name="f132" fmla="*/ 173 f103 1"/>
                <a:gd name="f133" fmla="*/ 175 f103 1"/>
                <a:gd name="f134" fmla="*/ 85 f104 1"/>
                <a:gd name="f135" fmla="*/ 216 f103 1"/>
                <a:gd name="f136" fmla="*/ 87 f104 1"/>
                <a:gd name="f137" fmla="*/ 226 f103 1"/>
                <a:gd name="f138" fmla="*/ 61 f104 1"/>
                <a:gd name="f139" fmla="*/ 233 f103 1"/>
                <a:gd name="f140" fmla="*/ 57 f104 1"/>
                <a:gd name="f141" fmla="*/ 225 f103 1"/>
                <a:gd name="f142" fmla="*/ 51 f104 1"/>
                <a:gd name="f143" fmla="*/ 180 f103 1"/>
                <a:gd name="f144" fmla="+- f105 0 f1"/>
                <a:gd name="f145" fmla="*/ f108 1 92"/>
                <a:gd name="f146" fmla="*/ f109 1 237"/>
                <a:gd name="f147" fmla="*/ f110 1 92"/>
                <a:gd name="f148" fmla="*/ f111 1 237"/>
                <a:gd name="f149" fmla="*/ f112 1 237"/>
                <a:gd name="f150" fmla="*/ f113 1 92"/>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237"/>
                <a:gd name="f171" fmla="*/ f134 1 92"/>
                <a:gd name="f172" fmla="*/ f135 1 237"/>
                <a:gd name="f173" fmla="*/ f136 1 92"/>
                <a:gd name="f174" fmla="*/ f137 1 237"/>
                <a:gd name="f175" fmla="*/ f138 1 92"/>
                <a:gd name="f176" fmla="*/ f139 1 237"/>
                <a:gd name="f177" fmla="*/ f140 1 92"/>
                <a:gd name="f178" fmla="*/ f141 1 237"/>
                <a:gd name="f179" fmla="*/ f142 1 92"/>
                <a:gd name="f180" fmla="*/ f143 1 237"/>
                <a:gd name="f181" fmla="*/ 0 1 f106"/>
                <a:gd name="f182" fmla="*/ f100 1 f106"/>
                <a:gd name="f183" fmla="*/ 0 1 f107"/>
                <a:gd name="f184" fmla="*/ f101 1 f107"/>
                <a:gd name="f185" fmla="*/ f145 1 f106"/>
                <a:gd name="f186" fmla="*/ f146 1 f107"/>
                <a:gd name="f187" fmla="*/ f147 1 f106"/>
                <a:gd name="f188" fmla="*/ f148 1 f107"/>
                <a:gd name="f189" fmla="*/ f149 1 f107"/>
                <a:gd name="f190" fmla="*/ f150 1 f106"/>
                <a:gd name="f191" fmla="*/ f151 1 f107"/>
                <a:gd name="f192" fmla="*/ f152 1 f106"/>
                <a:gd name="f193" fmla="*/ f153 1 f107"/>
                <a:gd name="f194" fmla="*/ f154 1 f106"/>
                <a:gd name="f195" fmla="*/ f155 1 f107"/>
                <a:gd name="f196" fmla="*/ f156 1 f106"/>
                <a:gd name="f197" fmla="*/ f157 1 f107"/>
                <a:gd name="f198" fmla="*/ f158 1 f106"/>
                <a:gd name="f199" fmla="*/ f159 1 f107"/>
                <a:gd name="f200" fmla="*/ f160 1 f106"/>
                <a:gd name="f201" fmla="*/ f161 1 f107"/>
                <a:gd name="f202" fmla="*/ f162 1 f106"/>
                <a:gd name="f203" fmla="*/ f163 1 f107"/>
                <a:gd name="f204" fmla="*/ f164 1 f106"/>
                <a:gd name="f205" fmla="*/ f165 1 f107"/>
                <a:gd name="f206" fmla="*/ f166 1 f106"/>
                <a:gd name="f207" fmla="*/ f167 1 f107"/>
                <a:gd name="f208" fmla="*/ f168 1 f106"/>
                <a:gd name="f209" fmla="*/ f169 1 f107"/>
                <a:gd name="f210" fmla="*/ f170 1 f107"/>
                <a:gd name="f211" fmla="*/ f171 1 f106"/>
                <a:gd name="f212" fmla="*/ f172 1 f107"/>
                <a:gd name="f213" fmla="*/ f173 1 f106"/>
                <a:gd name="f214" fmla="*/ f174 1 f107"/>
                <a:gd name="f215" fmla="*/ f175 1 f106"/>
                <a:gd name="f216" fmla="*/ f176 1 f107"/>
                <a:gd name="f217" fmla="*/ f177 1 f106"/>
                <a:gd name="f218" fmla="*/ f178 1 f107"/>
                <a:gd name="f219" fmla="*/ f179 1 f106"/>
                <a:gd name="f220" fmla="*/ f180 1 f107"/>
                <a:gd name="f221" fmla="*/ f181 f97 1"/>
                <a:gd name="f222" fmla="*/ f182 f97 1"/>
                <a:gd name="f223" fmla="*/ f184 f98 1"/>
                <a:gd name="f224" fmla="*/ f183 f98 1"/>
                <a:gd name="f225" fmla="*/ f185 f97 1"/>
                <a:gd name="f226" fmla="*/ f186 f98 1"/>
                <a:gd name="f227" fmla="*/ f187 f97 1"/>
                <a:gd name="f228" fmla="*/ f188 f98 1"/>
                <a:gd name="f229" fmla="*/ f189 f98 1"/>
                <a:gd name="f230" fmla="*/ f190 f97 1"/>
                <a:gd name="f231" fmla="*/ f191 f98 1"/>
                <a:gd name="f232" fmla="*/ f192 f97 1"/>
                <a:gd name="f233" fmla="*/ f193 f98 1"/>
                <a:gd name="f234" fmla="*/ f194 f97 1"/>
                <a:gd name="f235" fmla="*/ f195 f98 1"/>
                <a:gd name="f236" fmla="*/ f196 f97 1"/>
                <a:gd name="f237" fmla="*/ f197 f98 1"/>
                <a:gd name="f238" fmla="*/ f198 f97 1"/>
                <a:gd name="f239" fmla="*/ f199 f98 1"/>
                <a:gd name="f240" fmla="*/ f200 f97 1"/>
                <a:gd name="f241" fmla="*/ f201 f98 1"/>
                <a:gd name="f242" fmla="*/ f202 f97 1"/>
                <a:gd name="f243" fmla="*/ f203 f98 1"/>
                <a:gd name="f244" fmla="*/ f204 f97 1"/>
                <a:gd name="f245" fmla="*/ f205 f98 1"/>
                <a:gd name="f246" fmla="*/ f206 f97 1"/>
                <a:gd name="f247" fmla="*/ f207 f98 1"/>
                <a:gd name="f248" fmla="*/ f208 f97 1"/>
                <a:gd name="f249" fmla="*/ f209 f98 1"/>
                <a:gd name="f250" fmla="*/ f210 f98 1"/>
                <a:gd name="f251" fmla="*/ f211 f97 1"/>
                <a:gd name="f252" fmla="*/ f212 f98 1"/>
                <a:gd name="f253" fmla="*/ f213 f97 1"/>
                <a:gd name="f254" fmla="*/ f214 f98 1"/>
                <a:gd name="f255" fmla="*/ f215 f97 1"/>
                <a:gd name="f256" fmla="*/ f216 f98 1"/>
                <a:gd name="f257" fmla="*/ f217 f97 1"/>
                <a:gd name="f258" fmla="*/ f218 f98 1"/>
                <a:gd name="f259" fmla="*/ f219 f97 1"/>
                <a:gd name="f260" fmla="*/ f220 f98 1"/>
              </a:gdLst>
              <a:ahLst/>
              <a:cxnLst>
                <a:cxn ang="3cd4">
                  <a:pos x="hc" y="t"/>
                </a:cxn>
                <a:cxn ang="0">
                  <a:pos x="r" y="vc"/>
                </a:cxn>
                <a:cxn ang="cd4">
                  <a:pos x="hc" y="b"/>
                </a:cxn>
                <a:cxn ang="cd2">
                  <a:pos x="l" y="vc"/>
                </a:cxn>
                <a:cxn ang="f144">
                  <a:pos x="f225" y="f226"/>
                </a:cxn>
                <a:cxn ang="f144">
                  <a:pos x="f227" y="f228"/>
                </a:cxn>
                <a:cxn ang="f144">
                  <a:pos x="f227" y="f229"/>
                </a:cxn>
                <a:cxn ang="f144">
                  <a:pos x="f230" y="f231"/>
                </a:cxn>
                <a:cxn ang="f144">
                  <a:pos x="f232" y="f233"/>
                </a:cxn>
                <a:cxn ang="f144">
                  <a:pos x="f234" y="f235"/>
                </a:cxn>
                <a:cxn ang="f144">
                  <a:pos x="f236" y="f237"/>
                </a:cxn>
                <a:cxn ang="f144">
                  <a:pos x="f238" y="f239"/>
                </a:cxn>
                <a:cxn ang="f144">
                  <a:pos x="f240" y="f241"/>
                </a:cxn>
                <a:cxn ang="f144">
                  <a:pos x="f242" y="f243"/>
                </a:cxn>
                <a:cxn ang="f144">
                  <a:pos x="f244" y="f245"/>
                </a:cxn>
                <a:cxn ang="f144">
                  <a:pos x="f246" y="f247"/>
                </a:cxn>
                <a:cxn ang="f144">
                  <a:pos x="f248" y="f249"/>
                </a:cxn>
                <a:cxn ang="f144">
                  <a:pos x="f242" y="f250"/>
                </a:cxn>
                <a:cxn ang="f144">
                  <a:pos x="f251" y="f252"/>
                </a:cxn>
                <a:cxn ang="f144">
                  <a:pos x="f253" y="f254"/>
                </a:cxn>
                <a:cxn ang="f144">
                  <a:pos x="f255" y="f256"/>
                </a:cxn>
                <a:cxn ang="f144">
                  <a:pos x="f257" y="f258"/>
                </a:cxn>
                <a:cxn ang="f144">
                  <a:pos x="f259" y="f260"/>
                </a:cxn>
                <a:cxn ang="f144">
                  <a:pos x="f225" y="f226"/>
                </a:cxn>
              </a:cxnLst>
              <a:rect l="f221" t="f224" r="f222" b="f223"/>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21" y="f47"/>
                    <a:pt x="f48" y="f49"/>
                    <a:pt x="f50" y="f6"/>
                  </a:cubicBezTo>
                  <a:cubicBezTo>
                    <a:pt x="f51" y="f52"/>
                    <a:pt x="f53" y="f54"/>
                    <a:pt x="f55" y="f56"/>
                  </a:cubicBezTo>
                  <a:cubicBezTo>
                    <a:pt x="f57" y="f58"/>
                    <a:pt x="f59" y="f60"/>
                    <a:pt x="f61" y="f62"/>
                  </a:cubicBezTo>
                  <a:cubicBezTo>
                    <a:pt x="f6" y="f24"/>
                    <a:pt x="f63" y="f64"/>
                    <a:pt x="f6" y="f65"/>
                  </a:cubicBezTo>
                  <a:cubicBezTo>
                    <a:pt x="f66" y="f64"/>
                    <a:pt x="f67" y="f68"/>
                    <a:pt x="f69" y="f24"/>
                  </a:cubicBezTo>
                  <a:cubicBezTo>
                    <a:pt x="f69" y="f22"/>
                    <a:pt x="f70" y="f68"/>
                    <a:pt x="f55" y="f68"/>
                  </a:cubicBezTo>
                  <a:cubicBezTo>
                    <a:pt x="f71" y="f72"/>
                    <a:pt x="f73" y="f74"/>
                    <a:pt x="f59" y="f75"/>
                  </a:cubicBezTo>
                  <a:cubicBezTo>
                    <a:pt x="f61" y="f76"/>
                    <a:pt x="f61" y="f77"/>
                    <a:pt x="f78" y="f79"/>
                  </a:cubicBezTo>
                  <a:cubicBezTo>
                    <a:pt x="f80" y="f81"/>
                    <a:pt x="f82" y="f7"/>
                    <a:pt x="f83" y="f84"/>
                  </a:cubicBezTo>
                  <a:cubicBezTo>
                    <a:pt x="f49" y="f85"/>
                    <a:pt x="f86" y="f87"/>
                    <a:pt x="f88" y="f89"/>
                  </a:cubicBezTo>
                  <a:cubicBezTo>
                    <a:pt x="f90" y="f91"/>
                    <a:pt x="f92" y="f93"/>
                    <a:pt x="f94" y="f2"/>
                  </a:cubicBezTo>
                  <a:cubicBezTo>
                    <a:pt x="f48" y="f2"/>
                    <a:pt x="f95"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18">
              <a:extLst>
                <a:ext uri="{FF2B5EF4-FFF2-40B4-BE49-F238E27FC236}">
                  <a16:creationId xmlns:a16="http://schemas.microsoft.com/office/drawing/2014/main" id="{7564C5CD-0A66-4108-9CBA-3429E048AA3C}"/>
                </a:ext>
              </a:extLst>
            </p:cNvPr>
            <p:cNvSpPr/>
            <p:nvPr/>
          </p:nvSpPr>
          <p:spPr>
            <a:xfrm>
              <a:off x="3460747" y="160340"/>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3"/>
                <a:gd name="f11" fmla="val 185"/>
                <a:gd name="f12" fmla="val 39"/>
                <a:gd name="f13" fmla="val 191"/>
                <a:gd name="f14" fmla="val 34"/>
                <a:gd name="f15" fmla="val 197"/>
                <a:gd name="f16" fmla="val 26"/>
                <a:gd name="f17" fmla="val 195"/>
                <a:gd name="f18" fmla="val 25"/>
                <a:gd name="f19" fmla="val 183"/>
                <a:gd name="f20" fmla="val 33"/>
                <a:gd name="f21" fmla="val 177"/>
                <a:gd name="f22" fmla="val 37"/>
                <a:gd name="f23" fmla="val 175"/>
                <a:gd name="f24" fmla="val 41"/>
                <a:gd name="f25" fmla="val 173"/>
                <a:gd name="f26" fmla="val 45"/>
                <a:gd name="f27" fmla="val 171"/>
                <a:gd name="f28" fmla="val 151"/>
                <a:gd name="f29" fmla="val 29"/>
                <a:gd name="f30" fmla="val 132"/>
                <a:gd name="f31" fmla="val 21"/>
                <a:gd name="f32" fmla="val 113"/>
                <a:gd name="f33" fmla="val 19"/>
                <a:gd name="f34" fmla="val 107"/>
                <a:gd name="f35" fmla="val 17"/>
                <a:gd name="f36" fmla="val 101"/>
                <a:gd name="f37" fmla="val 14"/>
                <a:gd name="f38" fmla="val 96"/>
                <a:gd name="f39" fmla="val 65"/>
                <a:gd name="f40" fmla="val 8"/>
                <a:gd name="f41" fmla="val 10"/>
                <a:gd name="f42" fmla="val 3"/>
                <a:gd name="f43" fmla="val 12"/>
                <a:gd name="f44" fmla="val 5"/>
                <a:gd name="f45" fmla="val 7"/>
                <a:gd name="f46" fmla="val 31"/>
                <a:gd name="f47" fmla="val 50"/>
                <a:gd name="f48" fmla="val 60"/>
                <a:gd name="f49" fmla="val 54"/>
                <a:gd name="f50" fmla="val 93"/>
                <a:gd name="f51" fmla="val 58"/>
                <a:gd name="f52" fmla="val 117"/>
                <a:gd name="f53" fmla="val 62"/>
                <a:gd name="f54" fmla="val 141"/>
                <a:gd name="f55" fmla="val 66"/>
                <a:gd name="f56" fmla="val 165"/>
                <a:gd name="f57" fmla="val 74"/>
                <a:gd name="f58" fmla="val 166"/>
                <a:gd name="f59" fmla="val 85"/>
                <a:gd name="f60" fmla="val 160"/>
                <a:gd name="f61" fmla="val 90"/>
                <a:gd name="f62" fmla="val 170"/>
                <a:gd name="f63" fmla="val 91"/>
                <a:gd name="f64" fmla="val 178"/>
                <a:gd name="f65" fmla="val 182"/>
                <a:gd name="f66" fmla="val 83"/>
                <a:gd name="f67" fmla="val 76"/>
                <a:gd name="f68" fmla="val 176"/>
                <a:gd name="f69" fmla="val 69"/>
                <a:gd name="f70" fmla="val 68"/>
                <a:gd name="f71" fmla="val 174"/>
                <a:gd name="f72" fmla="val 67"/>
                <a:gd name="f73" fmla="val 71"/>
                <a:gd name="f74" fmla="val 72"/>
                <a:gd name="f75" fmla="val 206"/>
                <a:gd name="f76" fmla="val 217"/>
                <a:gd name="f77" fmla="val 220"/>
                <a:gd name="f78" fmla="val 223"/>
                <a:gd name="f79" fmla="val 86"/>
                <a:gd name="f80" fmla="val 227"/>
                <a:gd name="f81" fmla="val 80"/>
                <a:gd name="f82" fmla="val 235"/>
                <a:gd name="f83" fmla="val 61"/>
                <a:gd name="f84" fmla="val 234"/>
                <a:gd name="f85" fmla="val 233"/>
                <a:gd name="f86" fmla="val 56"/>
                <a:gd name="f87" fmla="val 228"/>
                <a:gd name="f88" fmla="val 226"/>
                <a:gd name="f89" fmla="val 63"/>
                <a:gd name="f90" fmla="val 210"/>
                <a:gd name="f91" fmla="val 55"/>
                <a:gd name="f92" fmla="val 181"/>
                <a:gd name="f93" fmla="val 49"/>
                <a:gd name="f94" fmla="+- 0 0 -90"/>
                <a:gd name="f95" fmla="*/ f3 1 92"/>
                <a:gd name="f96" fmla="*/ f4 1 238"/>
                <a:gd name="f97" fmla="val f5"/>
                <a:gd name="f98" fmla="val f6"/>
                <a:gd name="f99" fmla="val f7"/>
                <a:gd name="f100" fmla="*/ f94 f0 1"/>
                <a:gd name="f101" fmla="+- f99 0 f97"/>
                <a:gd name="f102" fmla="+- f98 0 f97"/>
                <a:gd name="f103" fmla="*/ f100 1 f2"/>
                <a:gd name="f104" fmla="*/ f102 1 92"/>
                <a:gd name="f105" fmla="*/ f101 1 238"/>
                <a:gd name="f106" fmla="*/ 48 f102 1"/>
                <a:gd name="f107" fmla="*/ 179 f101 1"/>
                <a:gd name="f108" fmla="*/ 34 f102 1"/>
                <a:gd name="f109" fmla="*/ 197 f101 1"/>
                <a:gd name="f110" fmla="*/ 33 f102 1"/>
                <a:gd name="f111" fmla="*/ 177 f101 1"/>
                <a:gd name="f112" fmla="*/ 45 f102 1"/>
                <a:gd name="f113" fmla="*/ 171 f101 1"/>
                <a:gd name="f114" fmla="*/ 21 f102 1"/>
                <a:gd name="f115" fmla="*/ 113 f101 1"/>
                <a:gd name="f116" fmla="*/ 14 f102 1"/>
                <a:gd name="f117" fmla="*/ 96 f101 1"/>
                <a:gd name="f118" fmla="*/ 8 f102 1"/>
                <a:gd name="f119" fmla="*/ 0 f101 1"/>
                <a:gd name="f120" fmla="*/ 7 f101 1"/>
                <a:gd name="f121" fmla="*/ 54 f102 1"/>
                <a:gd name="f122" fmla="*/ 93 f101 1"/>
                <a:gd name="f123" fmla="*/ 66 f102 1"/>
                <a:gd name="f124" fmla="*/ 165 f101 1"/>
                <a:gd name="f125" fmla="*/ 90 f102 1"/>
                <a:gd name="f126" fmla="*/ 170 f101 1"/>
                <a:gd name="f127" fmla="*/ 92 f102 1"/>
                <a:gd name="f128" fmla="*/ 182 f101 1"/>
                <a:gd name="f129" fmla="*/ 69 f102 1"/>
                <a:gd name="f130" fmla="*/ 173 f101 1"/>
                <a:gd name="f131" fmla="*/ 67 f102 1"/>
                <a:gd name="f132" fmla="*/ 176 f101 1"/>
                <a:gd name="f133" fmla="*/ 85 f102 1"/>
                <a:gd name="f134" fmla="*/ 217 f101 1"/>
                <a:gd name="f135" fmla="*/ 86 f102 1"/>
                <a:gd name="f136" fmla="*/ 227 f101 1"/>
                <a:gd name="f137" fmla="*/ 61 f102 1"/>
                <a:gd name="f138" fmla="*/ 234 f101 1"/>
                <a:gd name="f139" fmla="*/ 56 f102 1"/>
                <a:gd name="f140" fmla="*/ 226 f101 1"/>
                <a:gd name="f141" fmla="*/ 50 f102 1"/>
                <a:gd name="f142" fmla="*/ 181 f101 1"/>
                <a:gd name="f143" fmla="+- f103 0 f1"/>
                <a:gd name="f144" fmla="*/ f106 1 92"/>
                <a:gd name="f145" fmla="*/ f107 1 238"/>
                <a:gd name="f146" fmla="*/ f108 1 92"/>
                <a:gd name="f147" fmla="*/ f109 1 238"/>
                <a:gd name="f148" fmla="*/ f110 1 92"/>
                <a:gd name="f149" fmla="*/ f111 1 238"/>
                <a:gd name="f150" fmla="*/ f112 1 92"/>
                <a:gd name="f151" fmla="*/ f113 1 238"/>
                <a:gd name="f152" fmla="*/ f114 1 92"/>
                <a:gd name="f153" fmla="*/ f115 1 238"/>
                <a:gd name="f154" fmla="*/ f116 1 92"/>
                <a:gd name="f155" fmla="*/ f117 1 238"/>
                <a:gd name="f156" fmla="*/ f118 1 92"/>
                <a:gd name="f157" fmla="*/ f119 1 238"/>
                <a:gd name="f158" fmla="*/ f120 1 238"/>
                <a:gd name="f159" fmla="*/ f121 1 92"/>
                <a:gd name="f160" fmla="*/ f122 1 238"/>
                <a:gd name="f161" fmla="*/ f123 1 92"/>
                <a:gd name="f162" fmla="*/ f124 1 238"/>
                <a:gd name="f163" fmla="*/ f125 1 92"/>
                <a:gd name="f164" fmla="*/ f126 1 238"/>
                <a:gd name="f165" fmla="*/ f127 1 92"/>
                <a:gd name="f166" fmla="*/ f128 1 238"/>
                <a:gd name="f167" fmla="*/ f129 1 92"/>
                <a:gd name="f168" fmla="*/ f130 1 238"/>
                <a:gd name="f169" fmla="*/ f131 1 92"/>
                <a:gd name="f170" fmla="*/ f132 1 238"/>
                <a:gd name="f171" fmla="*/ f133 1 92"/>
                <a:gd name="f172" fmla="*/ f134 1 238"/>
                <a:gd name="f173" fmla="*/ f135 1 92"/>
                <a:gd name="f174" fmla="*/ f136 1 238"/>
                <a:gd name="f175" fmla="*/ f137 1 92"/>
                <a:gd name="f176" fmla="*/ f138 1 238"/>
                <a:gd name="f177" fmla="*/ f139 1 92"/>
                <a:gd name="f178" fmla="*/ f140 1 238"/>
                <a:gd name="f179" fmla="*/ f141 1 92"/>
                <a:gd name="f180" fmla="*/ f142 1 238"/>
                <a:gd name="f181" fmla="*/ 0 1 f104"/>
                <a:gd name="f182" fmla="*/ f98 1 f104"/>
                <a:gd name="f183" fmla="*/ 0 1 f105"/>
                <a:gd name="f184" fmla="*/ f99 1 f105"/>
                <a:gd name="f185" fmla="*/ f144 1 f104"/>
                <a:gd name="f186" fmla="*/ f145 1 f105"/>
                <a:gd name="f187" fmla="*/ f146 1 f104"/>
                <a:gd name="f188" fmla="*/ f147 1 f105"/>
                <a:gd name="f189" fmla="*/ f148 1 f104"/>
                <a:gd name="f190" fmla="*/ f149 1 f105"/>
                <a:gd name="f191" fmla="*/ f150 1 f104"/>
                <a:gd name="f192" fmla="*/ f151 1 f105"/>
                <a:gd name="f193" fmla="*/ f152 1 f104"/>
                <a:gd name="f194" fmla="*/ f153 1 f105"/>
                <a:gd name="f195" fmla="*/ f154 1 f104"/>
                <a:gd name="f196" fmla="*/ f155 1 f105"/>
                <a:gd name="f197" fmla="*/ f156 1 f104"/>
                <a:gd name="f198" fmla="*/ f157 1 f105"/>
                <a:gd name="f199" fmla="*/ f158 1 f105"/>
                <a:gd name="f200" fmla="*/ f159 1 f104"/>
                <a:gd name="f201" fmla="*/ f160 1 f105"/>
                <a:gd name="f202" fmla="*/ f161 1 f104"/>
                <a:gd name="f203" fmla="*/ f162 1 f105"/>
                <a:gd name="f204" fmla="*/ f163 1 f104"/>
                <a:gd name="f205" fmla="*/ f164 1 f105"/>
                <a:gd name="f206" fmla="*/ f165 1 f104"/>
                <a:gd name="f207" fmla="*/ f166 1 f105"/>
                <a:gd name="f208" fmla="*/ f167 1 f104"/>
                <a:gd name="f209" fmla="*/ f168 1 f105"/>
                <a:gd name="f210" fmla="*/ f169 1 f104"/>
                <a:gd name="f211" fmla="*/ f170 1 f105"/>
                <a:gd name="f212" fmla="*/ f171 1 f104"/>
                <a:gd name="f213" fmla="*/ f172 1 f105"/>
                <a:gd name="f214" fmla="*/ f173 1 f104"/>
                <a:gd name="f215" fmla="*/ f174 1 f105"/>
                <a:gd name="f216" fmla="*/ f175 1 f104"/>
                <a:gd name="f217" fmla="*/ f176 1 f105"/>
                <a:gd name="f218" fmla="*/ f177 1 f104"/>
                <a:gd name="f219" fmla="*/ f178 1 f105"/>
                <a:gd name="f220" fmla="*/ f179 1 f104"/>
                <a:gd name="f221" fmla="*/ f180 1 f105"/>
                <a:gd name="f222" fmla="*/ f181 f95 1"/>
                <a:gd name="f223" fmla="*/ f182 f95 1"/>
                <a:gd name="f224" fmla="*/ f184 f96 1"/>
                <a:gd name="f225" fmla="*/ f183 f96 1"/>
                <a:gd name="f226" fmla="*/ f185 f95 1"/>
                <a:gd name="f227" fmla="*/ f186 f96 1"/>
                <a:gd name="f228" fmla="*/ f187 f95 1"/>
                <a:gd name="f229" fmla="*/ f188 f96 1"/>
                <a:gd name="f230" fmla="*/ f189 f95 1"/>
                <a:gd name="f231" fmla="*/ f190 f96 1"/>
                <a:gd name="f232" fmla="*/ f191 f95 1"/>
                <a:gd name="f233" fmla="*/ f192 f96 1"/>
                <a:gd name="f234" fmla="*/ f193 f95 1"/>
                <a:gd name="f235" fmla="*/ f194 f96 1"/>
                <a:gd name="f236" fmla="*/ f195 f95 1"/>
                <a:gd name="f237" fmla="*/ f196 f96 1"/>
                <a:gd name="f238" fmla="*/ f197 f95 1"/>
                <a:gd name="f239" fmla="*/ f198 f96 1"/>
                <a:gd name="f240" fmla="*/ f199 f96 1"/>
                <a:gd name="f241" fmla="*/ f200 f95 1"/>
                <a:gd name="f242" fmla="*/ f201 f96 1"/>
                <a:gd name="f243" fmla="*/ f202 f95 1"/>
                <a:gd name="f244" fmla="*/ f203 f96 1"/>
                <a:gd name="f245" fmla="*/ f204 f95 1"/>
                <a:gd name="f246" fmla="*/ f205 f96 1"/>
                <a:gd name="f247" fmla="*/ f206 f95 1"/>
                <a:gd name="f248" fmla="*/ f207 f96 1"/>
                <a:gd name="f249" fmla="*/ f208 f95 1"/>
                <a:gd name="f250" fmla="*/ f209 f96 1"/>
                <a:gd name="f251" fmla="*/ f210 f95 1"/>
                <a:gd name="f252" fmla="*/ f211 f96 1"/>
                <a:gd name="f253" fmla="*/ f212 f95 1"/>
                <a:gd name="f254" fmla="*/ f213 f96 1"/>
                <a:gd name="f255" fmla="*/ f214 f95 1"/>
                <a:gd name="f256" fmla="*/ f215 f96 1"/>
                <a:gd name="f257" fmla="*/ f216 f95 1"/>
                <a:gd name="f258" fmla="*/ f217 f96 1"/>
                <a:gd name="f259" fmla="*/ f218 f95 1"/>
                <a:gd name="f260" fmla="*/ f219 f96 1"/>
                <a:gd name="f261" fmla="*/ f220 f95 1"/>
                <a:gd name="f262" fmla="*/ f221 f96 1"/>
              </a:gdLst>
              <a:ahLst/>
              <a:cxnLst>
                <a:cxn ang="3cd4">
                  <a:pos x="hc" y="t"/>
                </a:cxn>
                <a:cxn ang="0">
                  <a:pos x="r" y="vc"/>
                </a:cxn>
                <a:cxn ang="cd4">
                  <a:pos x="hc" y="b"/>
                </a:cxn>
                <a:cxn ang="cd2">
                  <a:pos x="l" y="vc"/>
                </a:cxn>
                <a:cxn ang="f143">
                  <a:pos x="f226" y="f227"/>
                </a:cxn>
                <a:cxn ang="f143">
                  <a:pos x="f228" y="f229"/>
                </a:cxn>
                <a:cxn ang="f143">
                  <a:pos x="f230" y="f231"/>
                </a:cxn>
                <a:cxn ang="f143">
                  <a:pos x="f232" y="f233"/>
                </a:cxn>
                <a:cxn ang="f143">
                  <a:pos x="f234" y="f235"/>
                </a:cxn>
                <a:cxn ang="f143">
                  <a:pos x="f236" y="f237"/>
                </a:cxn>
                <a:cxn ang="f143">
                  <a:pos x="f238" y="f239"/>
                </a:cxn>
                <a:cxn ang="f143">
                  <a:pos x="f236" y="f240"/>
                </a:cxn>
                <a:cxn ang="f143">
                  <a:pos x="f241" y="f242"/>
                </a:cxn>
                <a:cxn ang="f143">
                  <a:pos x="f243" y="f244"/>
                </a:cxn>
                <a:cxn ang="f143">
                  <a:pos x="f245" y="f246"/>
                </a:cxn>
                <a:cxn ang="f143">
                  <a:pos x="f247" y="f248"/>
                </a:cxn>
                <a:cxn ang="f143">
                  <a:pos x="f249" y="f250"/>
                </a:cxn>
                <a:cxn ang="f143">
                  <a:pos x="f251" y="f252"/>
                </a:cxn>
                <a:cxn ang="f143">
                  <a:pos x="f253" y="f254"/>
                </a:cxn>
                <a:cxn ang="f143">
                  <a:pos x="f255" y="f256"/>
                </a:cxn>
                <a:cxn ang="f143">
                  <a:pos x="f257" y="f258"/>
                </a:cxn>
                <a:cxn ang="f143">
                  <a:pos x="f259" y="f260"/>
                </a:cxn>
                <a:cxn ang="f143">
                  <a:pos x="f261" y="f262"/>
                </a:cxn>
                <a:cxn ang="f143">
                  <a:pos x="f226" y="f227"/>
                </a:cxn>
              </a:cxnLst>
              <a:rect l="f222" t="f225" r="f223" b="f224"/>
              <a:pathLst>
                <a:path w="92" h="238">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14"/>
                    <a:pt x="f40" y="f5"/>
                  </a:cubicBezTo>
                  <a:cubicBezTo>
                    <a:pt x="f41" y="f42"/>
                    <a:pt x="f43" y="f44"/>
                    <a:pt x="f37" y="f45"/>
                  </a:cubicBezTo>
                  <a:cubicBezTo>
                    <a:pt x="f22" y="f46"/>
                    <a:pt x="f47" y="f48"/>
                    <a:pt x="f49" y="f50"/>
                  </a:cubicBezTo>
                  <a:cubicBezTo>
                    <a:pt x="f51" y="f52"/>
                    <a:pt x="f53" y="f54"/>
                    <a:pt x="f55" y="f56"/>
                  </a:cubicBezTo>
                  <a:cubicBezTo>
                    <a:pt x="f57" y="f58"/>
                    <a:pt x="f59" y="f60"/>
                    <a:pt x="f61" y="f62"/>
                  </a:cubicBezTo>
                  <a:cubicBezTo>
                    <a:pt x="f6" y="f25"/>
                    <a:pt x="f63" y="f64"/>
                    <a:pt x="f6" y="f65"/>
                  </a:cubicBezTo>
                  <a:cubicBezTo>
                    <a:pt x="f66" y="f9"/>
                    <a:pt x="f67" y="f68"/>
                    <a:pt x="f69" y="f25"/>
                  </a:cubicBezTo>
                  <a:cubicBezTo>
                    <a:pt x="f70" y="f71"/>
                    <a:pt x="f70" y="f23"/>
                    <a:pt x="f72" y="f68"/>
                  </a:cubicBezTo>
                  <a:cubicBezTo>
                    <a:pt x="f73" y="f13"/>
                    <a:pt x="f74" y="f75"/>
                    <a:pt x="f59" y="f76"/>
                  </a:cubicBezTo>
                  <a:cubicBezTo>
                    <a:pt x="f61" y="f77"/>
                    <a:pt x="f61" y="f78"/>
                    <a:pt x="f79" y="f80"/>
                  </a:cubicBezTo>
                  <a:cubicBezTo>
                    <a:pt x="f81" y="f82"/>
                    <a:pt x="f69" y="f7"/>
                    <a:pt x="f83" y="f84"/>
                  </a:cubicBezTo>
                  <a:cubicBezTo>
                    <a:pt x="f51" y="f85"/>
                    <a:pt x="f86" y="f87"/>
                    <a:pt x="f86" y="f88"/>
                  </a:cubicBezTo>
                  <a:cubicBezTo>
                    <a:pt x="f89" y="f90"/>
                    <a:pt x="f91" y="f17"/>
                    <a:pt x="f47" y="f92"/>
                  </a:cubicBezTo>
                  <a:cubicBezTo>
                    <a:pt x="f93" y="f2"/>
                    <a:pt x="f93" y="f2"/>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19">
              <a:extLst>
                <a:ext uri="{FF2B5EF4-FFF2-40B4-BE49-F238E27FC236}">
                  <a16:creationId xmlns:a16="http://schemas.microsoft.com/office/drawing/2014/main" id="{B076247E-CAD3-4650-806A-2402124FCF25}"/>
                </a:ext>
              </a:extLst>
            </p:cNvPr>
            <p:cNvSpPr/>
            <p:nvPr/>
          </p:nvSpPr>
          <p:spPr>
            <a:xfrm>
              <a:off x="441326" y="3808411"/>
              <a:ext cx="415923" cy="1074740"/>
            </a:xfrm>
            <a:custGeom>
              <a:avLst/>
              <a:gdLst>
                <a:gd name="f0" fmla="val 10800000"/>
                <a:gd name="f1" fmla="val 5400000"/>
                <a:gd name="f2" fmla="val 360"/>
                <a:gd name="f3" fmla="val 180"/>
                <a:gd name="f4" fmla="val w"/>
                <a:gd name="f5" fmla="val h"/>
                <a:gd name="f6" fmla="val 0"/>
                <a:gd name="f7" fmla="val 170"/>
                <a:gd name="f8" fmla="val 439"/>
                <a:gd name="f9" fmla="val 88"/>
                <a:gd name="f10" fmla="val 331"/>
                <a:gd name="f11" fmla="val 80"/>
                <a:gd name="f12" fmla="val 342"/>
                <a:gd name="f13" fmla="val 72"/>
                <a:gd name="f14" fmla="val 353"/>
                <a:gd name="f15" fmla="val 63"/>
                <a:gd name="f16" fmla="val 364"/>
                <a:gd name="f17" fmla="val 48"/>
                <a:gd name="f18" fmla="val 359"/>
                <a:gd name="f19" fmla="val 46"/>
                <a:gd name="f20" fmla="val 338"/>
                <a:gd name="f21" fmla="val 62"/>
                <a:gd name="f22" fmla="val 327"/>
                <a:gd name="f23" fmla="val 69"/>
                <a:gd name="f24" fmla="val 323"/>
                <a:gd name="f25" fmla="val 76"/>
                <a:gd name="f26" fmla="val 320"/>
                <a:gd name="f27" fmla="val 83"/>
                <a:gd name="f28" fmla="val 316"/>
                <a:gd name="f29" fmla="val 68"/>
                <a:gd name="f30" fmla="val 279"/>
                <a:gd name="f31" fmla="val 54"/>
                <a:gd name="f32" fmla="val 244"/>
                <a:gd name="f33" fmla="val 39"/>
                <a:gd name="f34" fmla="val 208"/>
                <a:gd name="f35" fmla="val 35"/>
                <a:gd name="f36" fmla="val 198"/>
                <a:gd name="f37" fmla="val 32"/>
                <a:gd name="f38" fmla="val 187"/>
                <a:gd name="f39" fmla="val 27"/>
                <a:gd name="f40" fmla="val 177"/>
                <a:gd name="f41" fmla="val 120"/>
                <a:gd name="f42" fmla="val 15"/>
                <a:gd name="f43" fmla="val 19"/>
                <a:gd name="f44" fmla="val 5"/>
                <a:gd name="f45" fmla="val 22"/>
                <a:gd name="f46" fmla="val 8"/>
                <a:gd name="f47" fmla="val 26"/>
                <a:gd name="f48" fmla="val 12"/>
                <a:gd name="f49" fmla="val 57"/>
                <a:gd name="f50" fmla="val 92"/>
                <a:gd name="f51" fmla="val 110"/>
                <a:gd name="f52" fmla="val 101"/>
                <a:gd name="f53" fmla="val 171"/>
                <a:gd name="f54" fmla="val 107"/>
                <a:gd name="f55" fmla="val 216"/>
                <a:gd name="f56" fmla="val 115"/>
                <a:gd name="f57" fmla="val 259"/>
                <a:gd name="f58" fmla="val 123"/>
                <a:gd name="f59" fmla="val 304"/>
                <a:gd name="f60" fmla="val 138"/>
                <a:gd name="f61" fmla="val 306"/>
                <a:gd name="f62" fmla="val 156"/>
                <a:gd name="f63" fmla="val 295"/>
                <a:gd name="f64" fmla="val 166"/>
                <a:gd name="f65" fmla="val 314"/>
                <a:gd name="f66" fmla="val 169"/>
                <a:gd name="f67" fmla="val 329"/>
                <a:gd name="f68" fmla="val 337"/>
                <a:gd name="f69" fmla="val 154"/>
                <a:gd name="f70" fmla="val 330"/>
                <a:gd name="f71" fmla="val 141"/>
                <a:gd name="f72" fmla="val 325"/>
                <a:gd name="f73" fmla="val 128"/>
                <a:gd name="f74" fmla="val 127"/>
                <a:gd name="f75" fmla="val 321"/>
                <a:gd name="f76" fmla="val 125"/>
                <a:gd name="f77" fmla="val 124"/>
                <a:gd name="f78" fmla="val 131"/>
                <a:gd name="f79" fmla="val 351"/>
                <a:gd name="f80" fmla="val 133"/>
                <a:gd name="f81" fmla="val 380"/>
                <a:gd name="f82" fmla="val 158"/>
                <a:gd name="f83" fmla="val 400"/>
                <a:gd name="f84" fmla="val 406"/>
                <a:gd name="f85" fmla="val 412"/>
                <a:gd name="f86" fmla="val 160"/>
                <a:gd name="f87" fmla="val 419"/>
                <a:gd name="f88" fmla="val 148"/>
                <a:gd name="f89" fmla="val 433"/>
                <a:gd name="f90" fmla="val 112"/>
                <a:gd name="f91" fmla="val 431"/>
                <a:gd name="f92" fmla="val 108"/>
                <a:gd name="f93" fmla="val 429"/>
                <a:gd name="f94" fmla="val 103"/>
                <a:gd name="f95" fmla="val 420"/>
                <a:gd name="f96" fmla="val 105"/>
                <a:gd name="f97" fmla="val 417"/>
                <a:gd name="f98" fmla="val 116"/>
                <a:gd name="f99" fmla="val 387"/>
                <a:gd name="f100" fmla="val 102"/>
                <a:gd name="f101" fmla="val 93"/>
                <a:gd name="f102" fmla="val 333"/>
                <a:gd name="f103" fmla="val 90"/>
                <a:gd name="f104" fmla="val 332"/>
                <a:gd name="f105" fmla="+- 0 0 -90"/>
                <a:gd name="f106" fmla="*/ f4 1 170"/>
                <a:gd name="f107" fmla="*/ f5 1 439"/>
                <a:gd name="f108" fmla="val f6"/>
                <a:gd name="f109" fmla="val f7"/>
                <a:gd name="f110" fmla="val f8"/>
                <a:gd name="f111" fmla="*/ f105 f0 1"/>
                <a:gd name="f112" fmla="+- f110 0 f108"/>
                <a:gd name="f113" fmla="+- f109 0 f108"/>
                <a:gd name="f114" fmla="*/ f111 1 f3"/>
                <a:gd name="f115" fmla="*/ f113 1 170"/>
                <a:gd name="f116" fmla="*/ f112 1 439"/>
                <a:gd name="f117" fmla="*/ 88 f113 1"/>
                <a:gd name="f118" fmla="*/ 331 f112 1"/>
                <a:gd name="f119" fmla="*/ 63 f113 1"/>
                <a:gd name="f120" fmla="*/ 364 f112 1"/>
                <a:gd name="f121" fmla="*/ 62 f113 1"/>
                <a:gd name="f122" fmla="*/ 327 f112 1"/>
                <a:gd name="f123" fmla="*/ 83 f113 1"/>
                <a:gd name="f124" fmla="*/ 316 f112 1"/>
                <a:gd name="f125" fmla="*/ 39 f113 1"/>
                <a:gd name="f126" fmla="*/ 208 f112 1"/>
                <a:gd name="f127" fmla="*/ 27 f113 1"/>
                <a:gd name="f128" fmla="*/ 177 f112 1"/>
                <a:gd name="f129" fmla="*/ 15 f113 1"/>
                <a:gd name="f130" fmla="*/ 0 f112 1"/>
                <a:gd name="f131" fmla="*/ 26 f113 1"/>
                <a:gd name="f132" fmla="*/ 12 f112 1"/>
                <a:gd name="f133" fmla="*/ 101 f113 1"/>
                <a:gd name="f134" fmla="*/ 171 f112 1"/>
                <a:gd name="f135" fmla="*/ 123 f113 1"/>
                <a:gd name="f136" fmla="*/ 304 f112 1"/>
                <a:gd name="f137" fmla="*/ 166 f113 1"/>
                <a:gd name="f138" fmla="*/ 314 f112 1"/>
                <a:gd name="f139" fmla="*/ 169 f113 1"/>
                <a:gd name="f140" fmla="*/ 337 f112 1"/>
                <a:gd name="f141" fmla="*/ 128 f113 1"/>
                <a:gd name="f142" fmla="*/ 320 f112 1"/>
                <a:gd name="f143" fmla="*/ 124 f113 1"/>
                <a:gd name="f144" fmla="*/ 325 f112 1"/>
                <a:gd name="f145" fmla="*/ 158 f113 1"/>
                <a:gd name="f146" fmla="*/ 400 f112 1"/>
                <a:gd name="f147" fmla="*/ 160 f113 1"/>
                <a:gd name="f148" fmla="*/ 419 f112 1"/>
                <a:gd name="f149" fmla="*/ 112 f113 1"/>
                <a:gd name="f150" fmla="*/ 431 f112 1"/>
                <a:gd name="f151" fmla="*/ 105 f113 1"/>
                <a:gd name="f152" fmla="*/ 417 f112 1"/>
                <a:gd name="f153" fmla="*/ 93 f113 1"/>
                <a:gd name="f154" fmla="*/ 333 f112 1"/>
                <a:gd name="f155" fmla="+- f114 0 f1"/>
                <a:gd name="f156" fmla="*/ f117 1 170"/>
                <a:gd name="f157" fmla="*/ f118 1 439"/>
                <a:gd name="f158" fmla="*/ f119 1 170"/>
                <a:gd name="f159" fmla="*/ f120 1 439"/>
                <a:gd name="f160" fmla="*/ f121 1 170"/>
                <a:gd name="f161" fmla="*/ f122 1 439"/>
                <a:gd name="f162" fmla="*/ f123 1 170"/>
                <a:gd name="f163" fmla="*/ f124 1 439"/>
                <a:gd name="f164" fmla="*/ f125 1 170"/>
                <a:gd name="f165" fmla="*/ f126 1 439"/>
                <a:gd name="f166" fmla="*/ f127 1 170"/>
                <a:gd name="f167" fmla="*/ f128 1 439"/>
                <a:gd name="f168" fmla="*/ f129 1 170"/>
                <a:gd name="f169" fmla="*/ f130 1 439"/>
                <a:gd name="f170" fmla="*/ f131 1 170"/>
                <a:gd name="f171" fmla="*/ f132 1 439"/>
                <a:gd name="f172" fmla="*/ f133 1 170"/>
                <a:gd name="f173" fmla="*/ f134 1 439"/>
                <a:gd name="f174" fmla="*/ f135 1 170"/>
                <a:gd name="f175" fmla="*/ f136 1 439"/>
                <a:gd name="f176" fmla="*/ f137 1 170"/>
                <a:gd name="f177" fmla="*/ f138 1 439"/>
                <a:gd name="f178" fmla="*/ f139 1 170"/>
                <a:gd name="f179" fmla="*/ f140 1 439"/>
                <a:gd name="f180" fmla="*/ f141 1 170"/>
                <a:gd name="f181" fmla="*/ f142 1 439"/>
                <a:gd name="f182" fmla="*/ f143 1 170"/>
                <a:gd name="f183" fmla="*/ f144 1 439"/>
                <a:gd name="f184" fmla="*/ f145 1 170"/>
                <a:gd name="f185" fmla="*/ f146 1 439"/>
                <a:gd name="f186" fmla="*/ f147 1 170"/>
                <a:gd name="f187" fmla="*/ f148 1 439"/>
                <a:gd name="f188" fmla="*/ f149 1 170"/>
                <a:gd name="f189" fmla="*/ f150 1 439"/>
                <a:gd name="f190" fmla="*/ f151 1 170"/>
                <a:gd name="f191" fmla="*/ f152 1 439"/>
                <a:gd name="f192" fmla="*/ f153 1 170"/>
                <a:gd name="f193" fmla="*/ f154 1 439"/>
                <a:gd name="f194" fmla="*/ 0 1 f115"/>
                <a:gd name="f195" fmla="*/ f109 1 f115"/>
                <a:gd name="f196" fmla="*/ 0 1 f116"/>
                <a:gd name="f197" fmla="*/ f110 1 f116"/>
                <a:gd name="f198" fmla="*/ f156 1 f115"/>
                <a:gd name="f199" fmla="*/ f157 1 f116"/>
                <a:gd name="f200" fmla="*/ f158 1 f115"/>
                <a:gd name="f201" fmla="*/ f159 1 f116"/>
                <a:gd name="f202" fmla="*/ f160 1 f115"/>
                <a:gd name="f203" fmla="*/ f161 1 f116"/>
                <a:gd name="f204" fmla="*/ f162 1 f115"/>
                <a:gd name="f205" fmla="*/ f163 1 f116"/>
                <a:gd name="f206" fmla="*/ f164 1 f115"/>
                <a:gd name="f207" fmla="*/ f165 1 f116"/>
                <a:gd name="f208" fmla="*/ f166 1 f115"/>
                <a:gd name="f209" fmla="*/ f167 1 f116"/>
                <a:gd name="f210" fmla="*/ f168 1 f115"/>
                <a:gd name="f211" fmla="*/ f169 1 f116"/>
                <a:gd name="f212" fmla="*/ f170 1 f115"/>
                <a:gd name="f213" fmla="*/ f171 1 f116"/>
                <a:gd name="f214" fmla="*/ f172 1 f115"/>
                <a:gd name="f215" fmla="*/ f173 1 f116"/>
                <a:gd name="f216" fmla="*/ f174 1 f115"/>
                <a:gd name="f217" fmla="*/ f175 1 f116"/>
                <a:gd name="f218" fmla="*/ f176 1 f115"/>
                <a:gd name="f219" fmla="*/ f177 1 f116"/>
                <a:gd name="f220" fmla="*/ f178 1 f115"/>
                <a:gd name="f221" fmla="*/ f179 1 f116"/>
                <a:gd name="f222" fmla="*/ f180 1 f115"/>
                <a:gd name="f223" fmla="*/ f181 1 f116"/>
                <a:gd name="f224" fmla="*/ f182 1 f115"/>
                <a:gd name="f225" fmla="*/ f183 1 f116"/>
                <a:gd name="f226" fmla="*/ f184 1 f115"/>
                <a:gd name="f227" fmla="*/ f185 1 f116"/>
                <a:gd name="f228" fmla="*/ f186 1 f115"/>
                <a:gd name="f229" fmla="*/ f187 1 f116"/>
                <a:gd name="f230" fmla="*/ f188 1 f115"/>
                <a:gd name="f231" fmla="*/ f189 1 f116"/>
                <a:gd name="f232" fmla="*/ f190 1 f115"/>
                <a:gd name="f233" fmla="*/ f191 1 f116"/>
                <a:gd name="f234" fmla="*/ f192 1 f115"/>
                <a:gd name="f235" fmla="*/ f193 1 f116"/>
                <a:gd name="f236" fmla="*/ f194 f106 1"/>
                <a:gd name="f237" fmla="*/ f195 f106 1"/>
                <a:gd name="f238" fmla="*/ f197 f107 1"/>
                <a:gd name="f239" fmla="*/ f196 f107 1"/>
                <a:gd name="f240" fmla="*/ f198 f106 1"/>
                <a:gd name="f241" fmla="*/ f199 f107 1"/>
                <a:gd name="f242" fmla="*/ f200 f106 1"/>
                <a:gd name="f243" fmla="*/ f201 f107 1"/>
                <a:gd name="f244" fmla="*/ f202 f106 1"/>
                <a:gd name="f245" fmla="*/ f203 f107 1"/>
                <a:gd name="f246" fmla="*/ f204 f106 1"/>
                <a:gd name="f247" fmla="*/ f205 f107 1"/>
                <a:gd name="f248" fmla="*/ f206 f106 1"/>
                <a:gd name="f249" fmla="*/ f207 f107 1"/>
                <a:gd name="f250" fmla="*/ f208 f106 1"/>
                <a:gd name="f251" fmla="*/ f209 f107 1"/>
                <a:gd name="f252" fmla="*/ f210 f106 1"/>
                <a:gd name="f253" fmla="*/ f211 f107 1"/>
                <a:gd name="f254" fmla="*/ f212 f106 1"/>
                <a:gd name="f255" fmla="*/ f213 f107 1"/>
                <a:gd name="f256" fmla="*/ f214 f106 1"/>
                <a:gd name="f257" fmla="*/ f215 f107 1"/>
                <a:gd name="f258" fmla="*/ f216 f106 1"/>
                <a:gd name="f259" fmla="*/ f217 f107 1"/>
                <a:gd name="f260" fmla="*/ f218 f106 1"/>
                <a:gd name="f261" fmla="*/ f219 f107 1"/>
                <a:gd name="f262" fmla="*/ f220 f106 1"/>
                <a:gd name="f263" fmla="*/ f221 f107 1"/>
                <a:gd name="f264" fmla="*/ f222 f106 1"/>
                <a:gd name="f265" fmla="*/ f223 f107 1"/>
                <a:gd name="f266" fmla="*/ f224 f106 1"/>
                <a:gd name="f267" fmla="*/ f225 f107 1"/>
                <a:gd name="f268" fmla="*/ f226 f106 1"/>
                <a:gd name="f269" fmla="*/ f227 f107 1"/>
                <a:gd name="f270" fmla="*/ f228 f106 1"/>
                <a:gd name="f271" fmla="*/ f229 f107 1"/>
                <a:gd name="f272" fmla="*/ f230 f106 1"/>
                <a:gd name="f273" fmla="*/ f231 f107 1"/>
                <a:gd name="f274" fmla="*/ f232 f106 1"/>
                <a:gd name="f275" fmla="*/ f233 f107 1"/>
                <a:gd name="f276" fmla="*/ f234 f106 1"/>
                <a:gd name="f277" fmla="*/ f235 f107 1"/>
              </a:gdLst>
              <a:ahLst/>
              <a:cxnLst>
                <a:cxn ang="3cd4">
                  <a:pos x="hc" y="t"/>
                </a:cxn>
                <a:cxn ang="0">
                  <a:pos x="r" y="vc"/>
                </a:cxn>
                <a:cxn ang="cd4">
                  <a:pos x="hc" y="b"/>
                </a:cxn>
                <a:cxn ang="cd2">
                  <a:pos x="l" y="vc"/>
                </a:cxn>
                <a:cxn ang="f155">
                  <a:pos x="f240" y="f241"/>
                </a:cxn>
                <a:cxn ang="f155">
                  <a:pos x="f242" y="f243"/>
                </a:cxn>
                <a:cxn ang="f155">
                  <a:pos x="f244" y="f245"/>
                </a:cxn>
                <a:cxn ang="f155">
                  <a:pos x="f246" y="f247"/>
                </a:cxn>
                <a:cxn ang="f155">
                  <a:pos x="f248" y="f249"/>
                </a:cxn>
                <a:cxn ang="f155">
                  <a:pos x="f250" y="f251"/>
                </a:cxn>
                <a:cxn ang="f155">
                  <a:pos x="f252" y="f253"/>
                </a:cxn>
                <a:cxn ang="f155">
                  <a:pos x="f254" y="f255"/>
                </a:cxn>
                <a:cxn ang="f155">
                  <a:pos x="f256" y="f257"/>
                </a:cxn>
                <a:cxn ang="f155">
                  <a:pos x="f258" y="f259"/>
                </a:cxn>
                <a:cxn ang="f155">
                  <a:pos x="f260" y="f261"/>
                </a:cxn>
                <a:cxn ang="f155">
                  <a:pos x="f262" y="f263"/>
                </a:cxn>
                <a:cxn ang="f155">
                  <a:pos x="f264" y="f265"/>
                </a:cxn>
                <a:cxn ang="f155">
                  <a:pos x="f266" y="f267"/>
                </a:cxn>
                <a:cxn ang="f155">
                  <a:pos x="f268" y="f269"/>
                </a:cxn>
                <a:cxn ang="f155">
                  <a:pos x="f270" y="f271"/>
                </a:cxn>
                <a:cxn ang="f155">
                  <a:pos x="f272" y="f273"/>
                </a:cxn>
                <a:cxn ang="f155">
                  <a:pos x="f274" y="f275"/>
                </a:cxn>
                <a:cxn ang="f155">
                  <a:pos x="f276" y="f277"/>
                </a:cxn>
                <a:cxn ang="f155">
                  <a:pos x="f240" y="f241"/>
                </a:cxn>
              </a:cxnLst>
              <a:rect l="f236" t="f239" r="f237" b="f238"/>
              <a:pathLst>
                <a:path w="170" h="439">
                  <a:moveTo>
                    <a:pt x="f9" y="f10"/>
                  </a:move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6" y="f41"/>
                    <a:pt x="f6" y="f21"/>
                    <a:pt x="f42" y="f6"/>
                  </a:cubicBezTo>
                  <a:cubicBezTo>
                    <a:pt x="f43" y="f44"/>
                    <a:pt x="f45" y="f46"/>
                    <a:pt x="f47" y="f48"/>
                  </a:cubicBezTo>
                  <a:cubicBezTo>
                    <a:pt x="f23" y="f49"/>
                    <a:pt x="f50" y="f51"/>
                    <a:pt x="f52" y="f53"/>
                  </a:cubicBezTo>
                  <a:cubicBezTo>
                    <a:pt x="f54" y="f55"/>
                    <a:pt x="f56" y="f57"/>
                    <a:pt x="f58" y="f59"/>
                  </a:cubicBezTo>
                  <a:cubicBezTo>
                    <a:pt x="f60" y="f61"/>
                    <a:pt x="f62" y="f63"/>
                    <a:pt x="f64" y="f65"/>
                  </a:cubicBezTo>
                  <a:cubicBezTo>
                    <a:pt x="f7" y="f26"/>
                    <a:pt x="f66" y="f67"/>
                    <a:pt x="f66" y="f68"/>
                  </a:cubicBezTo>
                  <a:cubicBezTo>
                    <a:pt x="f69" y="f70"/>
                    <a:pt x="f71" y="f72"/>
                    <a:pt x="f73" y="f26"/>
                  </a:cubicBezTo>
                  <a:cubicBezTo>
                    <a:pt x="f74" y="f75"/>
                    <a:pt x="f76" y="f24"/>
                    <a:pt x="f77" y="f72"/>
                  </a:cubicBezTo>
                  <a:cubicBezTo>
                    <a:pt x="f78" y="f79"/>
                    <a:pt x="f80" y="f81"/>
                    <a:pt x="f82" y="f83"/>
                  </a:cubicBezTo>
                  <a:cubicBezTo>
                    <a:pt x="f64" y="f84"/>
                    <a:pt x="f64" y="f85"/>
                    <a:pt x="f86" y="f87"/>
                  </a:cubicBezTo>
                  <a:cubicBezTo>
                    <a:pt x="f88" y="f89"/>
                    <a:pt x="f73" y="f8"/>
                    <a:pt x="f90" y="f91"/>
                  </a:cubicBezTo>
                  <a:cubicBezTo>
                    <a:pt x="f92" y="f93"/>
                    <a:pt x="f94" y="f95"/>
                    <a:pt x="f96" y="f97"/>
                  </a:cubicBezTo>
                  <a:cubicBezTo>
                    <a:pt x="f98" y="f99"/>
                    <a:pt x="f100" y="f2"/>
                    <a:pt x="f101" y="f102"/>
                  </a:cubicBezTo>
                  <a:cubicBezTo>
                    <a:pt x="f50" y="f102"/>
                    <a:pt x="f103" y="f104"/>
                    <a:pt x="f9" y="f10"/>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Freeform 20">
              <a:extLst>
                <a:ext uri="{FF2B5EF4-FFF2-40B4-BE49-F238E27FC236}">
                  <a16:creationId xmlns:a16="http://schemas.microsoft.com/office/drawing/2014/main" id="{078B5318-2DEC-45A9-93E8-FFC13AD9A465}"/>
                </a:ext>
              </a:extLst>
            </p:cNvPr>
            <p:cNvSpPr/>
            <p:nvPr/>
          </p:nvSpPr>
          <p:spPr>
            <a:xfrm>
              <a:off x="7935913" y="703265"/>
              <a:ext cx="415923" cy="1073148"/>
            </a:xfrm>
            <a:custGeom>
              <a:avLst/>
              <a:gdLst>
                <a:gd name="f0" fmla="val 10800000"/>
                <a:gd name="f1" fmla="val 5400000"/>
                <a:gd name="f2" fmla="val 360"/>
                <a:gd name="f3" fmla="val 180"/>
                <a:gd name="f4" fmla="val w"/>
                <a:gd name="f5" fmla="val h"/>
                <a:gd name="f6" fmla="val 0"/>
                <a:gd name="f7" fmla="val 170"/>
                <a:gd name="f8" fmla="val 438"/>
                <a:gd name="f9" fmla="val 89"/>
                <a:gd name="f10" fmla="val 330"/>
                <a:gd name="f11" fmla="val 80"/>
                <a:gd name="f12" fmla="val 341"/>
                <a:gd name="f13" fmla="val 72"/>
                <a:gd name="f14" fmla="val 352"/>
                <a:gd name="f15" fmla="val 63"/>
                <a:gd name="f16" fmla="val 364"/>
                <a:gd name="f17" fmla="val 48"/>
                <a:gd name="f18" fmla="val 358"/>
                <a:gd name="f19" fmla="val 46"/>
                <a:gd name="f20" fmla="val 338"/>
                <a:gd name="f21" fmla="val 62"/>
                <a:gd name="f22" fmla="val 327"/>
                <a:gd name="f23" fmla="val 69"/>
                <a:gd name="f24" fmla="val 322"/>
                <a:gd name="f25" fmla="val 76"/>
                <a:gd name="f26" fmla="val 319"/>
                <a:gd name="f27" fmla="val 84"/>
                <a:gd name="f28" fmla="val 315"/>
                <a:gd name="f29" fmla="val 279"/>
                <a:gd name="f30" fmla="val 54"/>
                <a:gd name="f31" fmla="val 243"/>
                <a:gd name="f32" fmla="val 39"/>
                <a:gd name="f33" fmla="val 207"/>
                <a:gd name="f34" fmla="val 35"/>
                <a:gd name="f35" fmla="val 197"/>
                <a:gd name="f36" fmla="val 32"/>
                <a:gd name="f37" fmla="val 187"/>
                <a:gd name="f38" fmla="val 27"/>
                <a:gd name="f39" fmla="val 177"/>
                <a:gd name="f40" fmla="val 120"/>
                <a:gd name="f41" fmla="val 61"/>
                <a:gd name="f42" fmla="val 15"/>
                <a:gd name="f43" fmla="val 19"/>
                <a:gd name="f44" fmla="val 4"/>
                <a:gd name="f45" fmla="val 22"/>
                <a:gd name="f46" fmla="val 8"/>
                <a:gd name="f47" fmla="val 26"/>
                <a:gd name="f48" fmla="val 12"/>
                <a:gd name="f49" fmla="val 56"/>
                <a:gd name="f50" fmla="val 92"/>
                <a:gd name="f51" fmla="val 110"/>
                <a:gd name="f52" fmla="val 101"/>
                <a:gd name="f53" fmla="val 171"/>
                <a:gd name="f54" fmla="val 107"/>
                <a:gd name="f55" fmla="val 215"/>
                <a:gd name="f56" fmla="val 116"/>
                <a:gd name="f57" fmla="val 259"/>
                <a:gd name="f58" fmla="val 123"/>
                <a:gd name="f59" fmla="val 303"/>
                <a:gd name="f60" fmla="val 138"/>
                <a:gd name="f61" fmla="val 306"/>
                <a:gd name="f62" fmla="val 157"/>
                <a:gd name="f63" fmla="val 294"/>
                <a:gd name="f64" fmla="val 167"/>
                <a:gd name="f65" fmla="val 313"/>
                <a:gd name="f66" fmla="val 169"/>
                <a:gd name="f67" fmla="val 328"/>
                <a:gd name="f68" fmla="val 336"/>
                <a:gd name="f69" fmla="val 154"/>
                <a:gd name="f70" fmla="val 141"/>
                <a:gd name="f71" fmla="val 324"/>
                <a:gd name="f72" fmla="val 128"/>
                <a:gd name="f73" fmla="val 127"/>
                <a:gd name="f74" fmla="val 321"/>
                <a:gd name="f75" fmla="val 125"/>
                <a:gd name="f76" fmla="val 323"/>
                <a:gd name="f77" fmla="val 124"/>
                <a:gd name="f78" fmla="val 131"/>
                <a:gd name="f79" fmla="val 351"/>
                <a:gd name="f80" fmla="val 133"/>
                <a:gd name="f81" fmla="val 380"/>
                <a:gd name="f82" fmla="val 158"/>
                <a:gd name="f83" fmla="val 399"/>
                <a:gd name="f84" fmla="val 166"/>
                <a:gd name="f85" fmla="val 405"/>
                <a:gd name="f86" fmla="val 411"/>
                <a:gd name="f87" fmla="val 160"/>
                <a:gd name="f88" fmla="val 418"/>
                <a:gd name="f89" fmla="val 149"/>
                <a:gd name="f90" fmla="val 432"/>
                <a:gd name="f91" fmla="val 129"/>
                <a:gd name="f92" fmla="val 113"/>
                <a:gd name="f93" fmla="val 431"/>
                <a:gd name="f94" fmla="val 109"/>
                <a:gd name="f95" fmla="val 429"/>
                <a:gd name="f96" fmla="val 104"/>
                <a:gd name="f97" fmla="val 420"/>
                <a:gd name="f98" fmla="val 105"/>
                <a:gd name="f99" fmla="val 416"/>
                <a:gd name="f100" fmla="val 386"/>
                <a:gd name="f101" fmla="val 102"/>
                <a:gd name="f102" fmla="val 94"/>
                <a:gd name="f103" fmla="val 333"/>
                <a:gd name="f104" fmla="val 332"/>
                <a:gd name="f105" fmla="val 90"/>
                <a:gd name="f106" fmla="val 331"/>
                <a:gd name="f107" fmla="+- 0 0 -90"/>
                <a:gd name="f108" fmla="*/ f4 1 170"/>
                <a:gd name="f109" fmla="*/ f5 1 438"/>
                <a:gd name="f110" fmla="val f6"/>
                <a:gd name="f111" fmla="val f7"/>
                <a:gd name="f112" fmla="val f8"/>
                <a:gd name="f113" fmla="*/ f107 f0 1"/>
                <a:gd name="f114" fmla="+- f112 0 f110"/>
                <a:gd name="f115" fmla="+- f111 0 f110"/>
                <a:gd name="f116" fmla="*/ f113 1 f3"/>
                <a:gd name="f117" fmla="*/ f115 1 170"/>
                <a:gd name="f118" fmla="*/ f114 1 438"/>
                <a:gd name="f119" fmla="*/ 89 f115 1"/>
                <a:gd name="f120" fmla="*/ 330 f114 1"/>
                <a:gd name="f121" fmla="*/ 63 f115 1"/>
                <a:gd name="f122" fmla="*/ 364 f114 1"/>
                <a:gd name="f123" fmla="*/ 62 f115 1"/>
                <a:gd name="f124" fmla="*/ 327 f114 1"/>
                <a:gd name="f125" fmla="*/ 84 f115 1"/>
                <a:gd name="f126" fmla="*/ 315 f114 1"/>
                <a:gd name="f127" fmla="*/ 39 f115 1"/>
                <a:gd name="f128" fmla="*/ 207 f114 1"/>
                <a:gd name="f129" fmla="*/ 27 f115 1"/>
                <a:gd name="f130" fmla="*/ 177 f114 1"/>
                <a:gd name="f131" fmla="*/ 15 f115 1"/>
                <a:gd name="f132" fmla="*/ 0 f114 1"/>
                <a:gd name="f133" fmla="*/ 26 f115 1"/>
                <a:gd name="f134" fmla="*/ 12 f114 1"/>
                <a:gd name="f135" fmla="*/ 101 f115 1"/>
                <a:gd name="f136" fmla="*/ 171 f114 1"/>
                <a:gd name="f137" fmla="*/ 123 f115 1"/>
                <a:gd name="f138" fmla="*/ 303 f114 1"/>
                <a:gd name="f139" fmla="*/ 167 f115 1"/>
                <a:gd name="f140" fmla="*/ 313 f114 1"/>
                <a:gd name="f141" fmla="*/ 170 f115 1"/>
                <a:gd name="f142" fmla="*/ 336 f114 1"/>
                <a:gd name="f143" fmla="*/ 128 f115 1"/>
                <a:gd name="f144" fmla="*/ 319 f114 1"/>
                <a:gd name="f145" fmla="*/ 124 f115 1"/>
                <a:gd name="f146" fmla="*/ 324 f114 1"/>
                <a:gd name="f147" fmla="*/ 158 f115 1"/>
                <a:gd name="f148" fmla="*/ 399 f114 1"/>
                <a:gd name="f149" fmla="*/ 160 f115 1"/>
                <a:gd name="f150" fmla="*/ 418 f114 1"/>
                <a:gd name="f151" fmla="*/ 113 f115 1"/>
                <a:gd name="f152" fmla="*/ 431 f114 1"/>
                <a:gd name="f153" fmla="*/ 105 f115 1"/>
                <a:gd name="f154" fmla="*/ 416 f114 1"/>
                <a:gd name="f155" fmla="*/ 94 f115 1"/>
                <a:gd name="f156" fmla="*/ 333 f114 1"/>
                <a:gd name="f157" fmla="+- f116 0 f1"/>
                <a:gd name="f158" fmla="*/ f119 1 170"/>
                <a:gd name="f159" fmla="*/ f120 1 438"/>
                <a:gd name="f160" fmla="*/ f121 1 170"/>
                <a:gd name="f161" fmla="*/ f122 1 438"/>
                <a:gd name="f162" fmla="*/ f123 1 170"/>
                <a:gd name="f163" fmla="*/ f124 1 438"/>
                <a:gd name="f164" fmla="*/ f125 1 170"/>
                <a:gd name="f165" fmla="*/ f126 1 438"/>
                <a:gd name="f166" fmla="*/ f127 1 170"/>
                <a:gd name="f167" fmla="*/ f128 1 438"/>
                <a:gd name="f168" fmla="*/ f129 1 170"/>
                <a:gd name="f169" fmla="*/ f130 1 438"/>
                <a:gd name="f170" fmla="*/ f131 1 170"/>
                <a:gd name="f171" fmla="*/ f132 1 438"/>
                <a:gd name="f172" fmla="*/ f133 1 170"/>
                <a:gd name="f173" fmla="*/ f134 1 438"/>
                <a:gd name="f174" fmla="*/ f135 1 170"/>
                <a:gd name="f175" fmla="*/ f136 1 438"/>
                <a:gd name="f176" fmla="*/ f137 1 170"/>
                <a:gd name="f177" fmla="*/ f138 1 438"/>
                <a:gd name="f178" fmla="*/ f139 1 170"/>
                <a:gd name="f179" fmla="*/ f140 1 438"/>
                <a:gd name="f180" fmla="*/ f141 1 170"/>
                <a:gd name="f181" fmla="*/ f142 1 438"/>
                <a:gd name="f182" fmla="*/ f143 1 170"/>
                <a:gd name="f183" fmla="*/ f144 1 438"/>
                <a:gd name="f184" fmla="*/ f145 1 170"/>
                <a:gd name="f185" fmla="*/ f146 1 438"/>
                <a:gd name="f186" fmla="*/ f147 1 170"/>
                <a:gd name="f187" fmla="*/ f148 1 438"/>
                <a:gd name="f188" fmla="*/ f149 1 170"/>
                <a:gd name="f189" fmla="*/ f150 1 438"/>
                <a:gd name="f190" fmla="*/ f151 1 170"/>
                <a:gd name="f191" fmla="*/ f152 1 438"/>
                <a:gd name="f192" fmla="*/ f153 1 170"/>
                <a:gd name="f193" fmla="*/ f154 1 438"/>
                <a:gd name="f194" fmla="*/ f155 1 170"/>
                <a:gd name="f195" fmla="*/ f156 1 438"/>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170" h="438">
                  <a:moveTo>
                    <a:pt x="f9" y="f10"/>
                  </a:moveTo>
                  <a:cubicBezTo>
                    <a:pt x="f11" y="f12"/>
                    <a:pt x="f13" y="f14"/>
                    <a:pt x="f15" y="f16"/>
                  </a:cubicBezTo>
                  <a:cubicBezTo>
                    <a:pt x="f17" y="f18"/>
                    <a:pt x="f19" y="f20"/>
                    <a:pt x="f21" y="f22"/>
                  </a:cubicBezTo>
                  <a:cubicBezTo>
                    <a:pt x="f23" y="f24"/>
                    <a:pt x="f25" y="f26"/>
                    <a:pt x="f27" y="f28"/>
                  </a:cubicBezTo>
                  <a:cubicBezTo>
                    <a:pt x="f23" y="f29"/>
                    <a:pt x="f30" y="f31"/>
                    <a:pt x="f32" y="f33"/>
                  </a:cubicBezTo>
                  <a:cubicBezTo>
                    <a:pt x="f34" y="f35"/>
                    <a:pt x="f36" y="f37"/>
                    <a:pt x="f38" y="f39"/>
                  </a:cubicBezTo>
                  <a:cubicBezTo>
                    <a:pt x="f6" y="f40"/>
                    <a:pt x="f6" y="f41"/>
                    <a:pt x="f42" y="f6"/>
                  </a:cubicBezTo>
                  <a:cubicBezTo>
                    <a:pt x="f43" y="f44"/>
                    <a:pt x="f45" y="f46"/>
                    <a:pt x="f47" y="f48"/>
                  </a:cubicBezTo>
                  <a:cubicBezTo>
                    <a:pt x="f23" y="f49"/>
                    <a:pt x="f50" y="f51"/>
                    <a:pt x="f52" y="f53"/>
                  </a:cubicBezTo>
                  <a:cubicBezTo>
                    <a:pt x="f54" y="f55"/>
                    <a:pt x="f56" y="f57"/>
                    <a:pt x="f58" y="f59"/>
                  </a:cubicBezTo>
                  <a:cubicBezTo>
                    <a:pt x="f60" y="f61"/>
                    <a:pt x="f62" y="f63"/>
                    <a:pt x="f64" y="f65"/>
                  </a:cubicBezTo>
                  <a:cubicBezTo>
                    <a:pt x="f7" y="f26"/>
                    <a:pt x="f66" y="f67"/>
                    <a:pt x="f7" y="f68"/>
                  </a:cubicBezTo>
                  <a:cubicBezTo>
                    <a:pt x="f69" y="f10"/>
                    <a:pt x="f70" y="f71"/>
                    <a:pt x="f72" y="f26"/>
                  </a:cubicBezTo>
                  <a:cubicBezTo>
                    <a:pt x="f73" y="f74"/>
                    <a:pt x="f75" y="f76"/>
                    <a:pt x="f77" y="f71"/>
                  </a:cubicBezTo>
                  <a:cubicBezTo>
                    <a:pt x="f78" y="f79"/>
                    <a:pt x="f80" y="f81"/>
                    <a:pt x="f82" y="f83"/>
                  </a:cubicBezTo>
                  <a:cubicBezTo>
                    <a:pt x="f84" y="f85"/>
                    <a:pt x="f84" y="f86"/>
                    <a:pt x="f87" y="f88"/>
                  </a:cubicBezTo>
                  <a:cubicBezTo>
                    <a:pt x="f89" y="f90"/>
                    <a:pt x="f91" y="f8"/>
                    <a:pt x="f92" y="f93"/>
                  </a:cubicBezTo>
                  <a:cubicBezTo>
                    <a:pt x="f94" y="f95"/>
                    <a:pt x="f96" y="f97"/>
                    <a:pt x="f98" y="f99"/>
                  </a:cubicBezTo>
                  <a:cubicBezTo>
                    <a:pt x="f56" y="f100"/>
                    <a:pt x="f101" y="f2"/>
                    <a:pt x="f102" y="f103"/>
                  </a:cubicBezTo>
                  <a:cubicBezTo>
                    <a:pt x="f50" y="f104"/>
                    <a:pt x="f105" y="f106"/>
                    <a:pt x="f9" y="f10"/>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 name="Freeform 21">
              <a:extLst>
                <a:ext uri="{FF2B5EF4-FFF2-40B4-BE49-F238E27FC236}">
                  <a16:creationId xmlns:a16="http://schemas.microsoft.com/office/drawing/2014/main" id="{A7C892EF-0DCC-4252-9EE0-5656FAFC327B}"/>
                </a:ext>
              </a:extLst>
            </p:cNvPr>
            <p:cNvSpPr/>
            <p:nvPr/>
          </p:nvSpPr>
          <p:spPr>
            <a:xfrm>
              <a:off x="7642226" y="2195510"/>
              <a:ext cx="1036636" cy="2676521"/>
            </a:xfrm>
            <a:custGeom>
              <a:avLst/>
              <a:gdLst>
                <a:gd name="f0" fmla="val 10800000"/>
                <a:gd name="f1" fmla="val 5400000"/>
                <a:gd name="f2" fmla="val 180"/>
                <a:gd name="f3" fmla="val w"/>
                <a:gd name="f4" fmla="val h"/>
                <a:gd name="f5" fmla="val 0"/>
                <a:gd name="f6" fmla="val 424"/>
                <a:gd name="f7" fmla="val 1094"/>
                <a:gd name="f8" fmla="val 221"/>
                <a:gd name="f9" fmla="val 825"/>
                <a:gd name="f10" fmla="val 200"/>
                <a:gd name="f11" fmla="val 852"/>
                <a:gd name="f12" fmla="val 179"/>
                <a:gd name="f13" fmla="val 879"/>
                <a:gd name="f14" fmla="val 157"/>
                <a:gd name="f15" fmla="val 908"/>
                <a:gd name="f16" fmla="val 119"/>
                <a:gd name="f17" fmla="val 895"/>
                <a:gd name="f18" fmla="val 115"/>
                <a:gd name="f19" fmla="val 843"/>
                <a:gd name="f20" fmla="val 155"/>
                <a:gd name="f21" fmla="val 816"/>
                <a:gd name="f22" fmla="val 172"/>
                <a:gd name="f23" fmla="val 805"/>
                <a:gd name="f24" fmla="val 190"/>
                <a:gd name="f25" fmla="val 797"/>
                <a:gd name="f26" fmla="val 209"/>
                <a:gd name="f27" fmla="val 787"/>
                <a:gd name="f28" fmla="val 171"/>
                <a:gd name="f29" fmla="val 696"/>
                <a:gd name="f30" fmla="val 134"/>
                <a:gd name="f31" fmla="val 607"/>
                <a:gd name="f32" fmla="val 98"/>
                <a:gd name="f33" fmla="val 518"/>
                <a:gd name="f34" fmla="val 87"/>
                <a:gd name="f35" fmla="val 493"/>
                <a:gd name="f36" fmla="val 79"/>
                <a:gd name="f37" fmla="val 466"/>
                <a:gd name="f38" fmla="val 68"/>
                <a:gd name="f39" fmla="val 442"/>
                <a:gd name="f40" fmla="val 300"/>
                <a:gd name="f41" fmla="val 154"/>
                <a:gd name="f42" fmla="val 37"/>
                <a:gd name="f43" fmla="val 47"/>
                <a:gd name="f44" fmla="val 11"/>
                <a:gd name="f45" fmla="val 56"/>
                <a:gd name="f46" fmla="val 20"/>
                <a:gd name="f47" fmla="val 65"/>
                <a:gd name="f48" fmla="val 30"/>
                <a:gd name="f49" fmla="val 173"/>
                <a:gd name="f50" fmla="val 140"/>
                <a:gd name="f51" fmla="val 230"/>
                <a:gd name="f52" fmla="val 275"/>
                <a:gd name="f53" fmla="val 251"/>
                <a:gd name="f54" fmla="val 427"/>
                <a:gd name="f55" fmla="val 267"/>
                <a:gd name="f56" fmla="val 537"/>
                <a:gd name="f57" fmla="val 288"/>
                <a:gd name="f58" fmla="val 646"/>
                <a:gd name="f59" fmla="val 308"/>
                <a:gd name="f60" fmla="val 758"/>
                <a:gd name="f61" fmla="val 344"/>
                <a:gd name="f62" fmla="val 763"/>
                <a:gd name="f63" fmla="val 391"/>
                <a:gd name="f64" fmla="val 735"/>
                <a:gd name="f65" fmla="val 416"/>
                <a:gd name="f66" fmla="val 782"/>
                <a:gd name="f67" fmla="val 798"/>
                <a:gd name="f68" fmla="val 421"/>
                <a:gd name="f69" fmla="val 820"/>
                <a:gd name="f70" fmla="val 423"/>
                <a:gd name="f71" fmla="val 839"/>
                <a:gd name="f72" fmla="val 384"/>
                <a:gd name="f73" fmla="val 823"/>
                <a:gd name="f74" fmla="val 352"/>
                <a:gd name="f75" fmla="val 810"/>
                <a:gd name="f76" fmla="val 320"/>
                <a:gd name="f77" fmla="val 316"/>
                <a:gd name="f78" fmla="val 801"/>
                <a:gd name="f79" fmla="val 313"/>
                <a:gd name="f80" fmla="val 806"/>
                <a:gd name="f81" fmla="val 310"/>
                <a:gd name="f82" fmla="val 327"/>
                <a:gd name="f83" fmla="val 876"/>
                <a:gd name="f84" fmla="val 332"/>
                <a:gd name="f85" fmla="val 949"/>
                <a:gd name="f86" fmla="val 394"/>
                <a:gd name="f87" fmla="val 997"/>
                <a:gd name="f88" fmla="val 414"/>
                <a:gd name="f89" fmla="val 1012"/>
                <a:gd name="f90" fmla="val 1026"/>
                <a:gd name="f91" fmla="val 399"/>
                <a:gd name="f92" fmla="val 1044"/>
                <a:gd name="f93" fmla="val 371"/>
                <a:gd name="f94" fmla="val 1079"/>
                <a:gd name="f95" fmla="val 321"/>
                <a:gd name="f96" fmla="val 281"/>
                <a:gd name="f97" fmla="val 1075"/>
                <a:gd name="f98" fmla="val 271"/>
                <a:gd name="f99" fmla="val 1070"/>
                <a:gd name="f100" fmla="val 258"/>
                <a:gd name="f101" fmla="val 1049"/>
                <a:gd name="f102" fmla="val 261"/>
                <a:gd name="f103" fmla="val 1040"/>
                <a:gd name="f104" fmla="val 290"/>
                <a:gd name="f105" fmla="val 964"/>
                <a:gd name="f106" fmla="val 254"/>
                <a:gd name="f107" fmla="val 899"/>
                <a:gd name="f108" fmla="val 233"/>
                <a:gd name="f109" fmla="val 831"/>
                <a:gd name="f110" fmla="val 229"/>
                <a:gd name="f111" fmla="val 829"/>
                <a:gd name="f112" fmla="val 225"/>
                <a:gd name="f113" fmla="val 827"/>
                <a:gd name="f114" fmla="+- 0 0 -90"/>
                <a:gd name="f115" fmla="*/ f3 1 424"/>
                <a:gd name="f116" fmla="*/ f4 1 1094"/>
                <a:gd name="f117" fmla="val f5"/>
                <a:gd name="f118" fmla="val f6"/>
                <a:gd name="f119" fmla="val f7"/>
                <a:gd name="f120" fmla="*/ f114 f0 1"/>
                <a:gd name="f121" fmla="+- f119 0 f117"/>
                <a:gd name="f122" fmla="+- f118 0 f117"/>
                <a:gd name="f123" fmla="*/ f120 1 f2"/>
                <a:gd name="f124" fmla="*/ f122 1 424"/>
                <a:gd name="f125" fmla="*/ f121 1 1094"/>
                <a:gd name="f126" fmla="*/ 221 f122 1"/>
                <a:gd name="f127" fmla="*/ 825 f121 1"/>
                <a:gd name="f128" fmla="*/ 157 f122 1"/>
                <a:gd name="f129" fmla="*/ 908 f121 1"/>
                <a:gd name="f130" fmla="*/ 155 f122 1"/>
                <a:gd name="f131" fmla="*/ 816 f121 1"/>
                <a:gd name="f132" fmla="*/ 209 f122 1"/>
                <a:gd name="f133" fmla="*/ 787 f121 1"/>
                <a:gd name="f134" fmla="*/ 98 f122 1"/>
                <a:gd name="f135" fmla="*/ 518 f121 1"/>
                <a:gd name="f136" fmla="*/ 68 f122 1"/>
                <a:gd name="f137" fmla="*/ 442 f121 1"/>
                <a:gd name="f138" fmla="*/ 37 f122 1"/>
                <a:gd name="f139" fmla="*/ 0 f121 1"/>
                <a:gd name="f140" fmla="*/ 65 f122 1"/>
                <a:gd name="f141" fmla="*/ 30 f121 1"/>
                <a:gd name="f142" fmla="*/ 251 f122 1"/>
                <a:gd name="f143" fmla="*/ 427 f121 1"/>
                <a:gd name="f144" fmla="*/ 308 f122 1"/>
                <a:gd name="f145" fmla="*/ 758 f121 1"/>
                <a:gd name="f146" fmla="*/ 416 f122 1"/>
                <a:gd name="f147" fmla="*/ 782 f121 1"/>
                <a:gd name="f148" fmla="*/ 423 f122 1"/>
                <a:gd name="f149" fmla="*/ 839 f121 1"/>
                <a:gd name="f150" fmla="*/ 320 f122 1"/>
                <a:gd name="f151" fmla="*/ 797 f121 1"/>
                <a:gd name="f152" fmla="*/ 310 f122 1"/>
                <a:gd name="f153" fmla="*/ 810 f121 1"/>
                <a:gd name="f154" fmla="*/ 394 f122 1"/>
                <a:gd name="f155" fmla="*/ 997 f121 1"/>
                <a:gd name="f156" fmla="*/ 399 f122 1"/>
                <a:gd name="f157" fmla="*/ 1044 f121 1"/>
                <a:gd name="f158" fmla="*/ 281 f122 1"/>
                <a:gd name="f159" fmla="*/ 1075 f121 1"/>
                <a:gd name="f160" fmla="*/ 261 f122 1"/>
                <a:gd name="f161" fmla="*/ 1040 f121 1"/>
                <a:gd name="f162" fmla="*/ 233 f122 1"/>
                <a:gd name="f163" fmla="*/ 831 f121 1"/>
                <a:gd name="f164" fmla="+- f123 0 f1"/>
                <a:gd name="f165" fmla="*/ f126 1 424"/>
                <a:gd name="f166" fmla="*/ f127 1 1094"/>
                <a:gd name="f167" fmla="*/ f128 1 424"/>
                <a:gd name="f168" fmla="*/ f129 1 1094"/>
                <a:gd name="f169" fmla="*/ f130 1 424"/>
                <a:gd name="f170" fmla="*/ f131 1 1094"/>
                <a:gd name="f171" fmla="*/ f132 1 424"/>
                <a:gd name="f172" fmla="*/ f133 1 1094"/>
                <a:gd name="f173" fmla="*/ f134 1 424"/>
                <a:gd name="f174" fmla="*/ f135 1 1094"/>
                <a:gd name="f175" fmla="*/ f136 1 424"/>
                <a:gd name="f176" fmla="*/ f137 1 1094"/>
                <a:gd name="f177" fmla="*/ f138 1 424"/>
                <a:gd name="f178" fmla="*/ f139 1 1094"/>
                <a:gd name="f179" fmla="*/ f140 1 424"/>
                <a:gd name="f180" fmla="*/ f141 1 1094"/>
                <a:gd name="f181" fmla="*/ f142 1 424"/>
                <a:gd name="f182" fmla="*/ f143 1 1094"/>
                <a:gd name="f183" fmla="*/ f144 1 424"/>
                <a:gd name="f184" fmla="*/ f145 1 1094"/>
                <a:gd name="f185" fmla="*/ f146 1 424"/>
                <a:gd name="f186" fmla="*/ f147 1 1094"/>
                <a:gd name="f187" fmla="*/ f148 1 424"/>
                <a:gd name="f188" fmla="*/ f149 1 1094"/>
                <a:gd name="f189" fmla="*/ f150 1 424"/>
                <a:gd name="f190" fmla="*/ f151 1 1094"/>
                <a:gd name="f191" fmla="*/ f152 1 424"/>
                <a:gd name="f192" fmla="*/ f153 1 1094"/>
                <a:gd name="f193" fmla="*/ f154 1 424"/>
                <a:gd name="f194" fmla="*/ f155 1 1094"/>
                <a:gd name="f195" fmla="*/ f156 1 424"/>
                <a:gd name="f196" fmla="*/ f157 1 1094"/>
                <a:gd name="f197" fmla="*/ f158 1 424"/>
                <a:gd name="f198" fmla="*/ f159 1 1094"/>
                <a:gd name="f199" fmla="*/ f160 1 424"/>
                <a:gd name="f200" fmla="*/ f161 1 1094"/>
                <a:gd name="f201" fmla="*/ f162 1 424"/>
                <a:gd name="f202" fmla="*/ f163 1 1094"/>
                <a:gd name="f203" fmla="*/ 0 1 f124"/>
                <a:gd name="f204" fmla="*/ f118 1 f124"/>
                <a:gd name="f205" fmla="*/ 0 1 f125"/>
                <a:gd name="f206" fmla="*/ f119 1 f125"/>
                <a:gd name="f207" fmla="*/ f165 1 f124"/>
                <a:gd name="f208" fmla="*/ f166 1 f125"/>
                <a:gd name="f209" fmla="*/ f167 1 f124"/>
                <a:gd name="f210" fmla="*/ f168 1 f125"/>
                <a:gd name="f211" fmla="*/ f169 1 f124"/>
                <a:gd name="f212" fmla="*/ f170 1 f125"/>
                <a:gd name="f213" fmla="*/ f171 1 f124"/>
                <a:gd name="f214" fmla="*/ f172 1 f125"/>
                <a:gd name="f215" fmla="*/ f173 1 f124"/>
                <a:gd name="f216" fmla="*/ f174 1 f125"/>
                <a:gd name="f217" fmla="*/ f175 1 f124"/>
                <a:gd name="f218" fmla="*/ f176 1 f125"/>
                <a:gd name="f219" fmla="*/ f177 1 f124"/>
                <a:gd name="f220" fmla="*/ f178 1 f125"/>
                <a:gd name="f221" fmla="*/ f179 1 f124"/>
                <a:gd name="f222" fmla="*/ f180 1 f125"/>
                <a:gd name="f223" fmla="*/ f181 1 f124"/>
                <a:gd name="f224" fmla="*/ f182 1 f125"/>
                <a:gd name="f225" fmla="*/ f183 1 f124"/>
                <a:gd name="f226" fmla="*/ f184 1 f125"/>
                <a:gd name="f227" fmla="*/ f185 1 f124"/>
                <a:gd name="f228" fmla="*/ f186 1 f125"/>
                <a:gd name="f229" fmla="*/ f187 1 f124"/>
                <a:gd name="f230" fmla="*/ f188 1 f125"/>
                <a:gd name="f231" fmla="*/ f189 1 f124"/>
                <a:gd name="f232" fmla="*/ f190 1 f125"/>
                <a:gd name="f233" fmla="*/ f191 1 f124"/>
                <a:gd name="f234" fmla="*/ f192 1 f125"/>
                <a:gd name="f235" fmla="*/ f193 1 f124"/>
                <a:gd name="f236" fmla="*/ f194 1 f125"/>
                <a:gd name="f237" fmla="*/ f195 1 f124"/>
                <a:gd name="f238" fmla="*/ f196 1 f125"/>
                <a:gd name="f239" fmla="*/ f197 1 f124"/>
                <a:gd name="f240" fmla="*/ f198 1 f125"/>
                <a:gd name="f241" fmla="*/ f199 1 f124"/>
                <a:gd name="f242" fmla="*/ f200 1 f125"/>
                <a:gd name="f243" fmla="*/ f201 1 f124"/>
                <a:gd name="f244" fmla="*/ f202 1 f125"/>
                <a:gd name="f245" fmla="*/ f203 f115 1"/>
                <a:gd name="f246" fmla="*/ f204 f115 1"/>
                <a:gd name="f247" fmla="*/ f206 f116 1"/>
                <a:gd name="f248" fmla="*/ f205 f116 1"/>
                <a:gd name="f249" fmla="*/ f207 f115 1"/>
                <a:gd name="f250" fmla="*/ f208 f116 1"/>
                <a:gd name="f251" fmla="*/ f209 f115 1"/>
                <a:gd name="f252" fmla="*/ f210 f116 1"/>
                <a:gd name="f253" fmla="*/ f211 f115 1"/>
                <a:gd name="f254" fmla="*/ f212 f116 1"/>
                <a:gd name="f255" fmla="*/ f213 f115 1"/>
                <a:gd name="f256" fmla="*/ f214 f116 1"/>
                <a:gd name="f257" fmla="*/ f215 f115 1"/>
                <a:gd name="f258" fmla="*/ f216 f116 1"/>
                <a:gd name="f259" fmla="*/ f217 f115 1"/>
                <a:gd name="f260" fmla="*/ f218 f116 1"/>
                <a:gd name="f261" fmla="*/ f219 f115 1"/>
                <a:gd name="f262" fmla="*/ f220 f116 1"/>
                <a:gd name="f263" fmla="*/ f221 f115 1"/>
                <a:gd name="f264" fmla="*/ f222 f116 1"/>
                <a:gd name="f265" fmla="*/ f223 f115 1"/>
                <a:gd name="f266" fmla="*/ f224 f116 1"/>
                <a:gd name="f267" fmla="*/ f225 f115 1"/>
                <a:gd name="f268" fmla="*/ f226 f116 1"/>
                <a:gd name="f269" fmla="*/ f227 f115 1"/>
                <a:gd name="f270" fmla="*/ f228 f116 1"/>
                <a:gd name="f271" fmla="*/ f229 f115 1"/>
                <a:gd name="f272" fmla="*/ f230 f116 1"/>
                <a:gd name="f273" fmla="*/ f231 f115 1"/>
                <a:gd name="f274" fmla="*/ f232 f116 1"/>
                <a:gd name="f275" fmla="*/ f233 f115 1"/>
                <a:gd name="f276" fmla="*/ f234 f116 1"/>
                <a:gd name="f277" fmla="*/ f235 f115 1"/>
                <a:gd name="f278" fmla="*/ f236 f116 1"/>
                <a:gd name="f279" fmla="*/ f237 f115 1"/>
                <a:gd name="f280" fmla="*/ f238 f116 1"/>
                <a:gd name="f281" fmla="*/ f239 f115 1"/>
                <a:gd name="f282" fmla="*/ f240 f116 1"/>
                <a:gd name="f283" fmla="*/ f241 f115 1"/>
                <a:gd name="f284" fmla="*/ f242 f116 1"/>
                <a:gd name="f285" fmla="*/ f243 f115 1"/>
                <a:gd name="f286" fmla="*/ f244 f116 1"/>
              </a:gdLst>
              <a:ahLst/>
              <a:cxnLst>
                <a:cxn ang="3cd4">
                  <a:pos x="hc" y="t"/>
                </a:cxn>
                <a:cxn ang="0">
                  <a:pos x="r" y="vc"/>
                </a:cxn>
                <a:cxn ang="cd4">
                  <a:pos x="hc" y="b"/>
                </a:cxn>
                <a:cxn ang="cd2">
                  <a:pos x="l" y="vc"/>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67" y="f268"/>
                </a:cxn>
                <a:cxn ang="f164">
                  <a:pos x="f269" y="f270"/>
                </a:cxn>
                <a:cxn ang="f164">
                  <a:pos x="f271" y="f272"/>
                </a:cxn>
                <a:cxn ang="f164">
                  <a:pos x="f273" y="f274"/>
                </a:cxn>
                <a:cxn ang="f164">
                  <a:pos x="f275" y="f276"/>
                </a:cxn>
                <a:cxn ang="f164">
                  <a:pos x="f277" y="f278"/>
                </a:cxn>
                <a:cxn ang="f164">
                  <a:pos x="f279" y="f280"/>
                </a:cxn>
                <a:cxn ang="f164">
                  <a:pos x="f281" y="f282"/>
                </a:cxn>
                <a:cxn ang="f164">
                  <a:pos x="f283" y="f284"/>
                </a:cxn>
                <a:cxn ang="f164">
                  <a:pos x="f285" y="f286"/>
                </a:cxn>
                <a:cxn ang="f164">
                  <a:pos x="f249" y="f250"/>
                </a:cxn>
              </a:cxnLst>
              <a:rect l="f245" t="f248" r="f246" b="f247"/>
              <a:pathLst>
                <a:path w="423" h="109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 y="f67"/>
                    <a:pt x="f68" y="f69"/>
                    <a:pt x="f70" y="f71"/>
                  </a:cubicBezTo>
                  <a:cubicBezTo>
                    <a:pt x="f72" y="f73"/>
                    <a:pt x="f74" y="f75"/>
                    <a:pt x="f76" y="f25"/>
                  </a:cubicBezTo>
                  <a:cubicBezTo>
                    <a:pt x="f77" y="f78"/>
                    <a:pt x="f79" y="f80"/>
                    <a:pt x="f81" y="f75"/>
                  </a:cubicBezTo>
                  <a:cubicBezTo>
                    <a:pt x="f82" y="f83"/>
                    <a:pt x="f84" y="f85"/>
                    <a:pt x="f86" y="f87"/>
                  </a:cubicBezTo>
                  <a:cubicBezTo>
                    <a:pt x="f88" y="f89"/>
                    <a:pt x="f88" y="f90"/>
                    <a:pt x="f91" y="f92"/>
                  </a:cubicBezTo>
                  <a:cubicBezTo>
                    <a:pt x="f93" y="f94"/>
                    <a:pt x="f95" y="f7"/>
                    <a:pt x="f96" y="f97"/>
                  </a:cubicBezTo>
                  <a:cubicBezTo>
                    <a:pt x="f98" y="f99"/>
                    <a:pt x="f100" y="f101"/>
                    <a:pt x="f102" y="f103"/>
                  </a:cubicBezTo>
                  <a:cubicBezTo>
                    <a:pt x="f104" y="f105"/>
                    <a:pt x="f106" y="f107"/>
                    <a:pt x="f108" y="f109"/>
                  </a:cubicBezTo>
                  <a:cubicBezTo>
                    <a:pt x="f110" y="f111"/>
                    <a:pt x="f112" y="f113"/>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1" name="Freeform 22">
              <a:extLst>
                <a:ext uri="{FF2B5EF4-FFF2-40B4-BE49-F238E27FC236}">
                  <a16:creationId xmlns:a16="http://schemas.microsoft.com/office/drawing/2014/main" id="{B4754345-4194-4653-AC97-D170F7BAD22F}"/>
                </a:ext>
              </a:extLst>
            </p:cNvPr>
            <p:cNvSpPr/>
            <p:nvPr/>
          </p:nvSpPr>
          <p:spPr>
            <a:xfrm>
              <a:off x="3741733" y="1365254"/>
              <a:ext cx="504821" cy="1304921"/>
            </a:xfrm>
            <a:custGeom>
              <a:avLst/>
              <a:gdLst>
                <a:gd name="f0" fmla="val 10800000"/>
                <a:gd name="f1" fmla="val 5400000"/>
                <a:gd name="f2" fmla="val 180"/>
                <a:gd name="f3" fmla="val w"/>
                <a:gd name="f4" fmla="val h"/>
                <a:gd name="f5" fmla="val 0"/>
                <a:gd name="f6" fmla="val 206"/>
                <a:gd name="f7" fmla="val 533"/>
                <a:gd name="f8" fmla="val 107"/>
                <a:gd name="f9" fmla="val 402"/>
                <a:gd name="f10" fmla="val 97"/>
                <a:gd name="f11" fmla="val 415"/>
                <a:gd name="f12" fmla="val 87"/>
                <a:gd name="f13" fmla="val 428"/>
                <a:gd name="f14" fmla="val 76"/>
                <a:gd name="f15" fmla="val 442"/>
                <a:gd name="f16" fmla="val 58"/>
                <a:gd name="f17" fmla="val 436"/>
                <a:gd name="f18" fmla="val 55"/>
                <a:gd name="f19" fmla="val 411"/>
                <a:gd name="f20" fmla="val 75"/>
                <a:gd name="f21" fmla="val 397"/>
                <a:gd name="f22" fmla="val 83"/>
                <a:gd name="f23" fmla="val 392"/>
                <a:gd name="f24" fmla="val 92"/>
                <a:gd name="f25" fmla="val 388"/>
                <a:gd name="f26" fmla="val 101"/>
                <a:gd name="f27" fmla="val 383"/>
                <a:gd name="f28" fmla="val 339"/>
                <a:gd name="f29" fmla="val 65"/>
                <a:gd name="f30" fmla="val 296"/>
                <a:gd name="f31" fmla="val 47"/>
                <a:gd name="f32" fmla="val 252"/>
                <a:gd name="f33" fmla="val 42"/>
                <a:gd name="f34" fmla="val 240"/>
                <a:gd name="f35" fmla="val 38"/>
                <a:gd name="f36" fmla="val 227"/>
                <a:gd name="f37" fmla="val 32"/>
                <a:gd name="f38" fmla="val 215"/>
                <a:gd name="f39" fmla="val 146"/>
                <a:gd name="f40" fmla="val 17"/>
                <a:gd name="f41" fmla="val 22"/>
                <a:gd name="f42" fmla="val 5"/>
                <a:gd name="f43" fmla="val 26"/>
                <a:gd name="f44" fmla="val 10"/>
                <a:gd name="f45" fmla="val 31"/>
                <a:gd name="f46" fmla="val 14"/>
                <a:gd name="f47" fmla="val 84"/>
                <a:gd name="f48" fmla="val 68"/>
                <a:gd name="f49" fmla="val 111"/>
                <a:gd name="f50" fmla="val 134"/>
                <a:gd name="f51" fmla="val 122"/>
                <a:gd name="f52" fmla="val 208"/>
                <a:gd name="f53" fmla="val 129"/>
                <a:gd name="f54" fmla="val 262"/>
                <a:gd name="f55" fmla="val 140"/>
                <a:gd name="f56" fmla="val 315"/>
                <a:gd name="f57" fmla="val 149"/>
                <a:gd name="f58" fmla="val 369"/>
                <a:gd name="f59" fmla="val 167"/>
                <a:gd name="f60" fmla="val 372"/>
                <a:gd name="f61" fmla="val 190"/>
                <a:gd name="f62" fmla="val 358"/>
                <a:gd name="f63" fmla="val 202"/>
                <a:gd name="f64" fmla="val 381"/>
                <a:gd name="f65" fmla="val 204"/>
                <a:gd name="f66" fmla="val 399"/>
                <a:gd name="f67" fmla="val 409"/>
                <a:gd name="f68" fmla="val 186"/>
                <a:gd name="f69" fmla="val 401"/>
                <a:gd name="f70" fmla="val 171"/>
                <a:gd name="f71" fmla="val 394"/>
                <a:gd name="f72" fmla="val 155"/>
                <a:gd name="f73" fmla="val 153"/>
                <a:gd name="f74" fmla="val 390"/>
                <a:gd name="f75" fmla="val 152"/>
                <a:gd name="f76" fmla="val 150"/>
                <a:gd name="f77" fmla="val 159"/>
                <a:gd name="f78" fmla="val 427"/>
                <a:gd name="f79" fmla="val 161"/>
                <a:gd name="f80" fmla="val 462"/>
                <a:gd name="f81" fmla="val 191"/>
                <a:gd name="f82" fmla="val 485"/>
                <a:gd name="f83" fmla="val 201"/>
                <a:gd name="f84" fmla="val 493"/>
                <a:gd name="f85" fmla="val 500"/>
                <a:gd name="f86" fmla="val 194"/>
                <a:gd name="f87" fmla="val 508"/>
                <a:gd name="f88" fmla="val 525"/>
                <a:gd name="f89" fmla="val 156"/>
                <a:gd name="f90" fmla="val 136"/>
                <a:gd name="f91" fmla="val 524"/>
                <a:gd name="f92" fmla="val 131"/>
                <a:gd name="f93" fmla="val 521"/>
                <a:gd name="f94" fmla="val 125"/>
                <a:gd name="f95" fmla="val 511"/>
                <a:gd name="f96" fmla="val 127"/>
                <a:gd name="f97" fmla="val 506"/>
                <a:gd name="f98" fmla="val 141"/>
                <a:gd name="f99" fmla="val 469"/>
                <a:gd name="f100" fmla="val 123"/>
                <a:gd name="f101" fmla="val 438"/>
                <a:gd name="f102" fmla="val 113"/>
                <a:gd name="f103" fmla="val 405"/>
                <a:gd name="f104" fmla="val 404"/>
                <a:gd name="f105" fmla="val 109"/>
                <a:gd name="f106" fmla="val 403"/>
                <a:gd name="f107" fmla="+- 0 0 -90"/>
                <a:gd name="f108" fmla="*/ f3 1 206"/>
                <a:gd name="f109" fmla="*/ f4 1 533"/>
                <a:gd name="f110" fmla="val f5"/>
                <a:gd name="f111" fmla="val f6"/>
                <a:gd name="f112" fmla="val f7"/>
                <a:gd name="f113" fmla="*/ f107 f0 1"/>
                <a:gd name="f114" fmla="+- f112 0 f110"/>
                <a:gd name="f115" fmla="+- f111 0 f110"/>
                <a:gd name="f116" fmla="*/ f113 1 f2"/>
                <a:gd name="f117" fmla="*/ f115 1 206"/>
                <a:gd name="f118" fmla="*/ f114 1 533"/>
                <a:gd name="f119" fmla="*/ 107 f115 1"/>
                <a:gd name="f120" fmla="*/ 402 f114 1"/>
                <a:gd name="f121" fmla="*/ 76 f115 1"/>
                <a:gd name="f122" fmla="*/ 442 f114 1"/>
                <a:gd name="f123" fmla="*/ 75 f115 1"/>
                <a:gd name="f124" fmla="*/ 397 f114 1"/>
                <a:gd name="f125" fmla="*/ 101 f115 1"/>
                <a:gd name="f126" fmla="*/ 383 f114 1"/>
                <a:gd name="f127" fmla="*/ 47 f115 1"/>
                <a:gd name="f128" fmla="*/ 252 f114 1"/>
                <a:gd name="f129" fmla="*/ 32 f115 1"/>
                <a:gd name="f130" fmla="*/ 215 f114 1"/>
                <a:gd name="f131" fmla="*/ 17 f115 1"/>
                <a:gd name="f132" fmla="*/ 0 f114 1"/>
                <a:gd name="f133" fmla="*/ 31 f115 1"/>
                <a:gd name="f134" fmla="*/ 14 f114 1"/>
                <a:gd name="f135" fmla="*/ 122 f115 1"/>
                <a:gd name="f136" fmla="*/ 208 f114 1"/>
                <a:gd name="f137" fmla="*/ 149 f115 1"/>
                <a:gd name="f138" fmla="*/ 369 f114 1"/>
                <a:gd name="f139" fmla="*/ 202 f115 1"/>
                <a:gd name="f140" fmla="*/ 381 f114 1"/>
                <a:gd name="f141" fmla="*/ 206 f115 1"/>
                <a:gd name="f142" fmla="*/ 409 f114 1"/>
                <a:gd name="f143" fmla="*/ 155 f115 1"/>
                <a:gd name="f144" fmla="*/ 388 f114 1"/>
                <a:gd name="f145" fmla="*/ 150 f115 1"/>
                <a:gd name="f146" fmla="*/ 394 f114 1"/>
                <a:gd name="f147" fmla="*/ 191 f115 1"/>
                <a:gd name="f148" fmla="*/ 485 f114 1"/>
                <a:gd name="f149" fmla="*/ 194 f115 1"/>
                <a:gd name="f150" fmla="*/ 508 f114 1"/>
                <a:gd name="f151" fmla="*/ 136 f115 1"/>
                <a:gd name="f152" fmla="*/ 524 f114 1"/>
                <a:gd name="f153" fmla="*/ 127 f115 1"/>
                <a:gd name="f154" fmla="*/ 506 f114 1"/>
                <a:gd name="f155" fmla="*/ 113 f115 1"/>
                <a:gd name="f156" fmla="*/ 405 f114 1"/>
                <a:gd name="f157" fmla="+- f116 0 f1"/>
                <a:gd name="f158" fmla="*/ f119 1 206"/>
                <a:gd name="f159" fmla="*/ f120 1 533"/>
                <a:gd name="f160" fmla="*/ f121 1 206"/>
                <a:gd name="f161" fmla="*/ f122 1 533"/>
                <a:gd name="f162" fmla="*/ f123 1 206"/>
                <a:gd name="f163" fmla="*/ f124 1 533"/>
                <a:gd name="f164" fmla="*/ f125 1 206"/>
                <a:gd name="f165" fmla="*/ f126 1 533"/>
                <a:gd name="f166" fmla="*/ f127 1 206"/>
                <a:gd name="f167" fmla="*/ f128 1 533"/>
                <a:gd name="f168" fmla="*/ f129 1 206"/>
                <a:gd name="f169" fmla="*/ f130 1 533"/>
                <a:gd name="f170" fmla="*/ f131 1 206"/>
                <a:gd name="f171" fmla="*/ f132 1 533"/>
                <a:gd name="f172" fmla="*/ f133 1 206"/>
                <a:gd name="f173" fmla="*/ f134 1 533"/>
                <a:gd name="f174" fmla="*/ f135 1 206"/>
                <a:gd name="f175" fmla="*/ f136 1 533"/>
                <a:gd name="f176" fmla="*/ f137 1 206"/>
                <a:gd name="f177" fmla="*/ f138 1 533"/>
                <a:gd name="f178" fmla="*/ f139 1 206"/>
                <a:gd name="f179" fmla="*/ f140 1 533"/>
                <a:gd name="f180" fmla="*/ f141 1 206"/>
                <a:gd name="f181" fmla="*/ f142 1 533"/>
                <a:gd name="f182" fmla="*/ f143 1 206"/>
                <a:gd name="f183" fmla="*/ f144 1 533"/>
                <a:gd name="f184" fmla="*/ f145 1 206"/>
                <a:gd name="f185" fmla="*/ f146 1 533"/>
                <a:gd name="f186" fmla="*/ f147 1 206"/>
                <a:gd name="f187" fmla="*/ f148 1 533"/>
                <a:gd name="f188" fmla="*/ f149 1 206"/>
                <a:gd name="f189" fmla="*/ f150 1 533"/>
                <a:gd name="f190" fmla="*/ f151 1 206"/>
                <a:gd name="f191" fmla="*/ f152 1 533"/>
                <a:gd name="f192" fmla="*/ f153 1 206"/>
                <a:gd name="f193" fmla="*/ f154 1 533"/>
                <a:gd name="f194" fmla="*/ f155 1 206"/>
                <a:gd name="f195" fmla="*/ f156 1 533"/>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206" h="533">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5"/>
                    <a:pt x="f65" y="f66"/>
                    <a:pt x="f6" y="f67"/>
                  </a:cubicBezTo>
                  <a:cubicBezTo>
                    <a:pt x="f68" y="f69"/>
                    <a:pt x="f70" y="f71"/>
                    <a:pt x="f72" y="f25"/>
                  </a:cubicBezTo>
                  <a:cubicBezTo>
                    <a:pt x="f73" y="f74"/>
                    <a:pt x="f75" y="f23"/>
                    <a:pt x="f76" y="f71"/>
                  </a:cubicBezTo>
                  <a:cubicBezTo>
                    <a:pt x="f77" y="f78"/>
                    <a:pt x="f79" y="f80"/>
                    <a:pt x="f81" y="f82"/>
                  </a:cubicBezTo>
                  <a:cubicBezTo>
                    <a:pt x="f83" y="f84"/>
                    <a:pt x="f83" y="f85"/>
                    <a:pt x="f86" y="f87"/>
                  </a:cubicBezTo>
                  <a:cubicBezTo>
                    <a:pt x="f2" y="f88"/>
                    <a:pt x="f89" y="f7"/>
                    <a:pt x="f90" y="f91"/>
                  </a:cubicBezTo>
                  <a:cubicBezTo>
                    <a:pt x="f92" y="f93"/>
                    <a:pt x="f94" y="f95"/>
                    <a:pt x="f96" y="f97"/>
                  </a:cubicBezTo>
                  <a:cubicBezTo>
                    <a:pt x="f98" y="f99"/>
                    <a:pt x="f100" y="f101"/>
                    <a:pt x="f102" y="f103"/>
                  </a:cubicBezTo>
                  <a:cubicBezTo>
                    <a:pt x="f49" y="f104"/>
                    <a:pt x="f105" y="f106"/>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2" name="Freeform 23">
              <a:extLst>
                <a:ext uri="{FF2B5EF4-FFF2-40B4-BE49-F238E27FC236}">
                  <a16:creationId xmlns:a16="http://schemas.microsoft.com/office/drawing/2014/main" id="{EB2D9305-390F-40BC-9050-EBFE855785AE}"/>
                </a:ext>
              </a:extLst>
            </p:cNvPr>
            <p:cNvSpPr/>
            <p:nvPr/>
          </p:nvSpPr>
          <p:spPr>
            <a:xfrm>
              <a:off x="4081460" y="3521070"/>
              <a:ext cx="506413" cy="1303340"/>
            </a:xfrm>
            <a:custGeom>
              <a:avLst/>
              <a:gdLst>
                <a:gd name="f0" fmla="val 10800000"/>
                <a:gd name="f1" fmla="val 5400000"/>
                <a:gd name="f2" fmla="val 180"/>
                <a:gd name="f3" fmla="val w"/>
                <a:gd name="f4" fmla="val h"/>
                <a:gd name="f5" fmla="val 0"/>
                <a:gd name="f6" fmla="val 207"/>
                <a:gd name="f7" fmla="val 532"/>
                <a:gd name="f8" fmla="val 108"/>
                <a:gd name="f9" fmla="val 401"/>
                <a:gd name="f10" fmla="val 98"/>
                <a:gd name="f11" fmla="val 415"/>
                <a:gd name="f12" fmla="val 87"/>
                <a:gd name="f13" fmla="val 428"/>
                <a:gd name="f14" fmla="val 77"/>
                <a:gd name="f15" fmla="val 442"/>
                <a:gd name="f16" fmla="val 58"/>
                <a:gd name="f17" fmla="val 435"/>
                <a:gd name="f18" fmla="val 56"/>
                <a:gd name="f19" fmla="val 410"/>
                <a:gd name="f20" fmla="val 76"/>
                <a:gd name="f21" fmla="val 397"/>
                <a:gd name="f22" fmla="val 84"/>
                <a:gd name="f23" fmla="val 392"/>
                <a:gd name="f24" fmla="val 93"/>
                <a:gd name="f25" fmla="val 388"/>
                <a:gd name="f26" fmla="val 102"/>
                <a:gd name="f27" fmla="val 383"/>
                <a:gd name="f28" fmla="val 83"/>
                <a:gd name="f29" fmla="val 339"/>
                <a:gd name="f30" fmla="val 65"/>
                <a:gd name="f31" fmla="val 295"/>
                <a:gd name="f32" fmla="val 48"/>
                <a:gd name="f33" fmla="val 252"/>
                <a:gd name="f34" fmla="val 43"/>
                <a:gd name="f35" fmla="val 240"/>
                <a:gd name="f36" fmla="val 39"/>
                <a:gd name="f37" fmla="val 227"/>
                <a:gd name="f38" fmla="val 33"/>
                <a:gd name="f39" fmla="val 215"/>
                <a:gd name="f40" fmla="val 146"/>
                <a:gd name="f41" fmla="val 74"/>
                <a:gd name="f42" fmla="val 18"/>
                <a:gd name="f43" fmla="val 23"/>
                <a:gd name="f44" fmla="val 5"/>
                <a:gd name="f45" fmla="val 27"/>
                <a:gd name="f46" fmla="val 10"/>
                <a:gd name="f47" fmla="val 32"/>
                <a:gd name="f48" fmla="val 14"/>
                <a:gd name="f49" fmla="val 68"/>
                <a:gd name="f50" fmla="val 112"/>
                <a:gd name="f51" fmla="val 133"/>
                <a:gd name="f52" fmla="val 123"/>
                <a:gd name="f53" fmla="val 208"/>
                <a:gd name="f54" fmla="val 130"/>
                <a:gd name="f55" fmla="val 261"/>
                <a:gd name="f56" fmla="val 141"/>
                <a:gd name="f57" fmla="val 314"/>
                <a:gd name="f58" fmla="val 150"/>
                <a:gd name="f59" fmla="val 369"/>
                <a:gd name="f60" fmla="val 168"/>
                <a:gd name="f61" fmla="val 371"/>
                <a:gd name="f62" fmla="val 190"/>
                <a:gd name="f63" fmla="val 357"/>
                <a:gd name="f64" fmla="val 203"/>
                <a:gd name="f65" fmla="val 380"/>
                <a:gd name="f66" fmla="val 205"/>
                <a:gd name="f67" fmla="val 399"/>
                <a:gd name="f68" fmla="val 206"/>
                <a:gd name="f69" fmla="val 408"/>
                <a:gd name="f70" fmla="val 187"/>
                <a:gd name="f71" fmla="val 400"/>
                <a:gd name="f72" fmla="val 171"/>
                <a:gd name="f73" fmla="val 394"/>
                <a:gd name="f74" fmla="val 156"/>
                <a:gd name="f75" fmla="val 154"/>
                <a:gd name="f76" fmla="val 390"/>
                <a:gd name="f77" fmla="val 153"/>
                <a:gd name="f78" fmla="val 151"/>
                <a:gd name="f79" fmla="val 159"/>
                <a:gd name="f80" fmla="val 427"/>
                <a:gd name="f81" fmla="val 162"/>
                <a:gd name="f82" fmla="val 462"/>
                <a:gd name="f83" fmla="val 192"/>
                <a:gd name="f84" fmla="val 485"/>
                <a:gd name="f85" fmla="val 202"/>
                <a:gd name="f86" fmla="val 492"/>
                <a:gd name="f87" fmla="val 500"/>
                <a:gd name="f88" fmla="val 195"/>
                <a:gd name="f89" fmla="val 508"/>
                <a:gd name="f90" fmla="val 181"/>
                <a:gd name="f91" fmla="val 525"/>
                <a:gd name="f92" fmla="val 137"/>
                <a:gd name="f93" fmla="val 523"/>
                <a:gd name="f94" fmla="val 132"/>
                <a:gd name="f95" fmla="val 521"/>
                <a:gd name="f96" fmla="val 126"/>
                <a:gd name="f97" fmla="val 510"/>
                <a:gd name="f98" fmla="val 127"/>
                <a:gd name="f99" fmla="val 506"/>
                <a:gd name="f100" fmla="val 469"/>
                <a:gd name="f101" fmla="val 124"/>
                <a:gd name="f102" fmla="val 437"/>
                <a:gd name="f103" fmla="val 114"/>
                <a:gd name="f104" fmla="val 404"/>
                <a:gd name="f105" fmla="val 403"/>
                <a:gd name="f106" fmla="val 110"/>
                <a:gd name="f107" fmla="val 402"/>
                <a:gd name="f108" fmla="+- 0 0 -90"/>
                <a:gd name="f109" fmla="*/ f3 1 207"/>
                <a:gd name="f110" fmla="*/ f4 1 532"/>
                <a:gd name="f111" fmla="val f5"/>
                <a:gd name="f112" fmla="val f6"/>
                <a:gd name="f113" fmla="val f7"/>
                <a:gd name="f114" fmla="*/ f108 f0 1"/>
                <a:gd name="f115" fmla="+- f113 0 f111"/>
                <a:gd name="f116" fmla="+- f112 0 f111"/>
                <a:gd name="f117" fmla="*/ f114 1 f2"/>
                <a:gd name="f118" fmla="*/ f116 1 207"/>
                <a:gd name="f119" fmla="*/ f115 1 532"/>
                <a:gd name="f120" fmla="*/ 108 f116 1"/>
                <a:gd name="f121" fmla="*/ 401 f115 1"/>
                <a:gd name="f122" fmla="*/ 77 f116 1"/>
                <a:gd name="f123" fmla="*/ 442 f115 1"/>
                <a:gd name="f124" fmla="*/ 76 f116 1"/>
                <a:gd name="f125" fmla="*/ 397 f115 1"/>
                <a:gd name="f126" fmla="*/ 102 f116 1"/>
                <a:gd name="f127" fmla="*/ 383 f115 1"/>
                <a:gd name="f128" fmla="*/ 48 f116 1"/>
                <a:gd name="f129" fmla="*/ 252 f115 1"/>
                <a:gd name="f130" fmla="*/ 33 f116 1"/>
                <a:gd name="f131" fmla="*/ 215 f115 1"/>
                <a:gd name="f132" fmla="*/ 18 f116 1"/>
                <a:gd name="f133" fmla="*/ 0 f115 1"/>
                <a:gd name="f134" fmla="*/ 32 f116 1"/>
                <a:gd name="f135" fmla="*/ 14 f115 1"/>
                <a:gd name="f136" fmla="*/ 123 f116 1"/>
                <a:gd name="f137" fmla="*/ 208 f115 1"/>
                <a:gd name="f138" fmla="*/ 150 f116 1"/>
                <a:gd name="f139" fmla="*/ 369 f115 1"/>
                <a:gd name="f140" fmla="*/ 203 f116 1"/>
                <a:gd name="f141" fmla="*/ 380 f115 1"/>
                <a:gd name="f142" fmla="*/ 206 f116 1"/>
                <a:gd name="f143" fmla="*/ 408 f115 1"/>
                <a:gd name="f144" fmla="*/ 156 f116 1"/>
                <a:gd name="f145" fmla="*/ 388 f115 1"/>
                <a:gd name="f146" fmla="*/ 151 f116 1"/>
                <a:gd name="f147" fmla="*/ 394 f115 1"/>
                <a:gd name="f148" fmla="*/ 192 f116 1"/>
                <a:gd name="f149" fmla="*/ 485 f115 1"/>
                <a:gd name="f150" fmla="*/ 195 f116 1"/>
                <a:gd name="f151" fmla="*/ 508 f115 1"/>
                <a:gd name="f152" fmla="*/ 137 f116 1"/>
                <a:gd name="f153" fmla="*/ 523 f115 1"/>
                <a:gd name="f154" fmla="*/ 127 f116 1"/>
                <a:gd name="f155" fmla="*/ 506 f115 1"/>
                <a:gd name="f156" fmla="*/ 114 f116 1"/>
                <a:gd name="f157" fmla="*/ 404 f115 1"/>
                <a:gd name="f158" fmla="+- f117 0 f1"/>
                <a:gd name="f159" fmla="*/ f120 1 207"/>
                <a:gd name="f160" fmla="*/ f121 1 532"/>
                <a:gd name="f161" fmla="*/ f122 1 207"/>
                <a:gd name="f162" fmla="*/ f123 1 532"/>
                <a:gd name="f163" fmla="*/ f124 1 207"/>
                <a:gd name="f164" fmla="*/ f125 1 532"/>
                <a:gd name="f165" fmla="*/ f126 1 207"/>
                <a:gd name="f166" fmla="*/ f127 1 532"/>
                <a:gd name="f167" fmla="*/ f128 1 207"/>
                <a:gd name="f168" fmla="*/ f129 1 532"/>
                <a:gd name="f169" fmla="*/ f130 1 207"/>
                <a:gd name="f170" fmla="*/ f131 1 532"/>
                <a:gd name="f171" fmla="*/ f132 1 207"/>
                <a:gd name="f172" fmla="*/ f133 1 532"/>
                <a:gd name="f173" fmla="*/ f134 1 207"/>
                <a:gd name="f174" fmla="*/ f135 1 532"/>
                <a:gd name="f175" fmla="*/ f136 1 207"/>
                <a:gd name="f176" fmla="*/ f137 1 532"/>
                <a:gd name="f177" fmla="*/ f138 1 207"/>
                <a:gd name="f178" fmla="*/ f139 1 532"/>
                <a:gd name="f179" fmla="*/ f140 1 207"/>
                <a:gd name="f180" fmla="*/ f141 1 532"/>
                <a:gd name="f181" fmla="*/ f142 1 207"/>
                <a:gd name="f182" fmla="*/ f143 1 532"/>
                <a:gd name="f183" fmla="*/ f144 1 207"/>
                <a:gd name="f184" fmla="*/ f145 1 532"/>
                <a:gd name="f185" fmla="*/ f146 1 207"/>
                <a:gd name="f186" fmla="*/ f147 1 532"/>
                <a:gd name="f187" fmla="*/ f148 1 207"/>
                <a:gd name="f188" fmla="*/ f149 1 532"/>
                <a:gd name="f189" fmla="*/ f150 1 207"/>
                <a:gd name="f190" fmla="*/ f151 1 532"/>
                <a:gd name="f191" fmla="*/ f152 1 207"/>
                <a:gd name="f192" fmla="*/ f153 1 532"/>
                <a:gd name="f193" fmla="*/ f154 1 207"/>
                <a:gd name="f194" fmla="*/ f155 1 532"/>
                <a:gd name="f195" fmla="*/ f156 1 207"/>
                <a:gd name="f196" fmla="*/ f157 1 532"/>
                <a:gd name="f197" fmla="*/ 0 1 f118"/>
                <a:gd name="f198" fmla="*/ f112 1 f118"/>
                <a:gd name="f199" fmla="*/ 0 1 f119"/>
                <a:gd name="f200" fmla="*/ f113 1 f119"/>
                <a:gd name="f201" fmla="*/ f159 1 f118"/>
                <a:gd name="f202" fmla="*/ f160 1 f119"/>
                <a:gd name="f203" fmla="*/ f161 1 f118"/>
                <a:gd name="f204" fmla="*/ f162 1 f119"/>
                <a:gd name="f205" fmla="*/ f163 1 f118"/>
                <a:gd name="f206" fmla="*/ f164 1 f119"/>
                <a:gd name="f207" fmla="*/ f165 1 f118"/>
                <a:gd name="f208" fmla="*/ f166 1 f119"/>
                <a:gd name="f209" fmla="*/ f167 1 f118"/>
                <a:gd name="f210" fmla="*/ f168 1 f119"/>
                <a:gd name="f211" fmla="*/ f169 1 f118"/>
                <a:gd name="f212" fmla="*/ f170 1 f119"/>
                <a:gd name="f213" fmla="*/ f171 1 f118"/>
                <a:gd name="f214" fmla="*/ f172 1 f119"/>
                <a:gd name="f215" fmla="*/ f173 1 f118"/>
                <a:gd name="f216" fmla="*/ f174 1 f119"/>
                <a:gd name="f217" fmla="*/ f175 1 f118"/>
                <a:gd name="f218" fmla="*/ f176 1 f119"/>
                <a:gd name="f219" fmla="*/ f177 1 f118"/>
                <a:gd name="f220" fmla="*/ f178 1 f119"/>
                <a:gd name="f221" fmla="*/ f179 1 f118"/>
                <a:gd name="f222" fmla="*/ f180 1 f119"/>
                <a:gd name="f223" fmla="*/ f181 1 f118"/>
                <a:gd name="f224" fmla="*/ f182 1 f119"/>
                <a:gd name="f225" fmla="*/ f183 1 f118"/>
                <a:gd name="f226" fmla="*/ f184 1 f119"/>
                <a:gd name="f227" fmla="*/ f185 1 f118"/>
                <a:gd name="f228" fmla="*/ f186 1 f119"/>
                <a:gd name="f229" fmla="*/ f187 1 f118"/>
                <a:gd name="f230" fmla="*/ f188 1 f119"/>
                <a:gd name="f231" fmla="*/ f189 1 f118"/>
                <a:gd name="f232" fmla="*/ f190 1 f119"/>
                <a:gd name="f233" fmla="*/ f191 1 f118"/>
                <a:gd name="f234" fmla="*/ f192 1 f119"/>
                <a:gd name="f235" fmla="*/ f193 1 f118"/>
                <a:gd name="f236" fmla="*/ f194 1 f119"/>
                <a:gd name="f237" fmla="*/ f195 1 f118"/>
                <a:gd name="f238" fmla="*/ f196 1 f119"/>
                <a:gd name="f239" fmla="*/ f197 f109 1"/>
                <a:gd name="f240" fmla="*/ f198 f109 1"/>
                <a:gd name="f241" fmla="*/ f200 f110 1"/>
                <a:gd name="f242" fmla="*/ f199 f110 1"/>
                <a:gd name="f243" fmla="*/ f201 f109 1"/>
                <a:gd name="f244" fmla="*/ f202 f110 1"/>
                <a:gd name="f245" fmla="*/ f203 f109 1"/>
                <a:gd name="f246" fmla="*/ f204 f110 1"/>
                <a:gd name="f247" fmla="*/ f205 f109 1"/>
                <a:gd name="f248" fmla="*/ f206 f110 1"/>
                <a:gd name="f249" fmla="*/ f207 f109 1"/>
                <a:gd name="f250" fmla="*/ f208 f110 1"/>
                <a:gd name="f251" fmla="*/ f209 f109 1"/>
                <a:gd name="f252" fmla="*/ f210 f110 1"/>
                <a:gd name="f253" fmla="*/ f211 f109 1"/>
                <a:gd name="f254" fmla="*/ f212 f110 1"/>
                <a:gd name="f255" fmla="*/ f213 f109 1"/>
                <a:gd name="f256" fmla="*/ f214 f110 1"/>
                <a:gd name="f257" fmla="*/ f215 f109 1"/>
                <a:gd name="f258" fmla="*/ f216 f110 1"/>
                <a:gd name="f259" fmla="*/ f217 f109 1"/>
                <a:gd name="f260" fmla="*/ f218 f110 1"/>
                <a:gd name="f261" fmla="*/ f219 f109 1"/>
                <a:gd name="f262" fmla="*/ f220 f110 1"/>
                <a:gd name="f263" fmla="*/ f221 f109 1"/>
                <a:gd name="f264" fmla="*/ f222 f110 1"/>
                <a:gd name="f265" fmla="*/ f223 f109 1"/>
                <a:gd name="f266" fmla="*/ f224 f110 1"/>
                <a:gd name="f267" fmla="*/ f225 f109 1"/>
                <a:gd name="f268" fmla="*/ f226 f110 1"/>
                <a:gd name="f269" fmla="*/ f227 f109 1"/>
                <a:gd name="f270" fmla="*/ f228 f110 1"/>
                <a:gd name="f271" fmla="*/ f229 f109 1"/>
                <a:gd name="f272" fmla="*/ f230 f110 1"/>
                <a:gd name="f273" fmla="*/ f231 f109 1"/>
                <a:gd name="f274" fmla="*/ f232 f110 1"/>
                <a:gd name="f275" fmla="*/ f233 f109 1"/>
                <a:gd name="f276" fmla="*/ f234 f110 1"/>
                <a:gd name="f277" fmla="*/ f235 f109 1"/>
                <a:gd name="f278" fmla="*/ f236 f110 1"/>
                <a:gd name="f279" fmla="*/ f237 f109 1"/>
                <a:gd name="f280" fmla="*/ f238 f110 1"/>
              </a:gdLst>
              <a:ahLst/>
              <a:cxnLst>
                <a:cxn ang="3cd4">
                  <a:pos x="hc" y="t"/>
                </a:cxn>
                <a:cxn ang="0">
                  <a:pos x="r" y="vc"/>
                </a:cxn>
                <a:cxn ang="cd4">
                  <a:pos x="hc" y="b"/>
                </a:cxn>
                <a:cxn ang="cd2">
                  <a:pos x="l" y="vc"/>
                </a:cxn>
                <a:cxn ang="f158">
                  <a:pos x="f243" y="f244"/>
                </a:cxn>
                <a:cxn ang="f158">
                  <a:pos x="f245" y="f246"/>
                </a:cxn>
                <a:cxn ang="f158">
                  <a:pos x="f247" y="f248"/>
                </a:cxn>
                <a:cxn ang="f158">
                  <a:pos x="f249" y="f250"/>
                </a:cxn>
                <a:cxn ang="f158">
                  <a:pos x="f251" y="f252"/>
                </a:cxn>
                <a:cxn ang="f158">
                  <a:pos x="f253" y="f254"/>
                </a:cxn>
                <a:cxn ang="f158">
                  <a:pos x="f255" y="f256"/>
                </a:cxn>
                <a:cxn ang="f158">
                  <a:pos x="f257" y="f258"/>
                </a:cxn>
                <a:cxn ang="f158">
                  <a:pos x="f259" y="f260"/>
                </a:cxn>
                <a:cxn ang="f158">
                  <a:pos x="f261" y="f262"/>
                </a:cxn>
                <a:cxn ang="f158">
                  <a:pos x="f263" y="f264"/>
                </a:cxn>
                <a:cxn ang="f158">
                  <a:pos x="f265" y="f266"/>
                </a:cxn>
                <a:cxn ang="f158">
                  <a:pos x="f267" y="f268"/>
                </a:cxn>
                <a:cxn ang="f158">
                  <a:pos x="f269" y="f270"/>
                </a:cxn>
                <a:cxn ang="f158">
                  <a:pos x="f271" y="f272"/>
                </a:cxn>
                <a:cxn ang="f158">
                  <a:pos x="f273" y="f274"/>
                </a:cxn>
                <a:cxn ang="f158">
                  <a:pos x="f275" y="f276"/>
                </a:cxn>
                <a:cxn ang="f158">
                  <a:pos x="f277" y="f278"/>
                </a:cxn>
                <a:cxn ang="f158">
                  <a:pos x="f279" y="f280"/>
                </a:cxn>
                <a:cxn ang="f158">
                  <a:pos x="f243" y="f244"/>
                </a:cxn>
              </a:cxnLst>
              <a:rect l="f239" t="f242" r="f240" b="f241"/>
              <a:pathLst>
                <a:path w="206" h="5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22"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23"/>
                    <a:pt x="f78" y="f73"/>
                  </a:cubicBezTo>
                  <a:cubicBezTo>
                    <a:pt x="f79" y="f80"/>
                    <a:pt x="f81" y="f82"/>
                    <a:pt x="f83" y="f84"/>
                  </a:cubicBezTo>
                  <a:cubicBezTo>
                    <a:pt x="f85" y="f86"/>
                    <a:pt x="f85" y="f87"/>
                    <a:pt x="f88" y="f89"/>
                  </a:cubicBezTo>
                  <a:cubicBezTo>
                    <a:pt x="f90" y="f91"/>
                    <a:pt x="f74" y="f7"/>
                    <a:pt x="f92" y="f93"/>
                  </a:cubicBezTo>
                  <a:cubicBezTo>
                    <a:pt x="f94" y="f95"/>
                    <a:pt x="f96" y="f97"/>
                    <a:pt x="f98" y="f99"/>
                  </a:cubicBezTo>
                  <a:cubicBezTo>
                    <a:pt x="f56" y="f100"/>
                    <a:pt x="f101" y="f102"/>
                    <a:pt x="f103" y="f104"/>
                  </a:cubicBezTo>
                  <a:cubicBezTo>
                    <a:pt x="f50" y="f105"/>
                    <a:pt x="f106" y="f107"/>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3" name="Freeform 24">
              <a:extLst>
                <a:ext uri="{FF2B5EF4-FFF2-40B4-BE49-F238E27FC236}">
                  <a16:creationId xmlns:a16="http://schemas.microsoft.com/office/drawing/2014/main" id="{BF2D40DA-25CB-44B2-A0DD-5C0AEFE9CD6F}"/>
                </a:ext>
              </a:extLst>
            </p:cNvPr>
            <p:cNvSpPr/>
            <p:nvPr/>
          </p:nvSpPr>
          <p:spPr>
            <a:xfrm>
              <a:off x="1543050" y="2657474"/>
              <a:ext cx="368302" cy="952503"/>
            </a:xfrm>
            <a:custGeom>
              <a:avLst/>
              <a:gdLst>
                <a:gd name="f0" fmla="val 10800000"/>
                <a:gd name="f1" fmla="val 5400000"/>
                <a:gd name="f2" fmla="val 360"/>
                <a:gd name="f3" fmla="val 180"/>
                <a:gd name="f4" fmla="val w"/>
                <a:gd name="f5" fmla="val h"/>
                <a:gd name="f6" fmla="val 0"/>
                <a:gd name="f7" fmla="val 151"/>
                <a:gd name="f8" fmla="val 389"/>
                <a:gd name="f9" fmla="val 79"/>
                <a:gd name="f10" fmla="val 293"/>
                <a:gd name="f11" fmla="val 71"/>
                <a:gd name="f12" fmla="val 303"/>
                <a:gd name="f13" fmla="val 64"/>
                <a:gd name="f14" fmla="val 313"/>
                <a:gd name="f15" fmla="val 56"/>
                <a:gd name="f16" fmla="val 323"/>
                <a:gd name="f17" fmla="val 43"/>
                <a:gd name="f18" fmla="val 318"/>
                <a:gd name="f19" fmla="val 41"/>
                <a:gd name="f20" fmla="val 300"/>
                <a:gd name="f21" fmla="val 55"/>
                <a:gd name="f22" fmla="val 290"/>
                <a:gd name="f23" fmla="val 61"/>
                <a:gd name="f24" fmla="val 286"/>
                <a:gd name="f25" fmla="val 68"/>
                <a:gd name="f26" fmla="val 283"/>
                <a:gd name="f27" fmla="val 74"/>
                <a:gd name="f28" fmla="val 280"/>
                <a:gd name="f29" fmla="val 247"/>
                <a:gd name="f30" fmla="val 48"/>
                <a:gd name="f31" fmla="val 216"/>
                <a:gd name="f32" fmla="val 35"/>
                <a:gd name="f33" fmla="val 184"/>
                <a:gd name="f34" fmla="val 31"/>
                <a:gd name="f35" fmla="val 175"/>
                <a:gd name="f36" fmla="val 28"/>
                <a:gd name="f37" fmla="val 166"/>
                <a:gd name="f38" fmla="val 24"/>
                <a:gd name="f39" fmla="val 157"/>
                <a:gd name="f40" fmla="val 106"/>
                <a:gd name="f41" fmla="val 54"/>
                <a:gd name="f42" fmla="val 13"/>
                <a:gd name="f43" fmla="val 17"/>
                <a:gd name="f44" fmla="val 3"/>
                <a:gd name="f45" fmla="val 20"/>
                <a:gd name="f46" fmla="val 7"/>
                <a:gd name="f47" fmla="val 23"/>
                <a:gd name="f48" fmla="val 10"/>
                <a:gd name="f49" fmla="val 62"/>
                <a:gd name="f50" fmla="val 50"/>
                <a:gd name="f51" fmla="val 82"/>
                <a:gd name="f52" fmla="val 97"/>
                <a:gd name="f53" fmla="val 90"/>
                <a:gd name="f54" fmla="val 152"/>
                <a:gd name="f55" fmla="val 95"/>
                <a:gd name="f56" fmla="val 191"/>
                <a:gd name="f57" fmla="val 103"/>
                <a:gd name="f58" fmla="val 230"/>
                <a:gd name="f59" fmla="val 110"/>
                <a:gd name="f60" fmla="val 269"/>
                <a:gd name="f61" fmla="val 123"/>
                <a:gd name="f62" fmla="val 271"/>
                <a:gd name="f63" fmla="val 139"/>
                <a:gd name="f64" fmla="val 261"/>
                <a:gd name="f65" fmla="val 148"/>
                <a:gd name="f66" fmla="val 278"/>
                <a:gd name="f67" fmla="val 284"/>
                <a:gd name="f68" fmla="val 150"/>
                <a:gd name="f69" fmla="val 291"/>
                <a:gd name="f70" fmla="val 298"/>
                <a:gd name="f71" fmla="val 137"/>
                <a:gd name="f72" fmla="val 125"/>
                <a:gd name="f73" fmla="val 288"/>
                <a:gd name="f74" fmla="val 114"/>
                <a:gd name="f75" fmla="val 113"/>
                <a:gd name="f76" fmla="val 285"/>
                <a:gd name="f77" fmla="val 112"/>
                <a:gd name="f78" fmla="val 117"/>
                <a:gd name="f79" fmla="val 312"/>
                <a:gd name="f80" fmla="val 118"/>
                <a:gd name="f81" fmla="val 337"/>
                <a:gd name="f82" fmla="val 140"/>
                <a:gd name="f83" fmla="val 354"/>
                <a:gd name="f84" fmla="val 147"/>
                <a:gd name="f85" fmla="val 365"/>
                <a:gd name="f86" fmla="val 142"/>
                <a:gd name="f87" fmla="val 371"/>
                <a:gd name="f88" fmla="val 132"/>
                <a:gd name="f89" fmla="val 384"/>
                <a:gd name="f90" fmla="val 100"/>
                <a:gd name="f91" fmla="val 382"/>
                <a:gd name="f92" fmla="val 381"/>
                <a:gd name="f93" fmla="val 92"/>
                <a:gd name="f94" fmla="val 373"/>
                <a:gd name="f95" fmla="val 93"/>
                <a:gd name="f96" fmla="val 370"/>
                <a:gd name="f97" fmla="val 343"/>
                <a:gd name="f98" fmla="val 91"/>
                <a:gd name="f99" fmla="val 320"/>
                <a:gd name="f100" fmla="val 83"/>
                <a:gd name="f101" fmla="val 295"/>
                <a:gd name="f102" fmla="val 80"/>
                <a:gd name="f103" fmla="val 294"/>
                <a:gd name="f104" fmla="+- 0 0 -90"/>
                <a:gd name="f105" fmla="*/ f4 1 151"/>
                <a:gd name="f106" fmla="*/ f5 1 389"/>
                <a:gd name="f107" fmla="val f6"/>
                <a:gd name="f108" fmla="val f7"/>
                <a:gd name="f109" fmla="val f8"/>
                <a:gd name="f110" fmla="*/ f104 f0 1"/>
                <a:gd name="f111" fmla="+- f109 0 f107"/>
                <a:gd name="f112" fmla="+- f108 0 f107"/>
                <a:gd name="f113" fmla="*/ f110 1 f3"/>
                <a:gd name="f114" fmla="*/ f112 1 151"/>
                <a:gd name="f115" fmla="*/ f111 1 389"/>
                <a:gd name="f116" fmla="*/ 79 f112 1"/>
                <a:gd name="f117" fmla="*/ 293 f111 1"/>
                <a:gd name="f118" fmla="*/ 56 f112 1"/>
                <a:gd name="f119" fmla="*/ 323 f111 1"/>
                <a:gd name="f120" fmla="*/ 55 f112 1"/>
                <a:gd name="f121" fmla="*/ 290 f111 1"/>
                <a:gd name="f122" fmla="*/ 74 f112 1"/>
                <a:gd name="f123" fmla="*/ 280 f111 1"/>
                <a:gd name="f124" fmla="*/ 35 f112 1"/>
                <a:gd name="f125" fmla="*/ 184 f111 1"/>
                <a:gd name="f126" fmla="*/ 24 f112 1"/>
                <a:gd name="f127" fmla="*/ 157 f111 1"/>
                <a:gd name="f128" fmla="*/ 13 f112 1"/>
                <a:gd name="f129" fmla="*/ 0 f111 1"/>
                <a:gd name="f130" fmla="*/ 23 f112 1"/>
                <a:gd name="f131" fmla="*/ 10 f111 1"/>
                <a:gd name="f132" fmla="*/ 90 f112 1"/>
                <a:gd name="f133" fmla="*/ 152 f111 1"/>
                <a:gd name="f134" fmla="*/ 110 f112 1"/>
                <a:gd name="f135" fmla="*/ 269 f111 1"/>
                <a:gd name="f136" fmla="*/ 148 f112 1"/>
                <a:gd name="f137" fmla="*/ 278 f111 1"/>
                <a:gd name="f138" fmla="*/ 151 f112 1"/>
                <a:gd name="f139" fmla="*/ 298 f111 1"/>
                <a:gd name="f140" fmla="*/ 114 f112 1"/>
                <a:gd name="f141" fmla="*/ 283 f111 1"/>
                <a:gd name="f142" fmla="*/ 288 f111 1"/>
                <a:gd name="f143" fmla="*/ 140 f112 1"/>
                <a:gd name="f144" fmla="*/ 354 f111 1"/>
                <a:gd name="f145" fmla="*/ 142 f112 1"/>
                <a:gd name="f146" fmla="*/ 371 f111 1"/>
                <a:gd name="f147" fmla="*/ 100 f112 1"/>
                <a:gd name="f148" fmla="*/ 382 f111 1"/>
                <a:gd name="f149" fmla="*/ 93 f112 1"/>
                <a:gd name="f150" fmla="*/ 370 f111 1"/>
                <a:gd name="f151" fmla="*/ 83 f112 1"/>
                <a:gd name="f152" fmla="*/ 295 f111 1"/>
                <a:gd name="f153" fmla="+- f113 0 f1"/>
                <a:gd name="f154" fmla="*/ f116 1 151"/>
                <a:gd name="f155" fmla="*/ f117 1 389"/>
                <a:gd name="f156" fmla="*/ f118 1 151"/>
                <a:gd name="f157" fmla="*/ f119 1 389"/>
                <a:gd name="f158" fmla="*/ f120 1 151"/>
                <a:gd name="f159" fmla="*/ f121 1 389"/>
                <a:gd name="f160" fmla="*/ f122 1 151"/>
                <a:gd name="f161" fmla="*/ f123 1 389"/>
                <a:gd name="f162" fmla="*/ f124 1 151"/>
                <a:gd name="f163" fmla="*/ f125 1 389"/>
                <a:gd name="f164" fmla="*/ f126 1 151"/>
                <a:gd name="f165" fmla="*/ f127 1 389"/>
                <a:gd name="f166" fmla="*/ f128 1 151"/>
                <a:gd name="f167" fmla="*/ f129 1 389"/>
                <a:gd name="f168" fmla="*/ f130 1 151"/>
                <a:gd name="f169" fmla="*/ f131 1 389"/>
                <a:gd name="f170" fmla="*/ f132 1 151"/>
                <a:gd name="f171" fmla="*/ f133 1 389"/>
                <a:gd name="f172" fmla="*/ f134 1 151"/>
                <a:gd name="f173" fmla="*/ f135 1 389"/>
                <a:gd name="f174" fmla="*/ f136 1 151"/>
                <a:gd name="f175" fmla="*/ f137 1 389"/>
                <a:gd name="f176" fmla="*/ f138 1 151"/>
                <a:gd name="f177" fmla="*/ f139 1 389"/>
                <a:gd name="f178" fmla="*/ f140 1 151"/>
                <a:gd name="f179" fmla="*/ f141 1 389"/>
                <a:gd name="f180" fmla="*/ f142 1 389"/>
                <a:gd name="f181" fmla="*/ f143 1 151"/>
                <a:gd name="f182" fmla="*/ f144 1 389"/>
                <a:gd name="f183" fmla="*/ f145 1 151"/>
                <a:gd name="f184" fmla="*/ f146 1 389"/>
                <a:gd name="f185" fmla="*/ f147 1 151"/>
                <a:gd name="f186" fmla="*/ f148 1 389"/>
                <a:gd name="f187" fmla="*/ f149 1 151"/>
                <a:gd name="f188" fmla="*/ f150 1 389"/>
                <a:gd name="f189" fmla="*/ f151 1 151"/>
                <a:gd name="f190" fmla="*/ f152 1 389"/>
                <a:gd name="f191" fmla="*/ 0 1 f114"/>
                <a:gd name="f192" fmla="*/ f108 1 f114"/>
                <a:gd name="f193" fmla="*/ 0 1 f115"/>
                <a:gd name="f194" fmla="*/ f109 1 f115"/>
                <a:gd name="f195" fmla="*/ f154 1 f114"/>
                <a:gd name="f196" fmla="*/ f155 1 f115"/>
                <a:gd name="f197" fmla="*/ f156 1 f114"/>
                <a:gd name="f198" fmla="*/ f157 1 f115"/>
                <a:gd name="f199" fmla="*/ f158 1 f114"/>
                <a:gd name="f200" fmla="*/ f159 1 f115"/>
                <a:gd name="f201" fmla="*/ f160 1 f114"/>
                <a:gd name="f202" fmla="*/ f161 1 f115"/>
                <a:gd name="f203" fmla="*/ f162 1 f114"/>
                <a:gd name="f204" fmla="*/ f163 1 f115"/>
                <a:gd name="f205" fmla="*/ f164 1 f114"/>
                <a:gd name="f206" fmla="*/ f165 1 f115"/>
                <a:gd name="f207" fmla="*/ f166 1 f114"/>
                <a:gd name="f208" fmla="*/ f167 1 f115"/>
                <a:gd name="f209" fmla="*/ f168 1 f114"/>
                <a:gd name="f210" fmla="*/ f169 1 f115"/>
                <a:gd name="f211" fmla="*/ f170 1 f114"/>
                <a:gd name="f212" fmla="*/ f171 1 f115"/>
                <a:gd name="f213" fmla="*/ f172 1 f114"/>
                <a:gd name="f214" fmla="*/ f173 1 f115"/>
                <a:gd name="f215" fmla="*/ f174 1 f114"/>
                <a:gd name="f216" fmla="*/ f175 1 f115"/>
                <a:gd name="f217" fmla="*/ f176 1 f114"/>
                <a:gd name="f218" fmla="*/ f177 1 f115"/>
                <a:gd name="f219" fmla="*/ f178 1 f114"/>
                <a:gd name="f220" fmla="*/ f179 1 f115"/>
                <a:gd name="f221" fmla="*/ f180 1 f115"/>
                <a:gd name="f222" fmla="*/ f181 1 f114"/>
                <a:gd name="f223" fmla="*/ f182 1 f115"/>
                <a:gd name="f224" fmla="*/ f183 1 f114"/>
                <a:gd name="f225" fmla="*/ f184 1 f115"/>
                <a:gd name="f226" fmla="*/ f185 1 f114"/>
                <a:gd name="f227" fmla="*/ f186 1 f115"/>
                <a:gd name="f228" fmla="*/ f187 1 f114"/>
                <a:gd name="f229" fmla="*/ f188 1 f115"/>
                <a:gd name="f230" fmla="*/ f189 1 f114"/>
                <a:gd name="f231" fmla="*/ f190 1 f115"/>
                <a:gd name="f232" fmla="*/ f191 f105 1"/>
                <a:gd name="f233" fmla="*/ f192 f105 1"/>
                <a:gd name="f234" fmla="*/ f194 f106 1"/>
                <a:gd name="f235" fmla="*/ f193 f106 1"/>
                <a:gd name="f236" fmla="*/ f195 f105 1"/>
                <a:gd name="f237" fmla="*/ f196 f106 1"/>
                <a:gd name="f238" fmla="*/ f197 f105 1"/>
                <a:gd name="f239" fmla="*/ f198 f106 1"/>
                <a:gd name="f240" fmla="*/ f199 f105 1"/>
                <a:gd name="f241" fmla="*/ f200 f106 1"/>
                <a:gd name="f242" fmla="*/ f201 f105 1"/>
                <a:gd name="f243" fmla="*/ f202 f106 1"/>
                <a:gd name="f244" fmla="*/ f203 f105 1"/>
                <a:gd name="f245" fmla="*/ f204 f106 1"/>
                <a:gd name="f246" fmla="*/ f205 f105 1"/>
                <a:gd name="f247" fmla="*/ f206 f106 1"/>
                <a:gd name="f248" fmla="*/ f207 f105 1"/>
                <a:gd name="f249" fmla="*/ f208 f106 1"/>
                <a:gd name="f250" fmla="*/ f209 f105 1"/>
                <a:gd name="f251" fmla="*/ f210 f106 1"/>
                <a:gd name="f252" fmla="*/ f211 f105 1"/>
                <a:gd name="f253" fmla="*/ f212 f106 1"/>
                <a:gd name="f254" fmla="*/ f213 f105 1"/>
                <a:gd name="f255" fmla="*/ f214 f106 1"/>
                <a:gd name="f256" fmla="*/ f215 f105 1"/>
                <a:gd name="f257" fmla="*/ f216 f106 1"/>
                <a:gd name="f258" fmla="*/ f217 f105 1"/>
                <a:gd name="f259" fmla="*/ f218 f106 1"/>
                <a:gd name="f260" fmla="*/ f219 f105 1"/>
                <a:gd name="f261" fmla="*/ f220 f106 1"/>
                <a:gd name="f262" fmla="*/ f221 f106 1"/>
                <a:gd name="f263" fmla="*/ f222 f105 1"/>
                <a:gd name="f264" fmla="*/ f223 f106 1"/>
                <a:gd name="f265" fmla="*/ f224 f105 1"/>
                <a:gd name="f266" fmla="*/ f225 f106 1"/>
                <a:gd name="f267" fmla="*/ f226 f105 1"/>
                <a:gd name="f268" fmla="*/ f227 f106 1"/>
                <a:gd name="f269" fmla="*/ f228 f105 1"/>
                <a:gd name="f270" fmla="*/ f229 f106 1"/>
                <a:gd name="f271" fmla="*/ f230 f105 1"/>
                <a:gd name="f272" fmla="*/ f231 f106 1"/>
              </a:gdLst>
              <a:ahLst/>
              <a:cxnLst>
                <a:cxn ang="3cd4">
                  <a:pos x="hc" y="t"/>
                </a:cxn>
                <a:cxn ang="0">
                  <a:pos x="r" y="vc"/>
                </a:cxn>
                <a:cxn ang="cd4">
                  <a:pos x="hc" y="b"/>
                </a:cxn>
                <a:cxn ang="cd2">
                  <a:pos x="l" y="vc"/>
                </a:cxn>
                <a:cxn ang="f153">
                  <a:pos x="f236" y="f237"/>
                </a:cxn>
                <a:cxn ang="f153">
                  <a:pos x="f238" y="f239"/>
                </a:cxn>
                <a:cxn ang="f153">
                  <a:pos x="f240" y="f241"/>
                </a:cxn>
                <a:cxn ang="f153">
                  <a:pos x="f242" y="f243"/>
                </a:cxn>
                <a:cxn ang="f153">
                  <a:pos x="f244" y="f245"/>
                </a:cxn>
                <a:cxn ang="f153">
                  <a:pos x="f246" y="f247"/>
                </a:cxn>
                <a:cxn ang="f153">
                  <a:pos x="f248" y="f249"/>
                </a:cxn>
                <a:cxn ang="f153">
                  <a:pos x="f250" y="f251"/>
                </a:cxn>
                <a:cxn ang="f153">
                  <a:pos x="f252" y="f253"/>
                </a:cxn>
                <a:cxn ang="f153">
                  <a:pos x="f254" y="f255"/>
                </a:cxn>
                <a:cxn ang="f153">
                  <a:pos x="f256" y="f257"/>
                </a:cxn>
                <a:cxn ang="f153">
                  <a:pos x="f258" y="f259"/>
                </a:cxn>
                <a:cxn ang="f153">
                  <a:pos x="f260" y="f261"/>
                </a:cxn>
                <a:cxn ang="f153">
                  <a:pos x="f254" y="f262"/>
                </a:cxn>
                <a:cxn ang="f153">
                  <a:pos x="f263" y="f264"/>
                </a:cxn>
                <a:cxn ang="f153">
                  <a:pos x="f265" y="f266"/>
                </a:cxn>
                <a:cxn ang="f153">
                  <a:pos x="f267" y="f268"/>
                </a:cxn>
                <a:cxn ang="f153">
                  <a:pos x="f269" y="f270"/>
                </a:cxn>
                <a:cxn ang="f153">
                  <a:pos x="f271" y="f272"/>
                </a:cxn>
                <a:cxn ang="f153">
                  <a:pos x="f236" y="f237"/>
                </a:cxn>
              </a:cxnLst>
              <a:rect l="f232" t="f235" r="f233" b="f234"/>
              <a:pathLst>
                <a:path w="151" h="389">
                  <a:moveTo>
                    <a:pt x="f9" y="f10"/>
                  </a:moveTo>
                  <a:cubicBezTo>
                    <a:pt x="f11" y="f12"/>
                    <a:pt x="f13" y="f14"/>
                    <a:pt x="f15" y="f16"/>
                  </a:cubicBezTo>
                  <a:cubicBezTo>
                    <a:pt x="f17" y="f18"/>
                    <a:pt x="f19" y="f20"/>
                    <a:pt x="f21" y="f22"/>
                  </a:cubicBezTo>
                  <a:cubicBezTo>
                    <a:pt x="f23" y="f24"/>
                    <a:pt x="f25" y="f26"/>
                    <a:pt x="f27" y="f28"/>
                  </a:cubicBezTo>
                  <a:cubicBezTo>
                    <a:pt x="f23" y="f29"/>
                    <a:pt x="f30" y="f31"/>
                    <a:pt x="f32" y="f33"/>
                  </a:cubicBezTo>
                  <a:cubicBezTo>
                    <a:pt x="f34" y="f35"/>
                    <a:pt x="f36" y="f37"/>
                    <a:pt x="f38" y="f39"/>
                  </a:cubicBezTo>
                  <a:cubicBezTo>
                    <a:pt x="f6" y="f40"/>
                    <a:pt x="f6" y="f41"/>
                    <a:pt x="f42" y="f6"/>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7" y="f67"/>
                    <a:pt x="f68" y="f69"/>
                    <a:pt x="f7" y="f70"/>
                  </a:cubicBezTo>
                  <a:cubicBezTo>
                    <a:pt x="f71" y="f10"/>
                    <a:pt x="f72" y="f73"/>
                    <a:pt x="f74" y="f26"/>
                  </a:cubicBezTo>
                  <a:cubicBezTo>
                    <a:pt x="f75" y="f76"/>
                    <a:pt x="f77" y="f24"/>
                    <a:pt x="f59" y="f73"/>
                  </a:cubicBezTo>
                  <a:cubicBezTo>
                    <a:pt x="f78" y="f79"/>
                    <a:pt x="f80" y="f81"/>
                    <a:pt x="f82" y="f83"/>
                  </a:cubicBezTo>
                  <a:cubicBezTo>
                    <a:pt x="f84" y="f2"/>
                    <a:pt x="f84" y="f85"/>
                    <a:pt x="f86" y="f87"/>
                  </a:cubicBezTo>
                  <a:cubicBezTo>
                    <a:pt x="f88" y="f89"/>
                    <a:pt x="f74" y="f8"/>
                    <a:pt x="f90" y="f91"/>
                  </a:cubicBezTo>
                  <a:cubicBezTo>
                    <a:pt x="f52" y="f92"/>
                    <a:pt x="f93" y="f94"/>
                    <a:pt x="f95" y="f96"/>
                  </a:cubicBezTo>
                  <a:cubicBezTo>
                    <a:pt x="f57" y="f97"/>
                    <a:pt x="f98" y="f99"/>
                    <a:pt x="f100" y="f101"/>
                  </a:cubicBezTo>
                  <a:cubicBezTo>
                    <a:pt x="f51" y="f101"/>
                    <a:pt x="f102" y="f103"/>
                    <a:pt x="f9" y="f10"/>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4" name="Freeform 25">
              <a:extLst>
                <a:ext uri="{FF2B5EF4-FFF2-40B4-BE49-F238E27FC236}">
                  <a16:creationId xmlns:a16="http://schemas.microsoft.com/office/drawing/2014/main" id="{E7126181-1D7E-4B1A-9D5B-90FB4A2CBC42}"/>
                </a:ext>
              </a:extLst>
            </p:cNvPr>
            <p:cNvSpPr/>
            <p:nvPr/>
          </p:nvSpPr>
          <p:spPr>
            <a:xfrm>
              <a:off x="6154734" y="4138610"/>
              <a:ext cx="368302" cy="954084"/>
            </a:xfrm>
            <a:custGeom>
              <a:avLst/>
              <a:gdLst>
                <a:gd name="f0" fmla="val 10800000"/>
                <a:gd name="f1" fmla="val 5400000"/>
                <a:gd name="f2" fmla="val 180"/>
                <a:gd name="f3" fmla="val w"/>
                <a:gd name="f4" fmla="val h"/>
                <a:gd name="f5" fmla="val 0"/>
                <a:gd name="f6" fmla="val 151"/>
                <a:gd name="f7" fmla="val 390"/>
                <a:gd name="f8" fmla="val 78"/>
                <a:gd name="f9" fmla="val 294"/>
                <a:gd name="f10" fmla="val 71"/>
                <a:gd name="f11" fmla="val 304"/>
                <a:gd name="f12" fmla="val 63"/>
                <a:gd name="f13" fmla="val 313"/>
                <a:gd name="f14" fmla="val 56"/>
                <a:gd name="f15" fmla="val 324"/>
                <a:gd name="f16" fmla="val 42"/>
                <a:gd name="f17" fmla="val 319"/>
                <a:gd name="f18" fmla="val 40"/>
                <a:gd name="f19" fmla="val 301"/>
                <a:gd name="f20" fmla="val 55"/>
                <a:gd name="f21" fmla="val 291"/>
                <a:gd name="f22" fmla="val 61"/>
                <a:gd name="f23" fmla="val 287"/>
                <a:gd name="f24" fmla="val 67"/>
                <a:gd name="f25" fmla="val 284"/>
                <a:gd name="f26" fmla="val 74"/>
                <a:gd name="f27" fmla="val 280"/>
                <a:gd name="f28" fmla="val 248"/>
                <a:gd name="f29" fmla="val 47"/>
                <a:gd name="f30" fmla="val 217"/>
                <a:gd name="f31" fmla="val 34"/>
                <a:gd name="f32" fmla="val 185"/>
                <a:gd name="f33" fmla="val 31"/>
                <a:gd name="f34" fmla="val 176"/>
                <a:gd name="f35" fmla="val 28"/>
                <a:gd name="f36" fmla="val 166"/>
                <a:gd name="f37" fmla="val 24"/>
                <a:gd name="f38" fmla="val 158"/>
                <a:gd name="f39" fmla="val 107"/>
                <a:gd name="f40" fmla="val 13"/>
                <a:gd name="f41" fmla="val 16"/>
                <a:gd name="f42" fmla="val 4"/>
                <a:gd name="f43" fmla="val 19"/>
                <a:gd name="f44" fmla="val 8"/>
                <a:gd name="f45" fmla="val 23"/>
                <a:gd name="f46" fmla="val 11"/>
                <a:gd name="f47" fmla="val 50"/>
                <a:gd name="f48" fmla="val 81"/>
                <a:gd name="f49" fmla="val 98"/>
                <a:gd name="f50" fmla="val 89"/>
                <a:gd name="f51" fmla="val 152"/>
                <a:gd name="f52" fmla="val 95"/>
                <a:gd name="f53" fmla="val 192"/>
                <a:gd name="f54" fmla="val 102"/>
                <a:gd name="f55" fmla="val 230"/>
                <a:gd name="f56" fmla="val 109"/>
                <a:gd name="f57" fmla="val 270"/>
                <a:gd name="f58" fmla="val 122"/>
                <a:gd name="f59" fmla="val 272"/>
                <a:gd name="f60" fmla="val 139"/>
                <a:gd name="f61" fmla="val 262"/>
                <a:gd name="f62" fmla="val 148"/>
                <a:gd name="f63" fmla="val 279"/>
                <a:gd name="f64" fmla="val 150"/>
                <a:gd name="f65" fmla="val 292"/>
                <a:gd name="f66" fmla="val 299"/>
                <a:gd name="f67" fmla="val 136"/>
                <a:gd name="f68" fmla="val 293"/>
                <a:gd name="f69" fmla="val 125"/>
                <a:gd name="f70" fmla="val 289"/>
                <a:gd name="f71" fmla="val 113"/>
                <a:gd name="f72" fmla="val 112"/>
                <a:gd name="f73" fmla="val 286"/>
                <a:gd name="f74" fmla="val 111"/>
                <a:gd name="f75" fmla="val 110"/>
                <a:gd name="f76" fmla="val 116"/>
                <a:gd name="f77" fmla="val 312"/>
                <a:gd name="f78" fmla="val 118"/>
                <a:gd name="f79" fmla="val 338"/>
                <a:gd name="f80" fmla="val 140"/>
                <a:gd name="f81" fmla="val 355"/>
                <a:gd name="f82" fmla="val 147"/>
                <a:gd name="f83" fmla="val 361"/>
                <a:gd name="f84" fmla="val 366"/>
                <a:gd name="f85" fmla="val 142"/>
                <a:gd name="f86" fmla="val 372"/>
                <a:gd name="f87" fmla="val 132"/>
                <a:gd name="f88" fmla="val 384"/>
                <a:gd name="f89" fmla="val 114"/>
                <a:gd name="f90" fmla="val 100"/>
                <a:gd name="f91" fmla="val 383"/>
                <a:gd name="f92" fmla="val 96"/>
                <a:gd name="f93" fmla="val 381"/>
                <a:gd name="f94" fmla="val 92"/>
                <a:gd name="f95" fmla="val 374"/>
                <a:gd name="f96" fmla="val 93"/>
                <a:gd name="f97" fmla="val 371"/>
                <a:gd name="f98" fmla="val 103"/>
                <a:gd name="f99" fmla="val 344"/>
                <a:gd name="f100" fmla="val 90"/>
                <a:gd name="f101" fmla="val 320"/>
                <a:gd name="f102" fmla="val 83"/>
                <a:gd name="f103" fmla="val 296"/>
                <a:gd name="f104" fmla="val 80"/>
                <a:gd name="f105" fmla="val 295"/>
                <a:gd name="f106" fmla="+- 0 0 -90"/>
                <a:gd name="f107" fmla="*/ f3 1 151"/>
                <a:gd name="f108" fmla="*/ f4 1 390"/>
                <a:gd name="f109" fmla="val f5"/>
                <a:gd name="f110" fmla="val f6"/>
                <a:gd name="f111" fmla="val f7"/>
                <a:gd name="f112" fmla="*/ f106 f0 1"/>
                <a:gd name="f113" fmla="+- f111 0 f109"/>
                <a:gd name="f114" fmla="+- f110 0 f109"/>
                <a:gd name="f115" fmla="*/ f112 1 f2"/>
                <a:gd name="f116" fmla="*/ f114 1 151"/>
                <a:gd name="f117" fmla="*/ f113 1 390"/>
                <a:gd name="f118" fmla="*/ 78 f114 1"/>
                <a:gd name="f119" fmla="*/ 294 f113 1"/>
                <a:gd name="f120" fmla="*/ 56 f114 1"/>
                <a:gd name="f121" fmla="*/ 324 f113 1"/>
                <a:gd name="f122" fmla="*/ 55 f114 1"/>
                <a:gd name="f123" fmla="*/ 291 f113 1"/>
                <a:gd name="f124" fmla="*/ 74 f114 1"/>
                <a:gd name="f125" fmla="*/ 280 f113 1"/>
                <a:gd name="f126" fmla="*/ 34 f114 1"/>
                <a:gd name="f127" fmla="*/ 185 f113 1"/>
                <a:gd name="f128" fmla="*/ 24 f114 1"/>
                <a:gd name="f129" fmla="*/ 158 f113 1"/>
                <a:gd name="f130" fmla="*/ 13 f114 1"/>
                <a:gd name="f131" fmla="*/ 0 f113 1"/>
                <a:gd name="f132" fmla="*/ 23 f114 1"/>
                <a:gd name="f133" fmla="*/ 11 f113 1"/>
                <a:gd name="f134" fmla="*/ 89 f114 1"/>
                <a:gd name="f135" fmla="*/ 152 f113 1"/>
                <a:gd name="f136" fmla="*/ 109 f114 1"/>
                <a:gd name="f137" fmla="*/ 270 f113 1"/>
                <a:gd name="f138" fmla="*/ 148 f114 1"/>
                <a:gd name="f139" fmla="*/ 279 f113 1"/>
                <a:gd name="f140" fmla="*/ 150 f114 1"/>
                <a:gd name="f141" fmla="*/ 299 f113 1"/>
                <a:gd name="f142" fmla="*/ 113 f114 1"/>
                <a:gd name="f143" fmla="*/ 284 f113 1"/>
                <a:gd name="f144" fmla="*/ 110 f114 1"/>
                <a:gd name="f145" fmla="*/ 289 f113 1"/>
                <a:gd name="f146" fmla="*/ 140 f114 1"/>
                <a:gd name="f147" fmla="*/ 355 f113 1"/>
                <a:gd name="f148" fmla="*/ 142 f114 1"/>
                <a:gd name="f149" fmla="*/ 372 f113 1"/>
                <a:gd name="f150" fmla="*/ 100 f114 1"/>
                <a:gd name="f151" fmla="*/ 383 f113 1"/>
                <a:gd name="f152" fmla="*/ 93 f114 1"/>
                <a:gd name="f153" fmla="*/ 371 f113 1"/>
                <a:gd name="f154" fmla="*/ 83 f114 1"/>
                <a:gd name="f155" fmla="*/ 296 f113 1"/>
                <a:gd name="f156" fmla="+- f115 0 f1"/>
                <a:gd name="f157" fmla="*/ f118 1 151"/>
                <a:gd name="f158" fmla="*/ f119 1 390"/>
                <a:gd name="f159" fmla="*/ f120 1 151"/>
                <a:gd name="f160" fmla="*/ f121 1 390"/>
                <a:gd name="f161" fmla="*/ f122 1 151"/>
                <a:gd name="f162" fmla="*/ f123 1 390"/>
                <a:gd name="f163" fmla="*/ f124 1 151"/>
                <a:gd name="f164" fmla="*/ f125 1 390"/>
                <a:gd name="f165" fmla="*/ f126 1 151"/>
                <a:gd name="f166" fmla="*/ f127 1 390"/>
                <a:gd name="f167" fmla="*/ f128 1 151"/>
                <a:gd name="f168" fmla="*/ f129 1 390"/>
                <a:gd name="f169" fmla="*/ f130 1 151"/>
                <a:gd name="f170" fmla="*/ f131 1 390"/>
                <a:gd name="f171" fmla="*/ f132 1 151"/>
                <a:gd name="f172" fmla="*/ f133 1 390"/>
                <a:gd name="f173" fmla="*/ f134 1 151"/>
                <a:gd name="f174" fmla="*/ f135 1 390"/>
                <a:gd name="f175" fmla="*/ f136 1 151"/>
                <a:gd name="f176" fmla="*/ f137 1 390"/>
                <a:gd name="f177" fmla="*/ f138 1 151"/>
                <a:gd name="f178" fmla="*/ f139 1 390"/>
                <a:gd name="f179" fmla="*/ f140 1 151"/>
                <a:gd name="f180" fmla="*/ f141 1 390"/>
                <a:gd name="f181" fmla="*/ f142 1 151"/>
                <a:gd name="f182" fmla="*/ f143 1 390"/>
                <a:gd name="f183" fmla="*/ f144 1 151"/>
                <a:gd name="f184" fmla="*/ f145 1 390"/>
                <a:gd name="f185" fmla="*/ f146 1 151"/>
                <a:gd name="f186" fmla="*/ f147 1 390"/>
                <a:gd name="f187" fmla="*/ f148 1 151"/>
                <a:gd name="f188" fmla="*/ f149 1 390"/>
                <a:gd name="f189" fmla="*/ f150 1 151"/>
                <a:gd name="f190" fmla="*/ f151 1 390"/>
                <a:gd name="f191" fmla="*/ f152 1 151"/>
                <a:gd name="f192" fmla="*/ f153 1 390"/>
                <a:gd name="f193" fmla="*/ f154 1 151"/>
                <a:gd name="f194" fmla="*/ f155 1 390"/>
                <a:gd name="f195" fmla="*/ 0 1 f116"/>
                <a:gd name="f196" fmla="*/ f110 1 f116"/>
                <a:gd name="f197" fmla="*/ 0 1 f117"/>
                <a:gd name="f198" fmla="*/ f111 1 f117"/>
                <a:gd name="f199" fmla="*/ f157 1 f116"/>
                <a:gd name="f200" fmla="*/ f158 1 f117"/>
                <a:gd name="f201" fmla="*/ f159 1 f116"/>
                <a:gd name="f202" fmla="*/ f160 1 f117"/>
                <a:gd name="f203" fmla="*/ f161 1 f116"/>
                <a:gd name="f204" fmla="*/ f162 1 f117"/>
                <a:gd name="f205" fmla="*/ f163 1 f116"/>
                <a:gd name="f206" fmla="*/ f164 1 f117"/>
                <a:gd name="f207" fmla="*/ f165 1 f116"/>
                <a:gd name="f208" fmla="*/ f166 1 f117"/>
                <a:gd name="f209" fmla="*/ f167 1 f116"/>
                <a:gd name="f210" fmla="*/ f168 1 f117"/>
                <a:gd name="f211" fmla="*/ f169 1 f116"/>
                <a:gd name="f212" fmla="*/ f170 1 f117"/>
                <a:gd name="f213" fmla="*/ f171 1 f116"/>
                <a:gd name="f214" fmla="*/ f172 1 f117"/>
                <a:gd name="f215" fmla="*/ f173 1 f116"/>
                <a:gd name="f216" fmla="*/ f174 1 f117"/>
                <a:gd name="f217" fmla="*/ f175 1 f116"/>
                <a:gd name="f218" fmla="*/ f176 1 f117"/>
                <a:gd name="f219" fmla="*/ f177 1 f116"/>
                <a:gd name="f220" fmla="*/ f178 1 f117"/>
                <a:gd name="f221" fmla="*/ f179 1 f116"/>
                <a:gd name="f222" fmla="*/ f180 1 f117"/>
                <a:gd name="f223" fmla="*/ f181 1 f116"/>
                <a:gd name="f224" fmla="*/ f182 1 f117"/>
                <a:gd name="f225" fmla="*/ f183 1 f116"/>
                <a:gd name="f226" fmla="*/ f184 1 f117"/>
                <a:gd name="f227" fmla="*/ f185 1 f116"/>
                <a:gd name="f228" fmla="*/ f186 1 f117"/>
                <a:gd name="f229" fmla="*/ f187 1 f116"/>
                <a:gd name="f230" fmla="*/ f188 1 f117"/>
                <a:gd name="f231" fmla="*/ f189 1 f116"/>
                <a:gd name="f232" fmla="*/ f190 1 f117"/>
                <a:gd name="f233" fmla="*/ f191 1 f116"/>
                <a:gd name="f234" fmla="*/ f192 1 f117"/>
                <a:gd name="f235" fmla="*/ f193 1 f116"/>
                <a:gd name="f236" fmla="*/ f194 1 f117"/>
                <a:gd name="f237" fmla="*/ f195 f107 1"/>
                <a:gd name="f238" fmla="*/ f196 f107 1"/>
                <a:gd name="f239" fmla="*/ f198 f108 1"/>
                <a:gd name="f240" fmla="*/ f197 f108 1"/>
                <a:gd name="f241" fmla="*/ f199 f107 1"/>
                <a:gd name="f242" fmla="*/ f200 f108 1"/>
                <a:gd name="f243" fmla="*/ f201 f107 1"/>
                <a:gd name="f244" fmla="*/ f202 f108 1"/>
                <a:gd name="f245" fmla="*/ f203 f107 1"/>
                <a:gd name="f246" fmla="*/ f204 f108 1"/>
                <a:gd name="f247" fmla="*/ f205 f107 1"/>
                <a:gd name="f248" fmla="*/ f206 f108 1"/>
                <a:gd name="f249" fmla="*/ f207 f107 1"/>
                <a:gd name="f250" fmla="*/ f208 f108 1"/>
                <a:gd name="f251" fmla="*/ f209 f107 1"/>
                <a:gd name="f252" fmla="*/ f210 f108 1"/>
                <a:gd name="f253" fmla="*/ f211 f107 1"/>
                <a:gd name="f254" fmla="*/ f212 f108 1"/>
                <a:gd name="f255" fmla="*/ f213 f107 1"/>
                <a:gd name="f256" fmla="*/ f214 f108 1"/>
                <a:gd name="f257" fmla="*/ f215 f107 1"/>
                <a:gd name="f258" fmla="*/ f216 f108 1"/>
                <a:gd name="f259" fmla="*/ f217 f107 1"/>
                <a:gd name="f260" fmla="*/ f218 f108 1"/>
                <a:gd name="f261" fmla="*/ f219 f107 1"/>
                <a:gd name="f262" fmla="*/ f220 f108 1"/>
                <a:gd name="f263" fmla="*/ f221 f107 1"/>
                <a:gd name="f264" fmla="*/ f222 f108 1"/>
                <a:gd name="f265" fmla="*/ f223 f107 1"/>
                <a:gd name="f266" fmla="*/ f224 f108 1"/>
                <a:gd name="f267" fmla="*/ f225 f107 1"/>
                <a:gd name="f268" fmla="*/ f226 f108 1"/>
                <a:gd name="f269" fmla="*/ f227 f107 1"/>
                <a:gd name="f270" fmla="*/ f228 f108 1"/>
                <a:gd name="f271" fmla="*/ f229 f107 1"/>
                <a:gd name="f272" fmla="*/ f230 f108 1"/>
                <a:gd name="f273" fmla="*/ f231 f107 1"/>
                <a:gd name="f274" fmla="*/ f232 f108 1"/>
                <a:gd name="f275" fmla="*/ f233 f107 1"/>
                <a:gd name="f276" fmla="*/ f234 f108 1"/>
                <a:gd name="f277" fmla="*/ f235 f107 1"/>
                <a:gd name="f278" fmla="*/ f236 f108 1"/>
              </a:gdLst>
              <a:ahLst/>
              <a:cxnLst>
                <a:cxn ang="3cd4">
                  <a:pos x="hc" y="t"/>
                </a:cxn>
                <a:cxn ang="0">
                  <a:pos x="r" y="vc"/>
                </a:cxn>
                <a:cxn ang="cd4">
                  <a:pos x="hc" y="b"/>
                </a:cxn>
                <a:cxn ang="cd2">
                  <a:pos x="l" y="vc"/>
                </a:cxn>
                <a:cxn ang="f156">
                  <a:pos x="f241" y="f242"/>
                </a:cxn>
                <a:cxn ang="f156">
                  <a:pos x="f243" y="f244"/>
                </a:cxn>
                <a:cxn ang="f156">
                  <a:pos x="f245" y="f246"/>
                </a:cxn>
                <a:cxn ang="f156">
                  <a:pos x="f247" y="f248"/>
                </a:cxn>
                <a:cxn ang="f156">
                  <a:pos x="f249" y="f250"/>
                </a:cxn>
                <a:cxn ang="f156">
                  <a:pos x="f251" y="f252"/>
                </a:cxn>
                <a:cxn ang="f156">
                  <a:pos x="f253" y="f254"/>
                </a:cxn>
                <a:cxn ang="f156">
                  <a:pos x="f255" y="f256"/>
                </a:cxn>
                <a:cxn ang="f156">
                  <a:pos x="f257" y="f258"/>
                </a:cxn>
                <a:cxn ang="f156">
                  <a:pos x="f259" y="f260"/>
                </a:cxn>
                <a:cxn ang="f156">
                  <a:pos x="f261" y="f262"/>
                </a:cxn>
                <a:cxn ang="f156">
                  <a:pos x="f263" y="f264"/>
                </a:cxn>
                <a:cxn ang="f156">
                  <a:pos x="f265" y="f266"/>
                </a:cxn>
                <a:cxn ang="f156">
                  <a:pos x="f267" y="f268"/>
                </a:cxn>
                <a:cxn ang="f156">
                  <a:pos x="f269" y="f270"/>
                </a:cxn>
                <a:cxn ang="f156">
                  <a:pos x="f271" y="f272"/>
                </a:cxn>
                <a:cxn ang="f156">
                  <a:pos x="f273" y="f274"/>
                </a:cxn>
                <a:cxn ang="f156">
                  <a:pos x="f275" y="f276"/>
                </a:cxn>
                <a:cxn ang="f156">
                  <a:pos x="f277" y="f278"/>
                </a:cxn>
                <a:cxn ang="f156">
                  <a:pos x="f241" y="f242"/>
                </a:cxn>
              </a:cxnLst>
              <a:rect l="f237" t="f240" r="f238" b="f239"/>
              <a:pathLst>
                <a:path w="151" h="390">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22" y="f47"/>
                    <a:pt x="f48" y="f49"/>
                    <a:pt x="f50" y="f51"/>
                  </a:cubicBezTo>
                  <a:cubicBezTo>
                    <a:pt x="f52" y="f53"/>
                    <a:pt x="f54" y="f55"/>
                    <a:pt x="f56" y="f57"/>
                  </a:cubicBezTo>
                  <a:cubicBezTo>
                    <a:pt x="f58" y="f59"/>
                    <a:pt x="f60" y="f61"/>
                    <a:pt x="f62" y="f63"/>
                  </a:cubicBezTo>
                  <a:cubicBezTo>
                    <a:pt x="f6" y="f25"/>
                    <a:pt x="f64" y="f65"/>
                    <a:pt x="f64" y="f66"/>
                  </a:cubicBezTo>
                  <a:cubicBezTo>
                    <a:pt x="f67" y="f68"/>
                    <a:pt x="f69" y="f70"/>
                    <a:pt x="f71" y="f25"/>
                  </a:cubicBezTo>
                  <a:cubicBezTo>
                    <a:pt x="f72" y="f73"/>
                    <a:pt x="f74" y="f23"/>
                    <a:pt x="f75" y="f70"/>
                  </a:cubicBezTo>
                  <a:cubicBezTo>
                    <a:pt x="f76" y="f77"/>
                    <a:pt x="f78" y="f79"/>
                    <a:pt x="f80" y="f81"/>
                  </a:cubicBezTo>
                  <a:cubicBezTo>
                    <a:pt x="f82" y="f83"/>
                    <a:pt x="f82" y="f84"/>
                    <a:pt x="f85" y="f86"/>
                  </a:cubicBezTo>
                  <a:cubicBezTo>
                    <a:pt x="f87" y="f88"/>
                    <a:pt x="f89" y="f7"/>
                    <a:pt x="f90" y="f91"/>
                  </a:cubicBezTo>
                  <a:cubicBezTo>
                    <a:pt x="f92" y="f93"/>
                    <a:pt x="f94" y="f95"/>
                    <a:pt x="f96" y="f97"/>
                  </a:cubicBezTo>
                  <a:cubicBezTo>
                    <a:pt x="f98" y="f99"/>
                    <a:pt x="f100" y="f101"/>
                    <a:pt x="f102" y="f103"/>
                  </a:cubicBezTo>
                  <a:cubicBezTo>
                    <a:pt x="f48" y="f103"/>
                    <a:pt x="f104" y="f105"/>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5" name="Freeform 26">
              <a:extLst>
                <a:ext uri="{FF2B5EF4-FFF2-40B4-BE49-F238E27FC236}">
                  <a16:creationId xmlns:a16="http://schemas.microsoft.com/office/drawing/2014/main" id="{1546A4E1-7AB5-4169-BADE-FBF69F3CD402}"/>
                </a:ext>
              </a:extLst>
            </p:cNvPr>
            <p:cNvSpPr/>
            <p:nvPr/>
          </p:nvSpPr>
          <p:spPr>
            <a:xfrm>
              <a:off x="5180011" y="141283"/>
              <a:ext cx="506413" cy="1304921"/>
            </a:xfrm>
            <a:custGeom>
              <a:avLst/>
              <a:gdLst>
                <a:gd name="f0" fmla="val 10800000"/>
                <a:gd name="f1" fmla="val 5400000"/>
                <a:gd name="f2" fmla="val 180"/>
                <a:gd name="f3" fmla="val w"/>
                <a:gd name="f4" fmla="val h"/>
                <a:gd name="f5" fmla="val 0"/>
                <a:gd name="f6" fmla="val 207"/>
                <a:gd name="f7" fmla="val 533"/>
                <a:gd name="f8" fmla="val 108"/>
                <a:gd name="f9" fmla="val 402"/>
                <a:gd name="f10" fmla="val 98"/>
                <a:gd name="f11" fmla="val 415"/>
                <a:gd name="f12" fmla="val 87"/>
                <a:gd name="f13" fmla="val 428"/>
                <a:gd name="f14" fmla="val 77"/>
                <a:gd name="f15" fmla="val 442"/>
                <a:gd name="f16" fmla="val 58"/>
                <a:gd name="f17" fmla="val 436"/>
                <a:gd name="f18" fmla="val 56"/>
                <a:gd name="f19" fmla="val 411"/>
                <a:gd name="f20" fmla="val 76"/>
                <a:gd name="f21" fmla="val 397"/>
                <a:gd name="f22" fmla="val 84"/>
                <a:gd name="f23" fmla="val 392"/>
                <a:gd name="f24" fmla="val 93"/>
                <a:gd name="f25" fmla="val 388"/>
                <a:gd name="f26" fmla="val 102"/>
                <a:gd name="f27" fmla="val 383"/>
                <a:gd name="f28" fmla="val 83"/>
                <a:gd name="f29" fmla="val 339"/>
                <a:gd name="f30" fmla="val 66"/>
                <a:gd name="f31" fmla="val 296"/>
                <a:gd name="f32" fmla="val 48"/>
                <a:gd name="f33" fmla="val 252"/>
                <a:gd name="f34" fmla="val 43"/>
                <a:gd name="f35" fmla="val 240"/>
                <a:gd name="f36" fmla="val 39"/>
                <a:gd name="f37" fmla="val 227"/>
                <a:gd name="f38" fmla="val 33"/>
                <a:gd name="f39" fmla="val 215"/>
                <a:gd name="f40" fmla="val 146"/>
                <a:gd name="f41" fmla="val 75"/>
                <a:gd name="f42" fmla="val 18"/>
                <a:gd name="f43" fmla="val 23"/>
                <a:gd name="f44" fmla="val 5"/>
                <a:gd name="f45" fmla="val 27"/>
                <a:gd name="f46" fmla="val 10"/>
                <a:gd name="f47" fmla="val 32"/>
                <a:gd name="f48" fmla="val 14"/>
                <a:gd name="f49" fmla="val 68"/>
                <a:gd name="f50" fmla="val 112"/>
                <a:gd name="f51" fmla="val 134"/>
                <a:gd name="f52" fmla="val 123"/>
                <a:gd name="f53" fmla="val 208"/>
                <a:gd name="f54" fmla="val 130"/>
                <a:gd name="f55" fmla="val 261"/>
                <a:gd name="f56" fmla="val 141"/>
                <a:gd name="f57" fmla="val 315"/>
                <a:gd name="f58" fmla="val 150"/>
                <a:gd name="f59" fmla="val 369"/>
                <a:gd name="f60" fmla="val 168"/>
                <a:gd name="f61" fmla="val 372"/>
                <a:gd name="f62" fmla="val 191"/>
                <a:gd name="f63" fmla="val 358"/>
                <a:gd name="f64" fmla="val 203"/>
                <a:gd name="f65" fmla="val 381"/>
                <a:gd name="f66" fmla="val 205"/>
                <a:gd name="f67" fmla="val 399"/>
                <a:gd name="f68" fmla="val 206"/>
                <a:gd name="f69" fmla="val 408"/>
                <a:gd name="f70" fmla="val 187"/>
                <a:gd name="f71" fmla="val 401"/>
                <a:gd name="f72" fmla="val 171"/>
                <a:gd name="f73" fmla="val 394"/>
                <a:gd name="f74" fmla="val 156"/>
                <a:gd name="f75" fmla="val 154"/>
                <a:gd name="f76" fmla="val 390"/>
                <a:gd name="f77" fmla="val 153"/>
                <a:gd name="f78" fmla="val 151"/>
                <a:gd name="f79" fmla="val 159"/>
                <a:gd name="f80" fmla="val 427"/>
                <a:gd name="f81" fmla="val 162"/>
                <a:gd name="f82" fmla="val 462"/>
                <a:gd name="f83" fmla="val 192"/>
                <a:gd name="f84" fmla="val 485"/>
                <a:gd name="f85" fmla="val 202"/>
                <a:gd name="f86" fmla="val 492"/>
                <a:gd name="f87" fmla="val 500"/>
                <a:gd name="f88" fmla="val 195"/>
                <a:gd name="f89" fmla="val 508"/>
                <a:gd name="f90" fmla="val 181"/>
                <a:gd name="f91" fmla="val 525"/>
                <a:gd name="f92" fmla="val 137"/>
                <a:gd name="f93" fmla="val 523"/>
                <a:gd name="f94" fmla="val 132"/>
                <a:gd name="f95" fmla="val 521"/>
                <a:gd name="f96" fmla="val 126"/>
                <a:gd name="f97" fmla="val 510"/>
                <a:gd name="f98" fmla="val 127"/>
                <a:gd name="f99" fmla="val 506"/>
                <a:gd name="f100" fmla="val 469"/>
                <a:gd name="f101" fmla="val 124"/>
                <a:gd name="f102" fmla="val 438"/>
                <a:gd name="f103" fmla="val 114"/>
                <a:gd name="f104" fmla="val 405"/>
                <a:gd name="f105" fmla="val 404"/>
                <a:gd name="f106" fmla="val 110"/>
                <a:gd name="f107" fmla="val 403"/>
                <a:gd name="f108" fmla="+- 0 0 -90"/>
                <a:gd name="f109" fmla="*/ f3 1 207"/>
                <a:gd name="f110" fmla="*/ f4 1 533"/>
                <a:gd name="f111" fmla="val f5"/>
                <a:gd name="f112" fmla="val f6"/>
                <a:gd name="f113" fmla="val f7"/>
                <a:gd name="f114" fmla="*/ f108 f0 1"/>
                <a:gd name="f115" fmla="+- f113 0 f111"/>
                <a:gd name="f116" fmla="+- f112 0 f111"/>
                <a:gd name="f117" fmla="*/ f114 1 f2"/>
                <a:gd name="f118" fmla="*/ f116 1 207"/>
                <a:gd name="f119" fmla="*/ f115 1 533"/>
                <a:gd name="f120" fmla="*/ 108 f116 1"/>
                <a:gd name="f121" fmla="*/ 402 f115 1"/>
                <a:gd name="f122" fmla="*/ 77 f116 1"/>
                <a:gd name="f123" fmla="*/ 442 f115 1"/>
                <a:gd name="f124" fmla="*/ 76 f116 1"/>
                <a:gd name="f125" fmla="*/ 397 f115 1"/>
                <a:gd name="f126" fmla="*/ 102 f116 1"/>
                <a:gd name="f127" fmla="*/ 383 f115 1"/>
                <a:gd name="f128" fmla="*/ 48 f116 1"/>
                <a:gd name="f129" fmla="*/ 252 f115 1"/>
                <a:gd name="f130" fmla="*/ 33 f116 1"/>
                <a:gd name="f131" fmla="*/ 215 f115 1"/>
                <a:gd name="f132" fmla="*/ 18 f116 1"/>
                <a:gd name="f133" fmla="*/ 0 f115 1"/>
                <a:gd name="f134" fmla="*/ 32 f116 1"/>
                <a:gd name="f135" fmla="*/ 14 f115 1"/>
                <a:gd name="f136" fmla="*/ 123 f116 1"/>
                <a:gd name="f137" fmla="*/ 208 f115 1"/>
                <a:gd name="f138" fmla="*/ 150 f116 1"/>
                <a:gd name="f139" fmla="*/ 369 f115 1"/>
                <a:gd name="f140" fmla="*/ 203 f116 1"/>
                <a:gd name="f141" fmla="*/ 381 f115 1"/>
                <a:gd name="f142" fmla="*/ 206 f116 1"/>
                <a:gd name="f143" fmla="*/ 408 f115 1"/>
                <a:gd name="f144" fmla="*/ 156 f116 1"/>
                <a:gd name="f145" fmla="*/ 388 f115 1"/>
                <a:gd name="f146" fmla="*/ 151 f116 1"/>
                <a:gd name="f147" fmla="*/ 394 f115 1"/>
                <a:gd name="f148" fmla="*/ 192 f116 1"/>
                <a:gd name="f149" fmla="*/ 485 f115 1"/>
                <a:gd name="f150" fmla="*/ 195 f116 1"/>
                <a:gd name="f151" fmla="*/ 508 f115 1"/>
                <a:gd name="f152" fmla="*/ 137 f116 1"/>
                <a:gd name="f153" fmla="*/ 523 f115 1"/>
                <a:gd name="f154" fmla="*/ 127 f116 1"/>
                <a:gd name="f155" fmla="*/ 506 f115 1"/>
                <a:gd name="f156" fmla="*/ 114 f116 1"/>
                <a:gd name="f157" fmla="*/ 405 f115 1"/>
                <a:gd name="f158" fmla="+- f117 0 f1"/>
                <a:gd name="f159" fmla="*/ f120 1 207"/>
                <a:gd name="f160" fmla="*/ f121 1 533"/>
                <a:gd name="f161" fmla="*/ f122 1 207"/>
                <a:gd name="f162" fmla="*/ f123 1 533"/>
                <a:gd name="f163" fmla="*/ f124 1 207"/>
                <a:gd name="f164" fmla="*/ f125 1 533"/>
                <a:gd name="f165" fmla="*/ f126 1 207"/>
                <a:gd name="f166" fmla="*/ f127 1 533"/>
                <a:gd name="f167" fmla="*/ f128 1 207"/>
                <a:gd name="f168" fmla="*/ f129 1 533"/>
                <a:gd name="f169" fmla="*/ f130 1 207"/>
                <a:gd name="f170" fmla="*/ f131 1 533"/>
                <a:gd name="f171" fmla="*/ f132 1 207"/>
                <a:gd name="f172" fmla="*/ f133 1 533"/>
                <a:gd name="f173" fmla="*/ f134 1 207"/>
                <a:gd name="f174" fmla="*/ f135 1 533"/>
                <a:gd name="f175" fmla="*/ f136 1 207"/>
                <a:gd name="f176" fmla="*/ f137 1 533"/>
                <a:gd name="f177" fmla="*/ f138 1 207"/>
                <a:gd name="f178" fmla="*/ f139 1 533"/>
                <a:gd name="f179" fmla="*/ f140 1 207"/>
                <a:gd name="f180" fmla="*/ f141 1 533"/>
                <a:gd name="f181" fmla="*/ f142 1 207"/>
                <a:gd name="f182" fmla="*/ f143 1 533"/>
                <a:gd name="f183" fmla="*/ f144 1 207"/>
                <a:gd name="f184" fmla="*/ f145 1 533"/>
                <a:gd name="f185" fmla="*/ f146 1 207"/>
                <a:gd name="f186" fmla="*/ f147 1 533"/>
                <a:gd name="f187" fmla="*/ f148 1 207"/>
                <a:gd name="f188" fmla="*/ f149 1 533"/>
                <a:gd name="f189" fmla="*/ f150 1 207"/>
                <a:gd name="f190" fmla="*/ f151 1 533"/>
                <a:gd name="f191" fmla="*/ f152 1 207"/>
                <a:gd name="f192" fmla="*/ f153 1 533"/>
                <a:gd name="f193" fmla="*/ f154 1 207"/>
                <a:gd name="f194" fmla="*/ f155 1 533"/>
                <a:gd name="f195" fmla="*/ f156 1 207"/>
                <a:gd name="f196" fmla="*/ f157 1 533"/>
                <a:gd name="f197" fmla="*/ 0 1 f118"/>
                <a:gd name="f198" fmla="*/ f112 1 f118"/>
                <a:gd name="f199" fmla="*/ 0 1 f119"/>
                <a:gd name="f200" fmla="*/ f113 1 f119"/>
                <a:gd name="f201" fmla="*/ f159 1 f118"/>
                <a:gd name="f202" fmla="*/ f160 1 f119"/>
                <a:gd name="f203" fmla="*/ f161 1 f118"/>
                <a:gd name="f204" fmla="*/ f162 1 f119"/>
                <a:gd name="f205" fmla="*/ f163 1 f118"/>
                <a:gd name="f206" fmla="*/ f164 1 f119"/>
                <a:gd name="f207" fmla="*/ f165 1 f118"/>
                <a:gd name="f208" fmla="*/ f166 1 f119"/>
                <a:gd name="f209" fmla="*/ f167 1 f118"/>
                <a:gd name="f210" fmla="*/ f168 1 f119"/>
                <a:gd name="f211" fmla="*/ f169 1 f118"/>
                <a:gd name="f212" fmla="*/ f170 1 f119"/>
                <a:gd name="f213" fmla="*/ f171 1 f118"/>
                <a:gd name="f214" fmla="*/ f172 1 f119"/>
                <a:gd name="f215" fmla="*/ f173 1 f118"/>
                <a:gd name="f216" fmla="*/ f174 1 f119"/>
                <a:gd name="f217" fmla="*/ f175 1 f118"/>
                <a:gd name="f218" fmla="*/ f176 1 f119"/>
                <a:gd name="f219" fmla="*/ f177 1 f118"/>
                <a:gd name="f220" fmla="*/ f178 1 f119"/>
                <a:gd name="f221" fmla="*/ f179 1 f118"/>
                <a:gd name="f222" fmla="*/ f180 1 f119"/>
                <a:gd name="f223" fmla="*/ f181 1 f118"/>
                <a:gd name="f224" fmla="*/ f182 1 f119"/>
                <a:gd name="f225" fmla="*/ f183 1 f118"/>
                <a:gd name="f226" fmla="*/ f184 1 f119"/>
                <a:gd name="f227" fmla="*/ f185 1 f118"/>
                <a:gd name="f228" fmla="*/ f186 1 f119"/>
                <a:gd name="f229" fmla="*/ f187 1 f118"/>
                <a:gd name="f230" fmla="*/ f188 1 f119"/>
                <a:gd name="f231" fmla="*/ f189 1 f118"/>
                <a:gd name="f232" fmla="*/ f190 1 f119"/>
                <a:gd name="f233" fmla="*/ f191 1 f118"/>
                <a:gd name="f234" fmla="*/ f192 1 f119"/>
                <a:gd name="f235" fmla="*/ f193 1 f118"/>
                <a:gd name="f236" fmla="*/ f194 1 f119"/>
                <a:gd name="f237" fmla="*/ f195 1 f118"/>
                <a:gd name="f238" fmla="*/ f196 1 f119"/>
                <a:gd name="f239" fmla="*/ f197 f109 1"/>
                <a:gd name="f240" fmla="*/ f198 f109 1"/>
                <a:gd name="f241" fmla="*/ f200 f110 1"/>
                <a:gd name="f242" fmla="*/ f199 f110 1"/>
                <a:gd name="f243" fmla="*/ f201 f109 1"/>
                <a:gd name="f244" fmla="*/ f202 f110 1"/>
                <a:gd name="f245" fmla="*/ f203 f109 1"/>
                <a:gd name="f246" fmla="*/ f204 f110 1"/>
                <a:gd name="f247" fmla="*/ f205 f109 1"/>
                <a:gd name="f248" fmla="*/ f206 f110 1"/>
                <a:gd name="f249" fmla="*/ f207 f109 1"/>
                <a:gd name="f250" fmla="*/ f208 f110 1"/>
                <a:gd name="f251" fmla="*/ f209 f109 1"/>
                <a:gd name="f252" fmla="*/ f210 f110 1"/>
                <a:gd name="f253" fmla="*/ f211 f109 1"/>
                <a:gd name="f254" fmla="*/ f212 f110 1"/>
                <a:gd name="f255" fmla="*/ f213 f109 1"/>
                <a:gd name="f256" fmla="*/ f214 f110 1"/>
                <a:gd name="f257" fmla="*/ f215 f109 1"/>
                <a:gd name="f258" fmla="*/ f216 f110 1"/>
                <a:gd name="f259" fmla="*/ f217 f109 1"/>
                <a:gd name="f260" fmla="*/ f218 f110 1"/>
                <a:gd name="f261" fmla="*/ f219 f109 1"/>
                <a:gd name="f262" fmla="*/ f220 f110 1"/>
                <a:gd name="f263" fmla="*/ f221 f109 1"/>
                <a:gd name="f264" fmla="*/ f222 f110 1"/>
                <a:gd name="f265" fmla="*/ f223 f109 1"/>
                <a:gd name="f266" fmla="*/ f224 f110 1"/>
                <a:gd name="f267" fmla="*/ f225 f109 1"/>
                <a:gd name="f268" fmla="*/ f226 f110 1"/>
                <a:gd name="f269" fmla="*/ f227 f109 1"/>
                <a:gd name="f270" fmla="*/ f228 f110 1"/>
                <a:gd name="f271" fmla="*/ f229 f109 1"/>
                <a:gd name="f272" fmla="*/ f230 f110 1"/>
                <a:gd name="f273" fmla="*/ f231 f109 1"/>
                <a:gd name="f274" fmla="*/ f232 f110 1"/>
                <a:gd name="f275" fmla="*/ f233 f109 1"/>
                <a:gd name="f276" fmla="*/ f234 f110 1"/>
                <a:gd name="f277" fmla="*/ f235 f109 1"/>
                <a:gd name="f278" fmla="*/ f236 f110 1"/>
                <a:gd name="f279" fmla="*/ f237 f109 1"/>
                <a:gd name="f280" fmla="*/ f238 f110 1"/>
              </a:gdLst>
              <a:ahLst/>
              <a:cxnLst>
                <a:cxn ang="3cd4">
                  <a:pos x="hc" y="t"/>
                </a:cxn>
                <a:cxn ang="0">
                  <a:pos x="r" y="vc"/>
                </a:cxn>
                <a:cxn ang="cd4">
                  <a:pos x="hc" y="b"/>
                </a:cxn>
                <a:cxn ang="cd2">
                  <a:pos x="l" y="vc"/>
                </a:cxn>
                <a:cxn ang="f158">
                  <a:pos x="f243" y="f244"/>
                </a:cxn>
                <a:cxn ang="f158">
                  <a:pos x="f245" y="f246"/>
                </a:cxn>
                <a:cxn ang="f158">
                  <a:pos x="f247" y="f248"/>
                </a:cxn>
                <a:cxn ang="f158">
                  <a:pos x="f249" y="f250"/>
                </a:cxn>
                <a:cxn ang="f158">
                  <a:pos x="f251" y="f252"/>
                </a:cxn>
                <a:cxn ang="f158">
                  <a:pos x="f253" y="f254"/>
                </a:cxn>
                <a:cxn ang="f158">
                  <a:pos x="f255" y="f256"/>
                </a:cxn>
                <a:cxn ang="f158">
                  <a:pos x="f257" y="f258"/>
                </a:cxn>
                <a:cxn ang="f158">
                  <a:pos x="f259" y="f260"/>
                </a:cxn>
                <a:cxn ang="f158">
                  <a:pos x="f261" y="f262"/>
                </a:cxn>
                <a:cxn ang="f158">
                  <a:pos x="f263" y="f264"/>
                </a:cxn>
                <a:cxn ang="f158">
                  <a:pos x="f265" y="f266"/>
                </a:cxn>
                <a:cxn ang="f158">
                  <a:pos x="f267" y="f268"/>
                </a:cxn>
                <a:cxn ang="f158">
                  <a:pos x="f269" y="f270"/>
                </a:cxn>
                <a:cxn ang="f158">
                  <a:pos x="f271" y="f272"/>
                </a:cxn>
                <a:cxn ang="f158">
                  <a:pos x="f273" y="f274"/>
                </a:cxn>
                <a:cxn ang="f158">
                  <a:pos x="f275" y="f276"/>
                </a:cxn>
                <a:cxn ang="f158">
                  <a:pos x="f277" y="f278"/>
                </a:cxn>
                <a:cxn ang="f158">
                  <a:pos x="f279" y="f280"/>
                </a:cxn>
                <a:cxn ang="f158">
                  <a:pos x="f243" y="f244"/>
                </a:cxn>
              </a:cxnLst>
              <a:rect l="f239" t="f242" r="f240" b="f241"/>
              <a:pathLst>
                <a:path w="206" h="53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22"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23"/>
                    <a:pt x="f78" y="f73"/>
                  </a:cubicBezTo>
                  <a:cubicBezTo>
                    <a:pt x="f79" y="f80"/>
                    <a:pt x="f81" y="f82"/>
                    <a:pt x="f83" y="f84"/>
                  </a:cubicBezTo>
                  <a:cubicBezTo>
                    <a:pt x="f85" y="f86"/>
                    <a:pt x="f85" y="f87"/>
                    <a:pt x="f88" y="f89"/>
                  </a:cubicBezTo>
                  <a:cubicBezTo>
                    <a:pt x="f90" y="f91"/>
                    <a:pt x="f74" y="f7"/>
                    <a:pt x="f92" y="f93"/>
                  </a:cubicBezTo>
                  <a:cubicBezTo>
                    <a:pt x="f94" y="f95"/>
                    <a:pt x="f96" y="f97"/>
                    <a:pt x="f98" y="f99"/>
                  </a:cubicBezTo>
                  <a:cubicBezTo>
                    <a:pt x="f56" y="f100"/>
                    <a:pt x="f101" y="f102"/>
                    <a:pt x="f103" y="f104"/>
                  </a:cubicBezTo>
                  <a:cubicBezTo>
                    <a:pt x="f50" y="f105"/>
                    <a:pt x="f106" y="f107"/>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6" name="Freeform 27">
              <a:extLst>
                <a:ext uri="{FF2B5EF4-FFF2-40B4-BE49-F238E27FC236}">
                  <a16:creationId xmlns:a16="http://schemas.microsoft.com/office/drawing/2014/main" id="{8CCBC7E6-9261-4E20-BD57-8949431C24BC}"/>
                </a:ext>
              </a:extLst>
            </p:cNvPr>
            <p:cNvSpPr/>
            <p:nvPr/>
          </p:nvSpPr>
          <p:spPr>
            <a:xfrm>
              <a:off x="5268909" y="4057650"/>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64"/>
                <a:gd name="f25" fmla="val 57"/>
                <a:gd name="f26" fmla="val 11"/>
                <a:gd name="f27" fmla="val 50"/>
                <a:gd name="f28" fmla="val 8"/>
                <a:gd name="f29" fmla="val 43"/>
                <a:gd name="f30" fmla="val 7"/>
                <a:gd name="f31" fmla="val 40"/>
                <a:gd name="f32" fmla="val 38"/>
                <a:gd name="f33" fmla="val 6"/>
                <a:gd name="f34" fmla="val 36"/>
                <a:gd name="f35" fmla="val 25"/>
                <a:gd name="f36" fmla="val 3"/>
                <a:gd name="f37" fmla="val 4"/>
                <a:gd name="f38" fmla="val 1"/>
                <a:gd name="f39" fmla="val 5"/>
                <a:gd name="f40" fmla="val 2"/>
                <a:gd name="f41" fmla="val 12"/>
                <a:gd name="f42" fmla="val 19"/>
                <a:gd name="f43" fmla="val 23"/>
                <a:gd name="f44" fmla="val 21"/>
                <a:gd name="f45" fmla="val 22"/>
                <a:gd name="f46" fmla="val 44"/>
                <a:gd name="f47" fmla="val 24"/>
                <a:gd name="f48" fmla="val 53"/>
                <a:gd name="f49" fmla="val 62"/>
                <a:gd name="f50" fmla="val 28"/>
                <a:gd name="f51" fmla="val 63"/>
                <a:gd name="f52" fmla="val 32"/>
                <a:gd name="f53" fmla="val 60"/>
                <a:gd name="f54" fmla="val 34"/>
                <a:gd name="f55" fmla="val 29"/>
                <a:gd name="f56" fmla="val 26"/>
                <a:gd name="f57" fmla="val 27"/>
                <a:gd name="f58" fmla="val 78"/>
                <a:gd name="f59" fmla="val 82"/>
                <a:gd name="f60" fmla="val 83"/>
                <a:gd name="f61" fmla="val 84"/>
                <a:gd name="f62" fmla="val 33"/>
                <a:gd name="f63" fmla="val 86"/>
                <a:gd name="f64" fmla="val 30"/>
                <a:gd name="f65" fmla="val 88"/>
                <a:gd name="f66" fmla="val 85"/>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4 f75 1"/>
                <a:gd name="f87" fmla="*/ 8 f76 1"/>
                <a:gd name="f88" fmla="*/ 43 f75 1"/>
                <a:gd name="f89" fmla="*/ 6 f76 1"/>
                <a:gd name="f90" fmla="*/ 36 f75 1"/>
                <a:gd name="f91" fmla="*/ 3 f76 1"/>
                <a:gd name="f92" fmla="*/ 0 f75 1"/>
                <a:gd name="f93" fmla="*/ 5 f76 1"/>
                <a:gd name="f94" fmla="*/ 3 f75 1"/>
                <a:gd name="f95" fmla="*/ 21 f76 1"/>
                <a:gd name="f96" fmla="*/ 35 f75 1"/>
                <a:gd name="f97" fmla="*/ 25 f76 1"/>
                <a:gd name="f98" fmla="*/ 62 f75 1"/>
                <a:gd name="f99" fmla="*/ 34 f76 1"/>
                <a:gd name="f100" fmla="*/ 35 f76 1"/>
                <a:gd name="f101" fmla="*/ 69 f75 1"/>
                <a:gd name="f102" fmla="*/ 26 f76 1"/>
                <a:gd name="f103" fmla="*/ 65 f75 1"/>
                <a:gd name="f104" fmla="*/ 66 f75 1"/>
                <a:gd name="f105" fmla="*/ 32 f76 1"/>
                <a:gd name="f106" fmla="*/ 82 f75 1"/>
                <a:gd name="f107" fmla="*/ 33 f76 1"/>
                <a:gd name="f108" fmla="*/ 86 f75 1"/>
                <a:gd name="f109" fmla="*/ 23 f76 1"/>
                <a:gd name="f110" fmla="*/ 88 f75 1"/>
                <a:gd name="f111" fmla="*/ 22 f76 1"/>
                <a:gd name="f112" fmla="*/ 85 f75 1"/>
                <a:gd name="f113" fmla="*/ 19 f76 1"/>
                <a:gd name="f114" fmla="+- f77 0 f1"/>
                <a:gd name="f115" fmla="*/ f80 1 35"/>
                <a:gd name="f116" fmla="*/ f81 1 90"/>
                <a:gd name="f117" fmla="*/ f82 1 35"/>
                <a:gd name="f118" fmla="*/ f83 1 90"/>
                <a:gd name="f119" fmla="*/ f84 1 90"/>
                <a:gd name="f120" fmla="*/ f85 1 35"/>
                <a:gd name="f121" fmla="*/ f86 1 90"/>
                <a:gd name="f122" fmla="*/ f87 1 35"/>
                <a:gd name="f123" fmla="*/ f88 1 90"/>
                <a:gd name="f124" fmla="*/ f89 1 35"/>
                <a:gd name="f125" fmla="*/ f90 1 90"/>
                <a:gd name="f126" fmla="*/ f91 1 35"/>
                <a:gd name="f127" fmla="*/ f92 1 90"/>
                <a:gd name="f128" fmla="*/ f93 1 35"/>
                <a:gd name="f129" fmla="*/ f94 1 90"/>
                <a:gd name="f130" fmla="*/ f95 1 35"/>
                <a:gd name="f131" fmla="*/ f96 1 90"/>
                <a:gd name="f132" fmla="*/ f97 1 35"/>
                <a:gd name="f133" fmla="*/ f98 1 90"/>
                <a:gd name="f134" fmla="*/ f99 1 35"/>
                <a:gd name="f135" fmla="*/ f100 1 35"/>
                <a:gd name="f136" fmla="*/ f101 1 90"/>
                <a:gd name="f137" fmla="*/ f102 1 35"/>
                <a:gd name="f138" fmla="*/ f103 1 90"/>
                <a:gd name="f139" fmla="*/ f104 1 90"/>
                <a:gd name="f140" fmla="*/ f105 1 35"/>
                <a:gd name="f141" fmla="*/ f106 1 90"/>
                <a:gd name="f142" fmla="*/ f107 1 35"/>
                <a:gd name="f143" fmla="*/ f108 1 90"/>
                <a:gd name="f144" fmla="*/ f109 1 35"/>
                <a:gd name="f145" fmla="*/ f110 1 90"/>
                <a:gd name="f146" fmla="*/ f111 1 35"/>
                <a:gd name="f147" fmla="*/ f112 1 90"/>
                <a:gd name="f148" fmla="*/ f113 1 35"/>
                <a:gd name="f149" fmla="*/ 0 1 f78"/>
                <a:gd name="f150" fmla="*/ f72 1 f78"/>
                <a:gd name="f151" fmla="*/ 0 1 f79"/>
                <a:gd name="f152" fmla="*/ f73 1 f79"/>
                <a:gd name="f153" fmla="*/ f115 1 f78"/>
                <a:gd name="f154" fmla="*/ f116 1 f79"/>
                <a:gd name="f155" fmla="*/ f117 1 f78"/>
                <a:gd name="f156" fmla="*/ f118 1 f79"/>
                <a:gd name="f157" fmla="*/ f119 1 f79"/>
                <a:gd name="f158" fmla="*/ f120 1 f78"/>
                <a:gd name="f159" fmla="*/ f121 1 f79"/>
                <a:gd name="f160" fmla="*/ f122 1 f78"/>
                <a:gd name="f161" fmla="*/ f123 1 f79"/>
                <a:gd name="f162" fmla="*/ f124 1 f78"/>
                <a:gd name="f163" fmla="*/ f125 1 f79"/>
                <a:gd name="f164" fmla="*/ f126 1 f78"/>
                <a:gd name="f165" fmla="*/ f127 1 f79"/>
                <a:gd name="f166" fmla="*/ f128 1 f78"/>
                <a:gd name="f167" fmla="*/ f129 1 f79"/>
                <a:gd name="f168" fmla="*/ f130 1 f78"/>
                <a:gd name="f169" fmla="*/ f131 1 f79"/>
                <a:gd name="f170" fmla="*/ f132 1 f78"/>
                <a:gd name="f171" fmla="*/ f133 1 f79"/>
                <a:gd name="f172" fmla="*/ f134 1 f78"/>
                <a:gd name="f173" fmla="*/ f135 1 f78"/>
                <a:gd name="f174" fmla="*/ f136 1 f79"/>
                <a:gd name="f175" fmla="*/ f137 1 f78"/>
                <a:gd name="f176" fmla="*/ f138 1 f79"/>
                <a:gd name="f177" fmla="*/ f139 1 f79"/>
                <a:gd name="f178" fmla="*/ f140 1 f78"/>
                <a:gd name="f179" fmla="*/ f141 1 f79"/>
                <a:gd name="f180" fmla="*/ f142 1 f78"/>
                <a:gd name="f181" fmla="*/ f143 1 f79"/>
                <a:gd name="f182" fmla="*/ f144 1 f78"/>
                <a:gd name="f183" fmla="*/ f145 1 f79"/>
                <a:gd name="f184" fmla="*/ f146 1 f78"/>
                <a:gd name="f185" fmla="*/ f147 1 f79"/>
                <a:gd name="f186" fmla="*/ f148 1 f78"/>
                <a:gd name="f187" fmla="*/ f149 f69 1"/>
                <a:gd name="f188" fmla="*/ f150 f69 1"/>
                <a:gd name="f189" fmla="*/ f152 f70 1"/>
                <a:gd name="f190" fmla="*/ f151 f70 1"/>
                <a:gd name="f191" fmla="*/ f153 f69 1"/>
                <a:gd name="f192" fmla="*/ f154 f70 1"/>
                <a:gd name="f193" fmla="*/ f155 f69 1"/>
                <a:gd name="f194" fmla="*/ f156 f70 1"/>
                <a:gd name="f195" fmla="*/ f157 f70 1"/>
                <a:gd name="f196" fmla="*/ f158 f69 1"/>
                <a:gd name="f197" fmla="*/ f159 f70 1"/>
                <a:gd name="f198" fmla="*/ f160 f69 1"/>
                <a:gd name="f199" fmla="*/ f161 f70 1"/>
                <a:gd name="f200" fmla="*/ f162 f69 1"/>
                <a:gd name="f201" fmla="*/ f163 f70 1"/>
                <a:gd name="f202" fmla="*/ f164 f69 1"/>
                <a:gd name="f203" fmla="*/ f165 f70 1"/>
                <a:gd name="f204" fmla="*/ f166 f69 1"/>
                <a:gd name="f205" fmla="*/ f167 f70 1"/>
                <a:gd name="f206" fmla="*/ f168 f69 1"/>
                <a:gd name="f207" fmla="*/ f169 f70 1"/>
                <a:gd name="f208" fmla="*/ f170 f69 1"/>
                <a:gd name="f209" fmla="*/ f171 f70 1"/>
                <a:gd name="f210" fmla="*/ f172 f69 1"/>
                <a:gd name="f211" fmla="*/ f173 f69 1"/>
                <a:gd name="f212" fmla="*/ f174 f70 1"/>
                <a:gd name="f213" fmla="*/ f175 f69 1"/>
                <a:gd name="f214" fmla="*/ f176 f70 1"/>
                <a:gd name="f215" fmla="*/ f177 f70 1"/>
                <a:gd name="f216" fmla="*/ f178 f69 1"/>
                <a:gd name="f217" fmla="*/ f179 f70 1"/>
                <a:gd name="f218" fmla="*/ f180 f69 1"/>
                <a:gd name="f219" fmla="*/ f181 f70 1"/>
                <a:gd name="f220" fmla="*/ f182 f69 1"/>
                <a:gd name="f221" fmla="*/ f183 f70 1"/>
                <a:gd name="f222" fmla="*/ f184 f69 1"/>
                <a:gd name="f223" fmla="*/ f185 f70 1"/>
                <a:gd name="f224" fmla="*/ f186 f69 1"/>
              </a:gdLst>
              <a:ahLst/>
              <a:cxnLst>
                <a:cxn ang="3cd4">
                  <a:pos x="hc" y="t"/>
                </a:cxn>
                <a:cxn ang="0">
                  <a:pos x="r" y="vc"/>
                </a:cxn>
                <a:cxn ang="cd4">
                  <a:pos x="hc" y="b"/>
                </a:cxn>
                <a:cxn ang="cd2">
                  <a:pos x="l" y="vc"/>
                </a:cxn>
                <a:cxn ang="f114">
                  <a:pos x="f191" y="f192"/>
                </a:cxn>
                <a:cxn ang="f114">
                  <a:pos x="f193" y="f194"/>
                </a:cxn>
                <a:cxn ang="f114">
                  <a:pos x="f193" y="f195"/>
                </a:cxn>
                <a:cxn ang="f114">
                  <a:pos x="f196" y="f197"/>
                </a:cxn>
                <a:cxn ang="f114">
                  <a:pos x="f198" y="f199"/>
                </a:cxn>
                <a:cxn ang="f114">
                  <a:pos x="f200" y="f201"/>
                </a:cxn>
                <a:cxn ang="f114">
                  <a:pos x="f202" y="f203"/>
                </a:cxn>
                <a:cxn ang="f114">
                  <a:pos x="f204" y="f205"/>
                </a:cxn>
                <a:cxn ang="f114">
                  <a:pos x="f206" y="f207"/>
                </a:cxn>
                <a:cxn ang="f114">
                  <a:pos x="f208" y="f209"/>
                </a:cxn>
                <a:cxn ang="f114">
                  <a:pos x="f210" y="f197"/>
                </a:cxn>
                <a:cxn ang="f114">
                  <a:pos x="f211" y="f212"/>
                </a:cxn>
                <a:cxn ang="f114">
                  <a:pos x="f213" y="f214"/>
                </a:cxn>
                <a:cxn ang="f114">
                  <a:pos x="f213" y="f215"/>
                </a:cxn>
                <a:cxn ang="f114">
                  <a:pos x="f216" y="f217"/>
                </a:cxn>
                <a:cxn ang="f114">
                  <a:pos x="f218" y="f219"/>
                </a:cxn>
                <a:cxn ang="f114">
                  <a:pos x="f220" y="f221"/>
                </a:cxn>
                <a:cxn ang="f114">
                  <a:pos x="f222" y="f223"/>
                </a:cxn>
                <a:cxn ang="f114">
                  <a:pos x="f224" y="f192"/>
                </a:cxn>
                <a:cxn ang="f114">
                  <a:pos x="f191" y="f192"/>
                </a:cxn>
              </a:cxnLst>
              <a:rect l="f187" t="f190" r="f188" b="f189"/>
              <a:pathLst>
                <a:path w="35" h="90">
                  <a:moveTo>
                    <a:pt x="f8" y="f9"/>
                  </a:moveTo>
                  <a:cubicBezTo>
                    <a:pt x="f10" y="f11"/>
                    <a:pt x="f12" y="f13"/>
                    <a:pt x="f14" y="f15"/>
                  </a:cubicBezTo>
                  <a:cubicBezTo>
                    <a:pt x="f16" y="f17"/>
                    <a:pt x="f16" y="f18"/>
                    <a:pt x="f14" y="f19"/>
                  </a:cubicBezTo>
                  <a:cubicBezTo>
                    <a:pt x="f20" y="f21"/>
                    <a:pt x="f22" y="f23"/>
                    <a:pt x="f10" y="f24"/>
                  </a:cubicBezTo>
                  <a:cubicBezTo>
                    <a:pt x="f20" y="f25"/>
                    <a:pt x="f26" y="f27"/>
                    <a:pt x="f28" y="f29"/>
                  </a:cubicBezTo>
                  <a:cubicBezTo>
                    <a:pt x="f30" y="f31"/>
                    <a:pt x="f30" y="f32"/>
                    <a:pt x="f33" y="f34"/>
                  </a:cubicBezTo>
                  <a:cubicBezTo>
                    <a:pt x="f5" y="f35"/>
                    <a:pt x="f5" y="f14"/>
                    <a:pt x="f36" y="f5"/>
                  </a:cubicBezTo>
                  <a:cubicBezTo>
                    <a:pt x="f37" y="f38"/>
                    <a:pt x="f39" y="f40"/>
                    <a:pt x="f39" y="f36"/>
                  </a:cubicBezTo>
                  <a:cubicBezTo>
                    <a:pt x="f20" y="f41"/>
                    <a:pt x="f42" y="f43"/>
                    <a:pt x="f44" y="f6"/>
                  </a:cubicBezTo>
                  <a:cubicBezTo>
                    <a:pt x="f45" y="f46"/>
                    <a:pt x="f47" y="f48"/>
                    <a:pt x="f35" y="f49"/>
                  </a:cubicBezTo>
                  <a:cubicBezTo>
                    <a:pt x="f50" y="f51"/>
                    <a:pt x="f52" y="f53"/>
                    <a:pt x="f54" y="f24"/>
                  </a:cubicBezTo>
                  <a:cubicBezTo>
                    <a:pt x="f6" y="f23"/>
                    <a:pt x="f6" y="f19"/>
                    <a:pt x="f6" y="f18"/>
                  </a:cubicBezTo>
                  <a:cubicBezTo>
                    <a:pt x="f52" y="f19"/>
                    <a:pt x="f55" y="f21"/>
                    <a:pt x="f56" y="f23"/>
                  </a:cubicBezTo>
                  <a:cubicBezTo>
                    <a:pt x="f56" y="f21"/>
                    <a:pt x="f56" y="f21"/>
                    <a:pt x="f56" y="f21"/>
                  </a:cubicBezTo>
                  <a:cubicBezTo>
                    <a:pt x="f57" y="f13"/>
                    <a:pt x="f57" y="f58"/>
                    <a:pt x="f52" y="f59"/>
                  </a:cubicBezTo>
                  <a:cubicBezTo>
                    <a:pt x="f54" y="f60"/>
                    <a:pt x="f54" y="f61"/>
                    <a:pt x="f62" y="f63"/>
                  </a:cubicBezTo>
                  <a:cubicBezTo>
                    <a:pt x="f64" y="f65"/>
                    <a:pt x="f56" y="f7"/>
                    <a:pt x="f43" y="f65"/>
                  </a:cubicBezTo>
                  <a:cubicBezTo>
                    <a:pt x="f45" y="f65"/>
                    <a:pt x="f44" y="f63"/>
                    <a:pt x="f45" y="f66"/>
                  </a:cubicBezTo>
                  <a:cubicBezTo>
                    <a:pt x="f47" y="f67"/>
                    <a:pt x="f44" y="f15"/>
                    <a:pt x="f42" y="f9"/>
                  </a:cubicBezTo>
                  <a:cubicBezTo>
                    <a:pt x="f42" y="f9"/>
                    <a:pt x="f42"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7" name="Freeform 28">
              <a:extLst>
                <a:ext uri="{FF2B5EF4-FFF2-40B4-BE49-F238E27FC236}">
                  <a16:creationId xmlns:a16="http://schemas.microsoft.com/office/drawing/2014/main" id="{1A599420-4C54-4936-9736-56E124F93809}"/>
                </a:ext>
              </a:extLst>
            </p:cNvPr>
            <p:cNvSpPr/>
            <p:nvPr/>
          </p:nvSpPr>
          <p:spPr>
            <a:xfrm>
              <a:off x="7119939" y="2508254"/>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70"/>
                <a:gd name="f12" fmla="val 15"/>
                <a:gd name="f13" fmla="val 72"/>
                <a:gd name="f14" fmla="val 13"/>
                <a:gd name="f15" fmla="val 74"/>
                <a:gd name="f16" fmla="val 10"/>
                <a:gd name="f17" fmla="val 73"/>
                <a:gd name="f18" fmla="val 69"/>
                <a:gd name="f19" fmla="val 14"/>
                <a:gd name="f20" fmla="val 66"/>
                <a:gd name="f21" fmla="val 16"/>
                <a:gd name="f22" fmla="val 65"/>
                <a:gd name="f23" fmla="val 64"/>
                <a:gd name="f24" fmla="val 57"/>
                <a:gd name="f25" fmla="val 11"/>
                <a:gd name="f26" fmla="val 50"/>
                <a:gd name="f27" fmla="val 8"/>
                <a:gd name="f28" fmla="val 42"/>
                <a:gd name="f29" fmla="val 7"/>
                <a:gd name="f30" fmla="val 40"/>
                <a:gd name="f31" fmla="val 38"/>
                <a:gd name="f32" fmla="val 6"/>
                <a:gd name="f33" fmla="val 36"/>
                <a:gd name="f34" fmla="val 25"/>
                <a:gd name="f35" fmla="val 3"/>
                <a:gd name="f36" fmla="val 4"/>
                <a:gd name="f37" fmla="val 1"/>
                <a:gd name="f38" fmla="val 5"/>
                <a:gd name="f39" fmla="val 2"/>
                <a:gd name="f40" fmla="val 19"/>
                <a:gd name="f41" fmla="val 22"/>
                <a:gd name="f42" fmla="val 21"/>
                <a:gd name="f43" fmla="val 44"/>
                <a:gd name="f44" fmla="val 24"/>
                <a:gd name="f45" fmla="val 53"/>
                <a:gd name="f46" fmla="val 62"/>
                <a:gd name="f47" fmla="val 28"/>
                <a:gd name="f48" fmla="val 32"/>
                <a:gd name="f49" fmla="val 60"/>
                <a:gd name="f50" fmla="val 34"/>
                <a:gd name="f51" fmla="val 29"/>
                <a:gd name="f52" fmla="val 26"/>
                <a:gd name="f53" fmla="val 27"/>
                <a:gd name="f54" fmla="val 78"/>
                <a:gd name="f55" fmla="val 81"/>
                <a:gd name="f56" fmla="val 83"/>
                <a:gd name="f57" fmla="val 84"/>
                <a:gd name="f58" fmla="val 33"/>
                <a:gd name="f59" fmla="val 85"/>
                <a:gd name="f60" fmla="val 31"/>
                <a:gd name="f61" fmla="val 88"/>
                <a:gd name="f62" fmla="val 23"/>
                <a:gd name="f63" fmla="val 86"/>
                <a:gd name="f64" fmla="val 79"/>
                <a:gd name="f65" fmla="val 68"/>
                <a:gd name="f66" fmla="+- 0 0 -90"/>
                <a:gd name="f67" fmla="*/ f3 1 35"/>
                <a:gd name="f68" fmla="*/ f4 1 89"/>
                <a:gd name="f69" fmla="val f5"/>
                <a:gd name="f70" fmla="val f6"/>
                <a:gd name="f71" fmla="val f7"/>
                <a:gd name="f72" fmla="*/ f66 f0 1"/>
                <a:gd name="f73" fmla="+- f71 0 f69"/>
                <a:gd name="f74" fmla="+- f70 0 f69"/>
                <a:gd name="f75" fmla="*/ f72 1 f2"/>
                <a:gd name="f76" fmla="*/ f74 1 35"/>
                <a:gd name="f77" fmla="*/ f73 1 89"/>
                <a:gd name="f78" fmla="*/ 18 f74 1"/>
                <a:gd name="f79" fmla="*/ 67 f73 1"/>
                <a:gd name="f80" fmla="*/ 13 f74 1"/>
                <a:gd name="f81" fmla="*/ 74 f73 1"/>
                <a:gd name="f82" fmla="*/ 17 f74 1"/>
                <a:gd name="f83" fmla="*/ 64 f73 1"/>
                <a:gd name="f84" fmla="*/ 8 f74 1"/>
                <a:gd name="f85" fmla="*/ 42 f73 1"/>
                <a:gd name="f86" fmla="*/ 6 f74 1"/>
                <a:gd name="f87" fmla="*/ 36 f73 1"/>
                <a:gd name="f88" fmla="*/ 3 f74 1"/>
                <a:gd name="f89" fmla="*/ 0 f73 1"/>
                <a:gd name="f90" fmla="*/ 2 f73 1"/>
                <a:gd name="f91" fmla="*/ 21 f74 1"/>
                <a:gd name="f92" fmla="*/ 35 f73 1"/>
                <a:gd name="f93" fmla="*/ 25 f74 1"/>
                <a:gd name="f94" fmla="*/ 62 f73 1"/>
                <a:gd name="f95" fmla="*/ 34 f74 1"/>
                <a:gd name="f96" fmla="*/ 35 f74 1"/>
                <a:gd name="f97" fmla="*/ 69 f73 1"/>
                <a:gd name="f98" fmla="*/ 26 f74 1"/>
                <a:gd name="f99" fmla="*/ 65 f73 1"/>
                <a:gd name="f100" fmla="*/ 66 f73 1"/>
                <a:gd name="f101" fmla="*/ 32 f74 1"/>
                <a:gd name="f102" fmla="*/ 81 f73 1"/>
                <a:gd name="f103" fmla="*/ 33 f74 1"/>
                <a:gd name="f104" fmla="*/ 85 f73 1"/>
                <a:gd name="f105" fmla="*/ 23 f74 1"/>
                <a:gd name="f106" fmla="*/ 88 f73 1"/>
                <a:gd name="f107" fmla="*/ 22 f74 1"/>
                <a:gd name="f108" fmla="*/ 19 f74 1"/>
                <a:gd name="f109" fmla="*/ 68 f73 1"/>
                <a:gd name="f110" fmla="+- f75 0 f1"/>
                <a:gd name="f111" fmla="*/ f78 1 35"/>
                <a:gd name="f112" fmla="*/ f79 1 89"/>
                <a:gd name="f113" fmla="*/ f80 1 35"/>
                <a:gd name="f114" fmla="*/ f81 1 89"/>
                <a:gd name="f115" fmla="*/ f82 1 35"/>
                <a:gd name="f116" fmla="*/ f83 1 89"/>
                <a:gd name="f117" fmla="*/ f84 1 35"/>
                <a:gd name="f118" fmla="*/ f85 1 89"/>
                <a:gd name="f119" fmla="*/ f86 1 35"/>
                <a:gd name="f120" fmla="*/ f87 1 89"/>
                <a:gd name="f121" fmla="*/ f88 1 35"/>
                <a:gd name="f122" fmla="*/ f89 1 89"/>
                <a:gd name="f123" fmla="*/ f90 1 89"/>
                <a:gd name="f124" fmla="*/ f91 1 35"/>
                <a:gd name="f125" fmla="*/ f92 1 89"/>
                <a:gd name="f126" fmla="*/ f93 1 35"/>
                <a:gd name="f127" fmla="*/ f94 1 89"/>
                <a:gd name="f128" fmla="*/ f95 1 35"/>
                <a:gd name="f129" fmla="*/ f96 1 35"/>
                <a:gd name="f130" fmla="*/ f97 1 89"/>
                <a:gd name="f131" fmla="*/ f98 1 35"/>
                <a:gd name="f132" fmla="*/ f99 1 89"/>
                <a:gd name="f133" fmla="*/ f100 1 89"/>
                <a:gd name="f134" fmla="*/ f101 1 35"/>
                <a:gd name="f135" fmla="*/ f102 1 89"/>
                <a:gd name="f136" fmla="*/ f103 1 35"/>
                <a:gd name="f137" fmla="*/ f104 1 89"/>
                <a:gd name="f138" fmla="*/ f105 1 35"/>
                <a:gd name="f139" fmla="*/ f106 1 89"/>
                <a:gd name="f140" fmla="*/ f107 1 35"/>
                <a:gd name="f141" fmla="*/ f108 1 35"/>
                <a:gd name="f142" fmla="*/ f109 1 89"/>
                <a:gd name="f143" fmla="*/ 0 1 f76"/>
                <a:gd name="f144" fmla="*/ f70 1 f76"/>
                <a:gd name="f145" fmla="*/ 0 1 f77"/>
                <a:gd name="f146" fmla="*/ f71 1 f77"/>
                <a:gd name="f147" fmla="*/ f111 1 f76"/>
                <a:gd name="f148" fmla="*/ f112 1 f77"/>
                <a:gd name="f149" fmla="*/ f113 1 f76"/>
                <a:gd name="f150" fmla="*/ f114 1 f77"/>
                <a:gd name="f151" fmla="*/ f115 1 f76"/>
                <a:gd name="f152" fmla="*/ f116 1 f77"/>
                <a:gd name="f153" fmla="*/ f117 1 f76"/>
                <a:gd name="f154" fmla="*/ f118 1 f77"/>
                <a:gd name="f155" fmla="*/ f119 1 f76"/>
                <a:gd name="f156" fmla="*/ f120 1 f77"/>
                <a:gd name="f157" fmla="*/ f121 1 f76"/>
                <a:gd name="f158" fmla="*/ f122 1 f77"/>
                <a:gd name="f159" fmla="*/ f123 1 f77"/>
                <a:gd name="f160" fmla="*/ f124 1 f76"/>
                <a:gd name="f161" fmla="*/ f125 1 f77"/>
                <a:gd name="f162" fmla="*/ f126 1 f76"/>
                <a:gd name="f163" fmla="*/ f127 1 f77"/>
                <a:gd name="f164" fmla="*/ f128 1 f76"/>
                <a:gd name="f165" fmla="*/ f129 1 f76"/>
                <a:gd name="f166" fmla="*/ f130 1 f77"/>
                <a:gd name="f167" fmla="*/ f131 1 f76"/>
                <a:gd name="f168" fmla="*/ f132 1 f77"/>
                <a:gd name="f169" fmla="*/ f133 1 f77"/>
                <a:gd name="f170" fmla="*/ f134 1 f76"/>
                <a:gd name="f171" fmla="*/ f135 1 f77"/>
                <a:gd name="f172" fmla="*/ f136 1 f76"/>
                <a:gd name="f173" fmla="*/ f137 1 f77"/>
                <a:gd name="f174" fmla="*/ f138 1 f76"/>
                <a:gd name="f175" fmla="*/ f139 1 f77"/>
                <a:gd name="f176" fmla="*/ f140 1 f76"/>
                <a:gd name="f177" fmla="*/ f141 1 f76"/>
                <a:gd name="f178" fmla="*/ f142 1 f77"/>
                <a:gd name="f179" fmla="*/ f143 f67 1"/>
                <a:gd name="f180" fmla="*/ f144 f67 1"/>
                <a:gd name="f181" fmla="*/ f146 f68 1"/>
                <a:gd name="f182" fmla="*/ f145 f68 1"/>
                <a:gd name="f183" fmla="*/ f147 f67 1"/>
                <a:gd name="f184" fmla="*/ f148 f68 1"/>
                <a:gd name="f185" fmla="*/ f149 f67 1"/>
                <a:gd name="f186" fmla="*/ f150 f68 1"/>
                <a:gd name="f187" fmla="*/ f151 f67 1"/>
                <a:gd name="f188" fmla="*/ f152 f68 1"/>
                <a:gd name="f189" fmla="*/ f153 f67 1"/>
                <a:gd name="f190" fmla="*/ f154 f68 1"/>
                <a:gd name="f191" fmla="*/ f155 f67 1"/>
                <a:gd name="f192" fmla="*/ f156 f68 1"/>
                <a:gd name="f193" fmla="*/ f157 f67 1"/>
                <a:gd name="f194" fmla="*/ f158 f68 1"/>
                <a:gd name="f195" fmla="*/ f159 f68 1"/>
                <a:gd name="f196" fmla="*/ f160 f67 1"/>
                <a:gd name="f197" fmla="*/ f161 f68 1"/>
                <a:gd name="f198" fmla="*/ f162 f67 1"/>
                <a:gd name="f199" fmla="*/ f163 f68 1"/>
                <a:gd name="f200" fmla="*/ f164 f67 1"/>
                <a:gd name="f201" fmla="*/ f165 f67 1"/>
                <a:gd name="f202" fmla="*/ f166 f68 1"/>
                <a:gd name="f203" fmla="*/ f167 f67 1"/>
                <a:gd name="f204" fmla="*/ f168 f68 1"/>
                <a:gd name="f205" fmla="*/ f169 f68 1"/>
                <a:gd name="f206" fmla="*/ f170 f67 1"/>
                <a:gd name="f207" fmla="*/ f171 f68 1"/>
                <a:gd name="f208" fmla="*/ f172 f67 1"/>
                <a:gd name="f209" fmla="*/ f173 f68 1"/>
                <a:gd name="f210" fmla="*/ f174 f67 1"/>
                <a:gd name="f211" fmla="*/ f175 f68 1"/>
                <a:gd name="f212" fmla="*/ f176 f67 1"/>
                <a:gd name="f213" fmla="*/ f177 f67 1"/>
                <a:gd name="f214" fmla="*/ f178 f68 1"/>
              </a:gdLst>
              <a:ahLst/>
              <a:cxnLst>
                <a:cxn ang="3cd4">
                  <a:pos x="hc" y="t"/>
                </a:cxn>
                <a:cxn ang="0">
                  <a:pos x="r" y="vc"/>
                </a:cxn>
                <a:cxn ang="cd4">
                  <a:pos x="hc" y="b"/>
                </a:cxn>
                <a:cxn ang="cd2">
                  <a:pos x="l" y="vc"/>
                </a:cxn>
                <a:cxn ang="f110">
                  <a:pos x="f183" y="f184"/>
                </a:cxn>
                <a:cxn ang="f110">
                  <a:pos x="f185" y="f186"/>
                </a:cxn>
                <a:cxn ang="f110">
                  <a:pos x="f185" y="f184"/>
                </a:cxn>
                <a:cxn ang="f110">
                  <a:pos x="f187" y="f188"/>
                </a:cxn>
                <a:cxn ang="f110">
                  <a:pos x="f189" y="f190"/>
                </a:cxn>
                <a:cxn ang="f110">
                  <a:pos x="f191" y="f192"/>
                </a:cxn>
                <a:cxn ang="f110">
                  <a:pos x="f193" y="f194"/>
                </a:cxn>
                <a:cxn ang="f110">
                  <a:pos x="f191" y="f195"/>
                </a:cxn>
                <a:cxn ang="f110">
                  <a:pos x="f196" y="f197"/>
                </a:cxn>
                <a:cxn ang="f110">
                  <a:pos x="f198" y="f199"/>
                </a:cxn>
                <a:cxn ang="f110">
                  <a:pos x="f200" y="f188"/>
                </a:cxn>
                <a:cxn ang="f110">
                  <a:pos x="f201" y="f202"/>
                </a:cxn>
                <a:cxn ang="f110">
                  <a:pos x="f203" y="f204"/>
                </a:cxn>
                <a:cxn ang="f110">
                  <a:pos x="f203" y="f205"/>
                </a:cxn>
                <a:cxn ang="f110">
                  <a:pos x="f206" y="f207"/>
                </a:cxn>
                <a:cxn ang="f110">
                  <a:pos x="f208" y="f209"/>
                </a:cxn>
                <a:cxn ang="f110">
                  <a:pos x="f210" y="f211"/>
                </a:cxn>
                <a:cxn ang="f110">
                  <a:pos x="f212" y="f209"/>
                </a:cxn>
                <a:cxn ang="f110">
                  <a:pos x="f213" y="f214"/>
                </a:cxn>
                <a:cxn ang="f110">
                  <a:pos x="f183" y="f184"/>
                </a:cxn>
              </a:cxnLst>
              <a:rect l="f179" t="f182" r="f180" b="f181"/>
              <a:pathLst>
                <a:path w="35" h="89">
                  <a:moveTo>
                    <a:pt x="f8" y="f9"/>
                  </a:moveTo>
                  <a:cubicBezTo>
                    <a:pt x="f10" y="f11"/>
                    <a:pt x="f12" y="f13"/>
                    <a:pt x="f14" y="f15"/>
                  </a:cubicBezTo>
                  <a:cubicBezTo>
                    <a:pt x="f16" y="f17"/>
                    <a:pt x="f16" y="f18"/>
                    <a:pt x="f14" y="f9"/>
                  </a:cubicBezTo>
                  <a:cubicBezTo>
                    <a:pt x="f19" y="f20"/>
                    <a:pt x="f21" y="f22"/>
                    <a:pt x="f10" y="f23"/>
                  </a:cubicBezTo>
                  <a:cubicBezTo>
                    <a:pt x="f19" y="f24"/>
                    <a:pt x="f25" y="f26"/>
                    <a:pt x="f27" y="f28"/>
                  </a:cubicBezTo>
                  <a:cubicBezTo>
                    <a:pt x="f29" y="f30"/>
                    <a:pt x="f29" y="f31"/>
                    <a:pt x="f32" y="f33"/>
                  </a:cubicBezTo>
                  <a:cubicBezTo>
                    <a:pt x="f5" y="f34"/>
                    <a:pt x="f5" y="f14"/>
                    <a:pt x="f35" y="f5"/>
                  </a:cubicBezTo>
                  <a:cubicBezTo>
                    <a:pt x="f36" y="f37"/>
                    <a:pt x="f38" y="f39"/>
                    <a:pt x="f32" y="f39"/>
                  </a:cubicBezTo>
                  <a:cubicBezTo>
                    <a:pt x="f19" y="f25"/>
                    <a:pt x="f40" y="f41"/>
                    <a:pt x="f42" y="f6"/>
                  </a:cubicBezTo>
                  <a:cubicBezTo>
                    <a:pt x="f41" y="f43"/>
                    <a:pt x="f44" y="f45"/>
                    <a:pt x="f34" y="f46"/>
                  </a:cubicBezTo>
                  <a:cubicBezTo>
                    <a:pt x="f47" y="f46"/>
                    <a:pt x="f48" y="f49"/>
                    <a:pt x="f50" y="f23"/>
                  </a:cubicBezTo>
                  <a:cubicBezTo>
                    <a:pt x="f6" y="f22"/>
                    <a:pt x="f6" y="f9"/>
                    <a:pt x="f6" y="f18"/>
                  </a:cubicBezTo>
                  <a:cubicBezTo>
                    <a:pt x="f48" y="f9"/>
                    <a:pt x="f51" y="f20"/>
                    <a:pt x="f52" y="f22"/>
                  </a:cubicBezTo>
                  <a:cubicBezTo>
                    <a:pt x="f52" y="f20"/>
                    <a:pt x="f52" y="f20"/>
                    <a:pt x="f52" y="f20"/>
                  </a:cubicBezTo>
                  <a:cubicBezTo>
                    <a:pt x="f53" y="f13"/>
                    <a:pt x="f53" y="f54"/>
                    <a:pt x="f48" y="f55"/>
                  </a:cubicBezTo>
                  <a:cubicBezTo>
                    <a:pt x="f50" y="f56"/>
                    <a:pt x="f50" y="f57"/>
                    <a:pt x="f58" y="f59"/>
                  </a:cubicBezTo>
                  <a:cubicBezTo>
                    <a:pt x="f60" y="f61"/>
                    <a:pt x="f52" y="f7"/>
                    <a:pt x="f62" y="f61"/>
                  </a:cubicBezTo>
                  <a:cubicBezTo>
                    <a:pt x="f41" y="f61"/>
                    <a:pt x="f42" y="f63"/>
                    <a:pt x="f41" y="f59"/>
                  </a:cubicBezTo>
                  <a:cubicBezTo>
                    <a:pt x="f44" y="f64"/>
                    <a:pt x="f42" y="f17"/>
                    <a:pt x="f40" y="f65"/>
                  </a:cubicBezTo>
                  <a:cubicBezTo>
                    <a:pt x="f40" y="f65"/>
                    <a:pt x="f40" y="f65"/>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8" name="Freeform 29">
              <a:extLst>
                <a:ext uri="{FF2B5EF4-FFF2-40B4-BE49-F238E27FC236}">
                  <a16:creationId xmlns:a16="http://schemas.microsoft.com/office/drawing/2014/main" id="{29AAD48C-3053-4773-A6F8-87DC41CCA47E}"/>
                </a:ext>
              </a:extLst>
            </p:cNvPr>
            <p:cNvSpPr/>
            <p:nvPr/>
          </p:nvSpPr>
          <p:spPr>
            <a:xfrm>
              <a:off x="2867028" y="2400300"/>
              <a:ext cx="82552" cy="217490"/>
            </a:xfrm>
            <a:custGeom>
              <a:avLst/>
              <a:gdLst>
                <a:gd name="f0" fmla="val 10800000"/>
                <a:gd name="f1" fmla="val 5400000"/>
                <a:gd name="f2" fmla="val 180"/>
                <a:gd name="f3" fmla="val w"/>
                <a:gd name="f4" fmla="val h"/>
                <a:gd name="f5" fmla="val 0"/>
                <a:gd name="f6" fmla="val 34"/>
                <a:gd name="f7" fmla="val 89"/>
                <a:gd name="f8" fmla="val 18"/>
                <a:gd name="f9" fmla="val 67"/>
                <a:gd name="f10" fmla="val 16"/>
                <a:gd name="f11" fmla="val 69"/>
                <a:gd name="f12" fmla="val 14"/>
                <a:gd name="f13" fmla="val 72"/>
                <a:gd name="f14" fmla="val 13"/>
                <a:gd name="f15" fmla="val 74"/>
                <a:gd name="f16" fmla="val 9"/>
                <a:gd name="f17" fmla="val 73"/>
                <a:gd name="f18" fmla="val 12"/>
                <a:gd name="f19" fmla="val 66"/>
                <a:gd name="f20" fmla="val 15"/>
                <a:gd name="f21" fmla="val 65"/>
                <a:gd name="f22" fmla="val 17"/>
                <a:gd name="f23" fmla="val 64"/>
                <a:gd name="f24" fmla="val 57"/>
                <a:gd name="f25" fmla="val 11"/>
                <a:gd name="f26" fmla="val 49"/>
                <a:gd name="f27" fmla="val 8"/>
                <a:gd name="f28" fmla="val 42"/>
                <a:gd name="f29" fmla="val 7"/>
                <a:gd name="f30" fmla="val 40"/>
                <a:gd name="f31" fmla="val 6"/>
                <a:gd name="f32" fmla="val 38"/>
                <a:gd name="f33" fmla="val 5"/>
                <a:gd name="f34" fmla="val 36"/>
                <a:gd name="f35" fmla="val 24"/>
                <a:gd name="f36" fmla="val 3"/>
                <a:gd name="f37" fmla="val 4"/>
                <a:gd name="f38" fmla="val 1"/>
                <a:gd name="f39" fmla="val 2"/>
                <a:gd name="f40" fmla="val 22"/>
                <a:gd name="f41" fmla="val 20"/>
                <a:gd name="f42" fmla="val 35"/>
                <a:gd name="f43" fmla="val 44"/>
                <a:gd name="f44" fmla="val 23"/>
                <a:gd name="f45" fmla="val 53"/>
                <a:gd name="f46" fmla="val 25"/>
                <a:gd name="f47" fmla="val 62"/>
                <a:gd name="f48" fmla="val 28"/>
                <a:gd name="f49" fmla="val 32"/>
                <a:gd name="f50" fmla="val 60"/>
                <a:gd name="f51" fmla="val 68"/>
                <a:gd name="f52" fmla="val 31"/>
                <a:gd name="f53" fmla="val 26"/>
                <a:gd name="f54" fmla="val 71"/>
                <a:gd name="f55" fmla="val 27"/>
                <a:gd name="f56" fmla="val 77"/>
                <a:gd name="f57" fmla="val 81"/>
                <a:gd name="f58" fmla="val 82"/>
                <a:gd name="f59" fmla="val 84"/>
                <a:gd name="f60" fmla="val 85"/>
                <a:gd name="f61" fmla="val 30"/>
                <a:gd name="f62" fmla="val 88"/>
                <a:gd name="f63" fmla="val 87"/>
                <a:gd name="f64" fmla="val 21"/>
                <a:gd name="f65" fmla="val 79"/>
                <a:gd name="f66" fmla="val 19"/>
                <a:gd name="f67" fmla="+- 0 0 -90"/>
                <a:gd name="f68" fmla="*/ f3 1 34"/>
                <a:gd name="f69" fmla="*/ f4 1 89"/>
                <a:gd name="f70" fmla="val f5"/>
                <a:gd name="f71" fmla="val f6"/>
                <a:gd name="f72" fmla="val f7"/>
                <a:gd name="f73" fmla="*/ f67 f0 1"/>
                <a:gd name="f74" fmla="+- f72 0 f70"/>
                <a:gd name="f75" fmla="+- f71 0 f70"/>
                <a:gd name="f76" fmla="*/ f73 1 f2"/>
                <a:gd name="f77" fmla="*/ f75 1 34"/>
                <a:gd name="f78" fmla="*/ f74 1 89"/>
                <a:gd name="f79" fmla="*/ 18 f75 1"/>
                <a:gd name="f80" fmla="*/ 67 f74 1"/>
                <a:gd name="f81" fmla="*/ 13 f75 1"/>
                <a:gd name="f82" fmla="*/ 74 f74 1"/>
                <a:gd name="f83" fmla="*/ 12 f75 1"/>
                <a:gd name="f84" fmla="*/ 66 f74 1"/>
                <a:gd name="f85" fmla="*/ 17 f75 1"/>
                <a:gd name="f86" fmla="*/ 64 f74 1"/>
                <a:gd name="f87" fmla="*/ 8 f75 1"/>
                <a:gd name="f88" fmla="*/ 42 f74 1"/>
                <a:gd name="f89" fmla="*/ 5 f75 1"/>
                <a:gd name="f90" fmla="*/ 36 f74 1"/>
                <a:gd name="f91" fmla="*/ 3 f75 1"/>
                <a:gd name="f92" fmla="*/ 0 f74 1"/>
                <a:gd name="f93" fmla="*/ 2 f74 1"/>
                <a:gd name="f94" fmla="*/ 20 f75 1"/>
                <a:gd name="f95" fmla="*/ 35 f74 1"/>
                <a:gd name="f96" fmla="*/ 25 f75 1"/>
                <a:gd name="f97" fmla="*/ 62 f74 1"/>
                <a:gd name="f98" fmla="*/ 34 f75 1"/>
                <a:gd name="f99" fmla="*/ 68 f74 1"/>
                <a:gd name="f100" fmla="*/ 26 f75 1"/>
                <a:gd name="f101" fmla="*/ 65 f74 1"/>
                <a:gd name="f102" fmla="*/ 32 f75 1"/>
                <a:gd name="f103" fmla="*/ 81 f74 1"/>
                <a:gd name="f104" fmla="*/ 85 f74 1"/>
                <a:gd name="f105" fmla="*/ 23 f75 1"/>
                <a:gd name="f106" fmla="*/ 88 f74 1"/>
                <a:gd name="f107" fmla="*/ 21 f75 1"/>
                <a:gd name="f108" fmla="*/ 19 f75 1"/>
                <a:gd name="f109" fmla="+- f76 0 f1"/>
                <a:gd name="f110" fmla="*/ f79 1 34"/>
                <a:gd name="f111" fmla="*/ f80 1 89"/>
                <a:gd name="f112" fmla="*/ f81 1 34"/>
                <a:gd name="f113" fmla="*/ f82 1 89"/>
                <a:gd name="f114" fmla="*/ f83 1 34"/>
                <a:gd name="f115" fmla="*/ f84 1 89"/>
                <a:gd name="f116" fmla="*/ f85 1 34"/>
                <a:gd name="f117" fmla="*/ f86 1 89"/>
                <a:gd name="f118" fmla="*/ f87 1 34"/>
                <a:gd name="f119" fmla="*/ f88 1 89"/>
                <a:gd name="f120" fmla="*/ f89 1 34"/>
                <a:gd name="f121" fmla="*/ f90 1 89"/>
                <a:gd name="f122" fmla="*/ f91 1 34"/>
                <a:gd name="f123" fmla="*/ f92 1 89"/>
                <a:gd name="f124" fmla="*/ f93 1 89"/>
                <a:gd name="f125" fmla="*/ f94 1 34"/>
                <a:gd name="f126" fmla="*/ f95 1 89"/>
                <a:gd name="f127" fmla="*/ f96 1 34"/>
                <a:gd name="f128" fmla="*/ f97 1 89"/>
                <a:gd name="f129" fmla="*/ f98 1 34"/>
                <a:gd name="f130" fmla="*/ f99 1 89"/>
                <a:gd name="f131" fmla="*/ f100 1 34"/>
                <a:gd name="f132" fmla="*/ f101 1 89"/>
                <a:gd name="f133" fmla="*/ f102 1 34"/>
                <a:gd name="f134" fmla="*/ f103 1 89"/>
                <a:gd name="f135" fmla="*/ f104 1 89"/>
                <a:gd name="f136" fmla="*/ f105 1 34"/>
                <a:gd name="f137" fmla="*/ f106 1 89"/>
                <a:gd name="f138" fmla="*/ f107 1 34"/>
                <a:gd name="f139" fmla="*/ f108 1 34"/>
                <a:gd name="f140" fmla="*/ 0 1 f77"/>
                <a:gd name="f141" fmla="*/ f71 1 f77"/>
                <a:gd name="f142" fmla="*/ 0 1 f78"/>
                <a:gd name="f143" fmla="*/ f72 1 f78"/>
                <a:gd name="f144" fmla="*/ f110 1 f77"/>
                <a:gd name="f145" fmla="*/ f111 1 f78"/>
                <a:gd name="f146" fmla="*/ f112 1 f77"/>
                <a:gd name="f147" fmla="*/ f113 1 f78"/>
                <a:gd name="f148" fmla="*/ f114 1 f77"/>
                <a:gd name="f149" fmla="*/ f115 1 f78"/>
                <a:gd name="f150" fmla="*/ f116 1 f77"/>
                <a:gd name="f151" fmla="*/ f117 1 f78"/>
                <a:gd name="f152" fmla="*/ f118 1 f77"/>
                <a:gd name="f153" fmla="*/ f119 1 f78"/>
                <a:gd name="f154" fmla="*/ f120 1 f77"/>
                <a:gd name="f155" fmla="*/ f121 1 f78"/>
                <a:gd name="f156" fmla="*/ f122 1 f77"/>
                <a:gd name="f157" fmla="*/ f123 1 f78"/>
                <a:gd name="f158" fmla="*/ f124 1 f78"/>
                <a:gd name="f159" fmla="*/ f125 1 f77"/>
                <a:gd name="f160" fmla="*/ f126 1 f78"/>
                <a:gd name="f161" fmla="*/ f127 1 f77"/>
                <a:gd name="f162" fmla="*/ f128 1 f78"/>
                <a:gd name="f163" fmla="*/ f129 1 f77"/>
                <a:gd name="f164" fmla="*/ f130 1 f78"/>
                <a:gd name="f165" fmla="*/ f131 1 f77"/>
                <a:gd name="f166" fmla="*/ f132 1 f78"/>
                <a:gd name="f167" fmla="*/ f133 1 f77"/>
                <a:gd name="f168" fmla="*/ f134 1 f78"/>
                <a:gd name="f169" fmla="*/ f135 1 f78"/>
                <a:gd name="f170" fmla="*/ f136 1 f77"/>
                <a:gd name="f171" fmla="*/ f137 1 f78"/>
                <a:gd name="f172" fmla="*/ f138 1 f77"/>
                <a:gd name="f173" fmla="*/ f139 1 f77"/>
                <a:gd name="f174" fmla="*/ f140 f68 1"/>
                <a:gd name="f175" fmla="*/ f141 f68 1"/>
                <a:gd name="f176" fmla="*/ f143 f69 1"/>
                <a:gd name="f177" fmla="*/ f142 f69 1"/>
                <a:gd name="f178" fmla="*/ f144 f68 1"/>
                <a:gd name="f179" fmla="*/ f145 f69 1"/>
                <a:gd name="f180" fmla="*/ f146 f68 1"/>
                <a:gd name="f181" fmla="*/ f147 f69 1"/>
                <a:gd name="f182" fmla="*/ f148 f68 1"/>
                <a:gd name="f183" fmla="*/ f149 f69 1"/>
                <a:gd name="f184" fmla="*/ f150 f68 1"/>
                <a:gd name="f185" fmla="*/ f151 f69 1"/>
                <a:gd name="f186" fmla="*/ f152 f68 1"/>
                <a:gd name="f187" fmla="*/ f153 f69 1"/>
                <a:gd name="f188" fmla="*/ f154 f68 1"/>
                <a:gd name="f189" fmla="*/ f155 f69 1"/>
                <a:gd name="f190" fmla="*/ f156 f68 1"/>
                <a:gd name="f191" fmla="*/ f157 f69 1"/>
                <a:gd name="f192" fmla="*/ f158 f69 1"/>
                <a:gd name="f193" fmla="*/ f159 f68 1"/>
                <a:gd name="f194" fmla="*/ f160 f69 1"/>
                <a:gd name="f195" fmla="*/ f161 f68 1"/>
                <a:gd name="f196" fmla="*/ f162 f69 1"/>
                <a:gd name="f197" fmla="*/ f163 f68 1"/>
                <a:gd name="f198" fmla="*/ f164 f69 1"/>
                <a:gd name="f199" fmla="*/ f165 f68 1"/>
                <a:gd name="f200" fmla="*/ f166 f69 1"/>
                <a:gd name="f201" fmla="*/ f167 f68 1"/>
                <a:gd name="f202" fmla="*/ f168 f69 1"/>
                <a:gd name="f203" fmla="*/ f169 f69 1"/>
                <a:gd name="f204" fmla="*/ f170 f68 1"/>
                <a:gd name="f205" fmla="*/ f171 f69 1"/>
                <a:gd name="f206" fmla="*/ f172 f68 1"/>
                <a:gd name="f207" fmla="*/ f173 f68 1"/>
              </a:gdLst>
              <a:ahLst/>
              <a:cxnLst>
                <a:cxn ang="3cd4">
                  <a:pos x="hc" y="t"/>
                </a:cxn>
                <a:cxn ang="0">
                  <a:pos x="r" y="vc"/>
                </a:cxn>
                <a:cxn ang="cd4">
                  <a:pos x="hc" y="b"/>
                </a:cxn>
                <a:cxn ang="cd2">
                  <a:pos x="l" y="vc"/>
                </a:cxn>
                <a:cxn ang="f109">
                  <a:pos x="f178" y="f179"/>
                </a:cxn>
                <a:cxn ang="f109">
                  <a:pos x="f180" y="f181"/>
                </a:cxn>
                <a:cxn ang="f109">
                  <a:pos x="f182" y="f183"/>
                </a:cxn>
                <a:cxn ang="f109">
                  <a:pos x="f184" y="f185"/>
                </a:cxn>
                <a:cxn ang="f109">
                  <a:pos x="f186" y="f187"/>
                </a:cxn>
                <a:cxn ang="f109">
                  <a:pos x="f188" y="f189"/>
                </a:cxn>
                <a:cxn ang="f109">
                  <a:pos x="f190" y="f191"/>
                </a:cxn>
                <a:cxn ang="f109">
                  <a:pos x="f188" y="f192"/>
                </a:cxn>
                <a:cxn ang="f109">
                  <a:pos x="f193" y="f194"/>
                </a:cxn>
                <a:cxn ang="f109">
                  <a:pos x="f195" y="f196"/>
                </a:cxn>
                <a:cxn ang="f109">
                  <a:pos x="f197" y="f185"/>
                </a:cxn>
                <a:cxn ang="f109">
                  <a:pos x="f197" y="f198"/>
                </a:cxn>
                <a:cxn ang="f109">
                  <a:pos x="f199" y="f200"/>
                </a:cxn>
                <a:cxn ang="f109">
                  <a:pos x="f195" y="f183"/>
                </a:cxn>
                <a:cxn ang="f109">
                  <a:pos x="f201" y="f202"/>
                </a:cxn>
                <a:cxn ang="f109">
                  <a:pos x="f201" y="f203"/>
                </a:cxn>
                <a:cxn ang="f109">
                  <a:pos x="f204" y="f205"/>
                </a:cxn>
                <a:cxn ang="f109">
                  <a:pos x="f206" y="f203"/>
                </a:cxn>
                <a:cxn ang="f109">
                  <a:pos x="f207" y="f198"/>
                </a:cxn>
                <a:cxn ang="f109">
                  <a:pos x="f178" y="f179"/>
                </a:cxn>
              </a:cxnLst>
              <a:rect l="f174" t="f177" r="f175" b="f176"/>
              <a:pathLst>
                <a:path w="34" h="89">
                  <a:moveTo>
                    <a:pt x="f8" y="f9"/>
                  </a:moveTo>
                  <a:cubicBezTo>
                    <a:pt x="f10" y="f11"/>
                    <a:pt x="f12" y="f13"/>
                    <a:pt x="f14" y="f15"/>
                  </a:cubicBezTo>
                  <a:cubicBezTo>
                    <a:pt x="f16" y="f17"/>
                    <a:pt x="f16" y="f11"/>
                    <a:pt x="f18" y="f19"/>
                  </a:cubicBezTo>
                  <a:cubicBezTo>
                    <a:pt x="f12" y="f19"/>
                    <a:pt x="f20" y="f21"/>
                    <a:pt x="f22" y="f23"/>
                  </a:cubicBezTo>
                  <a:cubicBezTo>
                    <a:pt x="f12" y="f24"/>
                    <a:pt x="f25" y="f26"/>
                    <a:pt x="f27" y="f28"/>
                  </a:cubicBezTo>
                  <a:cubicBezTo>
                    <a:pt x="f29" y="f30"/>
                    <a:pt x="f31" y="f32"/>
                    <a:pt x="f33" y="f34"/>
                  </a:cubicBezTo>
                  <a:cubicBezTo>
                    <a:pt x="f5" y="f35"/>
                    <a:pt x="f5" y="f18"/>
                    <a:pt x="f36" y="f5"/>
                  </a:cubicBezTo>
                  <a:cubicBezTo>
                    <a:pt x="f37" y="f38"/>
                    <a:pt x="f37" y="f38"/>
                    <a:pt x="f33" y="f39"/>
                  </a:cubicBezTo>
                  <a:cubicBezTo>
                    <a:pt x="f12" y="f25"/>
                    <a:pt x="f8" y="f40"/>
                    <a:pt x="f41" y="f42"/>
                  </a:cubicBezTo>
                  <a:cubicBezTo>
                    <a:pt x="f40" y="f43"/>
                    <a:pt x="f44" y="f45"/>
                    <a:pt x="f46" y="f47"/>
                  </a:cubicBezTo>
                  <a:cubicBezTo>
                    <a:pt x="f48" y="f47"/>
                    <a:pt x="f49" y="f50"/>
                    <a:pt x="f6" y="f23"/>
                  </a:cubicBezTo>
                  <a:cubicBezTo>
                    <a:pt x="f6" y="f21"/>
                    <a:pt x="f6" y="f9"/>
                    <a:pt x="f6" y="f51"/>
                  </a:cubicBezTo>
                  <a:cubicBezTo>
                    <a:pt x="f52" y="f9"/>
                    <a:pt x="f48" y="f19"/>
                    <a:pt x="f53" y="f21"/>
                  </a:cubicBezTo>
                  <a:cubicBezTo>
                    <a:pt x="f53" y="f21"/>
                    <a:pt x="f46" y="f19"/>
                    <a:pt x="f46" y="f19"/>
                  </a:cubicBezTo>
                  <a:cubicBezTo>
                    <a:pt x="f53" y="f54"/>
                    <a:pt x="f55" y="f56"/>
                    <a:pt x="f49" y="f57"/>
                  </a:cubicBezTo>
                  <a:cubicBezTo>
                    <a:pt x="f6" y="f58"/>
                    <a:pt x="f6" y="f59"/>
                    <a:pt x="f49" y="f60"/>
                  </a:cubicBezTo>
                  <a:cubicBezTo>
                    <a:pt x="f61" y="f62"/>
                    <a:pt x="f53" y="f7"/>
                    <a:pt x="f44" y="f62"/>
                  </a:cubicBezTo>
                  <a:cubicBezTo>
                    <a:pt x="f40" y="f63"/>
                    <a:pt x="f64" y="f60"/>
                    <a:pt x="f64" y="f60"/>
                  </a:cubicBezTo>
                  <a:cubicBezTo>
                    <a:pt x="f44" y="f65"/>
                    <a:pt x="f41" y="f17"/>
                    <a:pt x="f66" y="f51"/>
                  </a:cubicBezTo>
                  <a:cubicBezTo>
                    <a:pt x="f8" y="f9"/>
                    <a:pt x="f8"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9" name="Freeform 30">
              <a:extLst>
                <a:ext uri="{FF2B5EF4-FFF2-40B4-BE49-F238E27FC236}">
                  <a16:creationId xmlns:a16="http://schemas.microsoft.com/office/drawing/2014/main" id="{64DA4A88-DB1B-4486-9C5D-703B46C9CD14}"/>
                </a:ext>
              </a:extLst>
            </p:cNvPr>
            <p:cNvSpPr/>
            <p:nvPr/>
          </p:nvSpPr>
          <p:spPr>
            <a:xfrm>
              <a:off x="2714625" y="300042"/>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69"/>
                <a:gd name="f12" fmla="val 15"/>
                <a:gd name="f13" fmla="val 72"/>
                <a:gd name="f14" fmla="val 13"/>
                <a:gd name="f15" fmla="val 74"/>
                <a:gd name="f16" fmla="val 10"/>
                <a:gd name="f17" fmla="val 73"/>
                <a:gd name="f18" fmla="val 66"/>
                <a:gd name="f19" fmla="val 14"/>
                <a:gd name="f20" fmla="val 65"/>
                <a:gd name="f21" fmla="val 16"/>
                <a:gd name="f22" fmla="val 64"/>
                <a:gd name="f23" fmla="val 57"/>
                <a:gd name="f24" fmla="val 11"/>
                <a:gd name="f25" fmla="val 49"/>
                <a:gd name="f26" fmla="val 8"/>
                <a:gd name="f27" fmla="val 42"/>
                <a:gd name="f28" fmla="val 7"/>
                <a:gd name="f29" fmla="val 40"/>
                <a:gd name="f30" fmla="val 38"/>
                <a:gd name="f31" fmla="val 6"/>
                <a:gd name="f32" fmla="val 36"/>
                <a:gd name="f33" fmla="val 24"/>
                <a:gd name="f34" fmla="val 12"/>
                <a:gd name="f35" fmla="val 3"/>
                <a:gd name="f36" fmla="val 4"/>
                <a:gd name="f37" fmla="val 1"/>
                <a:gd name="f38" fmla="val 5"/>
                <a:gd name="f39" fmla="val 2"/>
                <a:gd name="f40" fmla="val 19"/>
                <a:gd name="f41" fmla="val 22"/>
                <a:gd name="f42" fmla="val 21"/>
                <a:gd name="f43" fmla="val 44"/>
                <a:gd name="f44" fmla="val 52"/>
                <a:gd name="f45" fmla="val 25"/>
                <a:gd name="f46" fmla="val 62"/>
                <a:gd name="f47" fmla="val 28"/>
                <a:gd name="f48" fmla="val 32"/>
                <a:gd name="f49" fmla="val 60"/>
                <a:gd name="f50" fmla="val 34"/>
                <a:gd name="f51" fmla="val 68"/>
                <a:gd name="f52" fmla="val 29"/>
                <a:gd name="f53" fmla="val 26"/>
                <a:gd name="f54" fmla="val 27"/>
                <a:gd name="f55" fmla="val 71"/>
                <a:gd name="f56" fmla="val 77"/>
                <a:gd name="f57" fmla="val 81"/>
                <a:gd name="f58" fmla="val 82"/>
                <a:gd name="f59" fmla="val 84"/>
                <a:gd name="f60" fmla="val 33"/>
                <a:gd name="f61" fmla="val 85"/>
                <a:gd name="f62" fmla="val 31"/>
                <a:gd name="f63" fmla="val 88"/>
                <a:gd name="f64" fmla="val 23"/>
                <a:gd name="f65" fmla="val 87"/>
                <a:gd name="f66" fmla="val 78"/>
                <a:gd name="f67" fmla="+- 0 0 -90"/>
                <a:gd name="f68" fmla="*/ f3 1 35"/>
                <a:gd name="f69" fmla="*/ f4 1 89"/>
                <a:gd name="f70" fmla="val f5"/>
                <a:gd name="f71" fmla="val f6"/>
                <a:gd name="f72" fmla="val f7"/>
                <a:gd name="f73" fmla="*/ f67 f0 1"/>
                <a:gd name="f74" fmla="+- f72 0 f70"/>
                <a:gd name="f75" fmla="+- f71 0 f70"/>
                <a:gd name="f76" fmla="*/ f73 1 f2"/>
                <a:gd name="f77" fmla="*/ f75 1 35"/>
                <a:gd name="f78" fmla="*/ f74 1 89"/>
                <a:gd name="f79" fmla="*/ 18 f75 1"/>
                <a:gd name="f80" fmla="*/ 67 f74 1"/>
                <a:gd name="f81" fmla="*/ 13 f75 1"/>
                <a:gd name="f82" fmla="*/ 74 f74 1"/>
                <a:gd name="f83" fmla="*/ 66 f74 1"/>
                <a:gd name="f84" fmla="*/ 17 f75 1"/>
                <a:gd name="f85" fmla="*/ 64 f74 1"/>
                <a:gd name="f86" fmla="*/ 8 f75 1"/>
                <a:gd name="f87" fmla="*/ 42 f74 1"/>
                <a:gd name="f88" fmla="*/ 6 f75 1"/>
                <a:gd name="f89" fmla="*/ 36 f74 1"/>
                <a:gd name="f90" fmla="*/ 3 f75 1"/>
                <a:gd name="f91" fmla="*/ 0 f74 1"/>
                <a:gd name="f92" fmla="*/ 2 f74 1"/>
                <a:gd name="f93" fmla="*/ 21 f75 1"/>
                <a:gd name="f94" fmla="*/ 35 f74 1"/>
                <a:gd name="f95" fmla="*/ 25 f75 1"/>
                <a:gd name="f96" fmla="*/ 62 f74 1"/>
                <a:gd name="f97" fmla="*/ 34 f75 1"/>
                <a:gd name="f98" fmla="*/ 35 f75 1"/>
                <a:gd name="f99" fmla="*/ 68 f74 1"/>
                <a:gd name="f100" fmla="*/ 26 f75 1"/>
                <a:gd name="f101" fmla="*/ 65 f74 1"/>
                <a:gd name="f102" fmla="*/ 32 f75 1"/>
                <a:gd name="f103" fmla="*/ 81 f74 1"/>
                <a:gd name="f104" fmla="*/ 33 f75 1"/>
                <a:gd name="f105" fmla="*/ 85 f74 1"/>
                <a:gd name="f106" fmla="*/ 23 f75 1"/>
                <a:gd name="f107" fmla="*/ 88 f74 1"/>
                <a:gd name="f108" fmla="*/ 22 f75 1"/>
                <a:gd name="f109" fmla="*/ 19 f75 1"/>
                <a:gd name="f110" fmla="+- f76 0 f1"/>
                <a:gd name="f111" fmla="*/ f79 1 35"/>
                <a:gd name="f112" fmla="*/ f80 1 89"/>
                <a:gd name="f113" fmla="*/ f81 1 35"/>
                <a:gd name="f114" fmla="*/ f82 1 89"/>
                <a:gd name="f115" fmla="*/ f83 1 89"/>
                <a:gd name="f116" fmla="*/ f84 1 35"/>
                <a:gd name="f117" fmla="*/ f85 1 89"/>
                <a:gd name="f118" fmla="*/ f86 1 35"/>
                <a:gd name="f119" fmla="*/ f87 1 89"/>
                <a:gd name="f120" fmla="*/ f88 1 35"/>
                <a:gd name="f121" fmla="*/ f89 1 89"/>
                <a:gd name="f122" fmla="*/ f90 1 35"/>
                <a:gd name="f123" fmla="*/ f91 1 89"/>
                <a:gd name="f124" fmla="*/ f92 1 89"/>
                <a:gd name="f125" fmla="*/ f93 1 35"/>
                <a:gd name="f126" fmla="*/ f94 1 89"/>
                <a:gd name="f127" fmla="*/ f95 1 35"/>
                <a:gd name="f128" fmla="*/ f96 1 89"/>
                <a:gd name="f129" fmla="*/ f97 1 35"/>
                <a:gd name="f130" fmla="*/ f98 1 35"/>
                <a:gd name="f131" fmla="*/ f99 1 89"/>
                <a:gd name="f132" fmla="*/ f100 1 35"/>
                <a:gd name="f133" fmla="*/ f101 1 89"/>
                <a:gd name="f134" fmla="*/ f102 1 35"/>
                <a:gd name="f135" fmla="*/ f103 1 89"/>
                <a:gd name="f136" fmla="*/ f104 1 35"/>
                <a:gd name="f137" fmla="*/ f105 1 89"/>
                <a:gd name="f138" fmla="*/ f106 1 35"/>
                <a:gd name="f139" fmla="*/ f107 1 89"/>
                <a:gd name="f140" fmla="*/ f108 1 35"/>
                <a:gd name="f141" fmla="*/ f109 1 35"/>
                <a:gd name="f142" fmla="*/ 0 1 f77"/>
                <a:gd name="f143" fmla="*/ f71 1 f77"/>
                <a:gd name="f144" fmla="*/ 0 1 f78"/>
                <a:gd name="f145" fmla="*/ f72 1 f78"/>
                <a:gd name="f146" fmla="*/ f111 1 f77"/>
                <a:gd name="f147" fmla="*/ f112 1 f78"/>
                <a:gd name="f148" fmla="*/ f113 1 f77"/>
                <a:gd name="f149" fmla="*/ f114 1 f78"/>
                <a:gd name="f150" fmla="*/ f115 1 f78"/>
                <a:gd name="f151" fmla="*/ f116 1 f77"/>
                <a:gd name="f152" fmla="*/ f117 1 f78"/>
                <a:gd name="f153" fmla="*/ f118 1 f77"/>
                <a:gd name="f154" fmla="*/ f119 1 f78"/>
                <a:gd name="f155" fmla="*/ f120 1 f77"/>
                <a:gd name="f156" fmla="*/ f121 1 f78"/>
                <a:gd name="f157" fmla="*/ f122 1 f77"/>
                <a:gd name="f158" fmla="*/ f123 1 f78"/>
                <a:gd name="f159" fmla="*/ f124 1 f78"/>
                <a:gd name="f160" fmla="*/ f125 1 f77"/>
                <a:gd name="f161" fmla="*/ f126 1 f78"/>
                <a:gd name="f162" fmla="*/ f127 1 f77"/>
                <a:gd name="f163" fmla="*/ f128 1 f78"/>
                <a:gd name="f164" fmla="*/ f129 1 f77"/>
                <a:gd name="f165" fmla="*/ f130 1 f77"/>
                <a:gd name="f166" fmla="*/ f131 1 f78"/>
                <a:gd name="f167" fmla="*/ f132 1 f77"/>
                <a:gd name="f168" fmla="*/ f133 1 f78"/>
                <a:gd name="f169" fmla="*/ f134 1 f77"/>
                <a:gd name="f170" fmla="*/ f135 1 f78"/>
                <a:gd name="f171" fmla="*/ f136 1 f77"/>
                <a:gd name="f172" fmla="*/ f137 1 f78"/>
                <a:gd name="f173" fmla="*/ f138 1 f77"/>
                <a:gd name="f174" fmla="*/ f139 1 f78"/>
                <a:gd name="f175" fmla="*/ f140 1 f77"/>
                <a:gd name="f176" fmla="*/ f141 1 f77"/>
                <a:gd name="f177" fmla="*/ f142 f68 1"/>
                <a:gd name="f178" fmla="*/ f143 f68 1"/>
                <a:gd name="f179" fmla="*/ f145 f69 1"/>
                <a:gd name="f180" fmla="*/ f144 f69 1"/>
                <a:gd name="f181" fmla="*/ f146 f68 1"/>
                <a:gd name="f182" fmla="*/ f147 f69 1"/>
                <a:gd name="f183" fmla="*/ f148 f68 1"/>
                <a:gd name="f184" fmla="*/ f149 f69 1"/>
                <a:gd name="f185" fmla="*/ f150 f69 1"/>
                <a:gd name="f186" fmla="*/ f151 f68 1"/>
                <a:gd name="f187" fmla="*/ f152 f69 1"/>
                <a:gd name="f188" fmla="*/ f153 f68 1"/>
                <a:gd name="f189" fmla="*/ f154 f69 1"/>
                <a:gd name="f190" fmla="*/ f155 f68 1"/>
                <a:gd name="f191" fmla="*/ f156 f69 1"/>
                <a:gd name="f192" fmla="*/ f157 f68 1"/>
                <a:gd name="f193" fmla="*/ f158 f69 1"/>
                <a:gd name="f194" fmla="*/ f159 f69 1"/>
                <a:gd name="f195" fmla="*/ f160 f68 1"/>
                <a:gd name="f196" fmla="*/ f161 f69 1"/>
                <a:gd name="f197" fmla="*/ f162 f68 1"/>
                <a:gd name="f198" fmla="*/ f163 f69 1"/>
                <a:gd name="f199" fmla="*/ f164 f68 1"/>
                <a:gd name="f200" fmla="*/ f165 f68 1"/>
                <a:gd name="f201" fmla="*/ f166 f69 1"/>
                <a:gd name="f202" fmla="*/ f167 f68 1"/>
                <a:gd name="f203" fmla="*/ f168 f69 1"/>
                <a:gd name="f204" fmla="*/ f169 f68 1"/>
                <a:gd name="f205" fmla="*/ f170 f69 1"/>
                <a:gd name="f206" fmla="*/ f171 f68 1"/>
                <a:gd name="f207" fmla="*/ f172 f69 1"/>
                <a:gd name="f208" fmla="*/ f173 f68 1"/>
                <a:gd name="f209" fmla="*/ f174 f69 1"/>
                <a:gd name="f210" fmla="*/ f175 f68 1"/>
                <a:gd name="f211" fmla="*/ f176 f68 1"/>
              </a:gdLst>
              <a:ahLst/>
              <a:cxnLst>
                <a:cxn ang="3cd4">
                  <a:pos x="hc" y="t"/>
                </a:cxn>
                <a:cxn ang="0">
                  <a:pos x="r" y="vc"/>
                </a:cxn>
                <a:cxn ang="cd4">
                  <a:pos x="hc" y="b"/>
                </a:cxn>
                <a:cxn ang="cd2">
                  <a:pos x="l" y="vc"/>
                </a:cxn>
                <a:cxn ang="f110">
                  <a:pos x="f181" y="f182"/>
                </a:cxn>
                <a:cxn ang="f110">
                  <a:pos x="f183" y="f184"/>
                </a:cxn>
                <a:cxn ang="f110">
                  <a:pos x="f183" y="f185"/>
                </a:cxn>
                <a:cxn ang="f110">
                  <a:pos x="f186" y="f187"/>
                </a:cxn>
                <a:cxn ang="f110">
                  <a:pos x="f188" y="f189"/>
                </a:cxn>
                <a:cxn ang="f110">
                  <a:pos x="f190" y="f191"/>
                </a:cxn>
                <a:cxn ang="f110">
                  <a:pos x="f192" y="f193"/>
                </a:cxn>
                <a:cxn ang="f110">
                  <a:pos x="f190" y="f194"/>
                </a:cxn>
                <a:cxn ang="f110">
                  <a:pos x="f195" y="f196"/>
                </a:cxn>
                <a:cxn ang="f110">
                  <a:pos x="f197" y="f198"/>
                </a:cxn>
                <a:cxn ang="f110">
                  <a:pos x="f199" y="f187"/>
                </a:cxn>
                <a:cxn ang="f110">
                  <a:pos x="f200" y="f201"/>
                </a:cxn>
                <a:cxn ang="f110">
                  <a:pos x="f202" y="f203"/>
                </a:cxn>
                <a:cxn ang="f110">
                  <a:pos x="f202" y="f185"/>
                </a:cxn>
                <a:cxn ang="f110">
                  <a:pos x="f204" y="f205"/>
                </a:cxn>
                <a:cxn ang="f110">
                  <a:pos x="f206" y="f207"/>
                </a:cxn>
                <a:cxn ang="f110">
                  <a:pos x="f208" y="f209"/>
                </a:cxn>
                <a:cxn ang="f110">
                  <a:pos x="f210" y="f207"/>
                </a:cxn>
                <a:cxn ang="f110">
                  <a:pos x="f211" y="f201"/>
                </a:cxn>
                <a:cxn ang="f110">
                  <a:pos x="f181" y="f182"/>
                </a:cxn>
              </a:cxnLst>
              <a:rect l="f177" t="f180" r="f178" b="f179"/>
              <a:pathLst>
                <a:path w="35" h="89">
                  <a:moveTo>
                    <a:pt x="f8" y="f9"/>
                  </a:moveTo>
                  <a:cubicBezTo>
                    <a:pt x="f10" y="f11"/>
                    <a:pt x="f12" y="f13"/>
                    <a:pt x="f14" y="f15"/>
                  </a:cubicBezTo>
                  <a:cubicBezTo>
                    <a:pt x="f16" y="f17"/>
                    <a:pt x="f16" y="f11"/>
                    <a:pt x="f14" y="f18"/>
                  </a:cubicBezTo>
                  <a:cubicBezTo>
                    <a:pt x="f19" y="f20"/>
                    <a:pt x="f21" y="f20"/>
                    <a:pt x="f10" y="f22"/>
                  </a:cubicBezTo>
                  <a:cubicBezTo>
                    <a:pt x="f19" y="f23"/>
                    <a:pt x="f24" y="f25"/>
                    <a:pt x="f26" y="f27"/>
                  </a:cubicBezTo>
                  <a:cubicBezTo>
                    <a:pt x="f28" y="f29"/>
                    <a:pt x="f28" y="f30"/>
                    <a:pt x="f31" y="f32"/>
                  </a:cubicBezTo>
                  <a:cubicBezTo>
                    <a:pt x="f5" y="f33"/>
                    <a:pt x="f5" y="f34"/>
                    <a:pt x="f35" y="f5"/>
                  </a:cubicBezTo>
                  <a:cubicBezTo>
                    <a:pt x="f36" y="f37"/>
                    <a:pt x="f38" y="f37"/>
                    <a:pt x="f31" y="f39"/>
                  </a:cubicBezTo>
                  <a:cubicBezTo>
                    <a:pt x="f19" y="f24"/>
                    <a:pt x="f40" y="f41"/>
                    <a:pt x="f42" y="f6"/>
                  </a:cubicBezTo>
                  <a:cubicBezTo>
                    <a:pt x="f41" y="f43"/>
                    <a:pt x="f33" y="f44"/>
                    <a:pt x="f45" y="f46"/>
                  </a:cubicBezTo>
                  <a:cubicBezTo>
                    <a:pt x="f47" y="f46"/>
                    <a:pt x="f48" y="f49"/>
                    <a:pt x="f50" y="f22"/>
                  </a:cubicBezTo>
                  <a:cubicBezTo>
                    <a:pt x="f6" y="f20"/>
                    <a:pt x="f6" y="f9"/>
                    <a:pt x="f6" y="f51"/>
                  </a:cubicBezTo>
                  <a:cubicBezTo>
                    <a:pt x="f48" y="f9"/>
                    <a:pt x="f52" y="f18"/>
                    <a:pt x="f53" y="f20"/>
                  </a:cubicBezTo>
                  <a:cubicBezTo>
                    <a:pt x="f53" y="f20"/>
                    <a:pt x="f53" y="f18"/>
                    <a:pt x="f53" y="f18"/>
                  </a:cubicBezTo>
                  <a:cubicBezTo>
                    <a:pt x="f54" y="f55"/>
                    <a:pt x="f54" y="f56"/>
                    <a:pt x="f48" y="f57"/>
                  </a:cubicBezTo>
                  <a:cubicBezTo>
                    <a:pt x="f50" y="f58"/>
                    <a:pt x="f50" y="f59"/>
                    <a:pt x="f60" y="f61"/>
                  </a:cubicBezTo>
                  <a:cubicBezTo>
                    <a:pt x="f62" y="f63"/>
                    <a:pt x="f54" y="f7"/>
                    <a:pt x="f64" y="f63"/>
                  </a:cubicBezTo>
                  <a:cubicBezTo>
                    <a:pt x="f41" y="f65"/>
                    <a:pt x="f42" y="f61"/>
                    <a:pt x="f41" y="f61"/>
                  </a:cubicBezTo>
                  <a:cubicBezTo>
                    <a:pt x="f33" y="f66"/>
                    <a:pt x="f42" y="f17"/>
                    <a:pt x="f40" y="f51"/>
                  </a:cubicBezTo>
                  <a:cubicBezTo>
                    <a:pt x="f40" y="f9"/>
                    <a:pt x="f40"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0" name="Freeform 31">
              <a:extLst>
                <a:ext uri="{FF2B5EF4-FFF2-40B4-BE49-F238E27FC236}">
                  <a16:creationId xmlns:a16="http://schemas.microsoft.com/office/drawing/2014/main" id="{73BF5CAC-F95E-488A-88AE-078A28CC97D9}"/>
                </a:ext>
              </a:extLst>
            </p:cNvPr>
            <p:cNvSpPr/>
            <p:nvPr/>
          </p:nvSpPr>
          <p:spPr>
            <a:xfrm>
              <a:off x="852485" y="1757367"/>
              <a:ext cx="85725" cy="219071"/>
            </a:xfrm>
            <a:custGeom>
              <a:avLst/>
              <a:gdLst>
                <a:gd name="f0" fmla="val 10800000"/>
                <a:gd name="f1" fmla="val 5400000"/>
                <a:gd name="f2" fmla="val 180"/>
                <a:gd name="f3" fmla="val w"/>
                <a:gd name="f4" fmla="val h"/>
                <a:gd name="f5" fmla="val 0"/>
                <a:gd name="f6" fmla="val 35"/>
                <a:gd name="f7" fmla="val 90"/>
                <a:gd name="f8" fmla="val 19"/>
                <a:gd name="f9" fmla="val 68"/>
                <a:gd name="f10" fmla="val 17"/>
                <a:gd name="f11" fmla="val 70"/>
                <a:gd name="f12" fmla="val 15"/>
                <a:gd name="f13" fmla="val 72"/>
                <a:gd name="f14" fmla="val 13"/>
                <a:gd name="f15" fmla="val 75"/>
                <a:gd name="f16" fmla="val 10"/>
                <a:gd name="f17" fmla="val 73"/>
                <a:gd name="f18" fmla="val 69"/>
                <a:gd name="f19" fmla="val 67"/>
                <a:gd name="f20" fmla="val 66"/>
                <a:gd name="f21" fmla="val 16"/>
                <a:gd name="f22" fmla="val 65"/>
                <a:gd name="f23" fmla="val 18"/>
                <a:gd name="f24" fmla="val 14"/>
                <a:gd name="f25" fmla="val 57"/>
                <a:gd name="f26" fmla="val 11"/>
                <a:gd name="f27" fmla="val 50"/>
                <a:gd name="f28" fmla="val 8"/>
                <a:gd name="f29" fmla="val 43"/>
                <a:gd name="f30" fmla="val 41"/>
                <a:gd name="f31" fmla="val 7"/>
                <a:gd name="f32" fmla="val 38"/>
                <a:gd name="f33" fmla="val 6"/>
                <a:gd name="f34" fmla="val 36"/>
                <a:gd name="f35" fmla="val 25"/>
                <a:gd name="f36" fmla="val 3"/>
                <a:gd name="f37" fmla="val 4"/>
                <a:gd name="f38" fmla="val 1"/>
                <a:gd name="f39" fmla="val 5"/>
                <a:gd name="f40" fmla="val 2"/>
                <a:gd name="f41" fmla="val 12"/>
                <a:gd name="f42" fmla="val 23"/>
                <a:gd name="f43" fmla="val 21"/>
                <a:gd name="f44" fmla="val 22"/>
                <a:gd name="f45" fmla="val 44"/>
                <a:gd name="f46" fmla="val 24"/>
                <a:gd name="f47" fmla="val 53"/>
                <a:gd name="f48" fmla="val 26"/>
                <a:gd name="f49" fmla="val 62"/>
                <a:gd name="f50" fmla="val 29"/>
                <a:gd name="f51" fmla="val 63"/>
                <a:gd name="f52" fmla="val 32"/>
                <a:gd name="f53" fmla="val 60"/>
                <a:gd name="f54" fmla="val 34"/>
                <a:gd name="f55" fmla="val 64"/>
                <a:gd name="f56" fmla="val 27"/>
                <a:gd name="f57" fmla="val 28"/>
                <a:gd name="f58" fmla="val 78"/>
                <a:gd name="f59" fmla="val 33"/>
                <a:gd name="f60" fmla="val 82"/>
                <a:gd name="f61" fmla="val 83"/>
                <a:gd name="f62" fmla="val 84"/>
                <a:gd name="f63" fmla="val 86"/>
                <a:gd name="f64" fmla="val 31"/>
                <a:gd name="f65" fmla="val 88"/>
                <a:gd name="f66" fmla="val 85"/>
                <a:gd name="f67" fmla="val 79"/>
                <a:gd name="f68" fmla="val 74"/>
                <a:gd name="f69" fmla="val 20"/>
                <a:gd name="f70" fmla="+- 0 0 -90"/>
                <a:gd name="f71" fmla="*/ f3 1 35"/>
                <a:gd name="f72" fmla="*/ f4 1 90"/>
                <a:gd name="f73" fmla="val f5"/>
                <a:gd name="f74" fmla="val f6"/>
                <a:gd name="f75" fmla="val f7"/>
                <a:gd name="f76" fmla="*/ f70 f0 1"/>
                <a:gd name="f77" fmla="+- f75 0 f73"/>
                <a:gd name="f78" fmla="+- f74 0 f73"/>
                <a:gd name="f79" fmla="*/ f76 1 f2"/>
                <a:gd name="f80" fmla="*/ f78 1 35"/>
                <a:gd name="f81" fmla="*/ f77 1 90"/>
                <a:gd name="f82" fmla="*/ 19 f78 1"/>
                <a:gd name="f83" fmla="*/ 68 f77 1"/>
                <a:gd name="f84" fmla="*/ 13 f78 1"/>
                <a:gd name="f85" fmla="*/ 75 f77 1"/>
                <a:gd name="f86" fmla="*/ 67 f77 1"/>
                <a:gd name="f87" fmla="*/ 18 f78 1"/>
                <a:gd name="f88" fmla="*/ 65 f77 1"/>
                <a:gd name="f89" fmla="*/ 8 f78 1"/>
                <a:gd name="f90" fmla="*/ 43 f77 1"/>
                <a:gd name="f91" fmla="*/ 6 f78 1"/>
                <a:gd name="f92" fmla="*/ 36 f77 1"/>
                <a:gd name="f93" fmla="*/ 3 f78 1"/>
                <a:gd name="f94" fmla="*/ 0 f77 1"/>
                <a:gd name="f95" fmla="*/ 3 f77 1"/>
                <a:gd name="f96" fmla="*/ 21 f78 1"/>
                <a:gd name="f97" fmla="*/ 35 f77 1"/>
                <a:gd name="f98" fmla="*/ 26 f78 1"/>
                <a:gd name="f99" fmla="*/ 62 f77 1"/>
                <a:gd name="f100" fmla="*/ 34 f78 1"/>
                <a:gd name="f101" fmla="*/ 64 f77 1"/>
                <a:gd name="f102" fmla="*/ 35 f78 1"/>
                <a:gd name="f103" fmla="*/ 69 f77 1"/>
                <a:gd name="f104" fmla="*/ 27 f78 1"/>
                <a:gd name="f105" fmla="*/ 66 f77 1"/>
                <a:gd name="f106" fmla="*/ 33 f78 1"/>
                <a:gd name="f107" fmla="*/ 82 f77 1"/>
                <a:gd name="f108" fmla="*/ 86 f77 1"/>
                <a:gd name="f109" fmla="*/ 23 f78 1"/>
                <a:gd name="f110" fmla="*/ 88 f77 1"/>
                <a:gd name="f111" fmla="*/ 22 f78 1"/>
                <a:gd name="f112" fmla="*/ 85 f77 1"/>
                <a:gd name="f113" fmla="*/ 20 f78 1"/>
                <a:gd name="f114" fmla="+- f79 0 f1"/>
                <a:gd name="f115" fmla="*/ f82 1 35"/>
                <a:gd name="f116" fmla="*/ f83 1 90"/>
                <a:gd name="f117" fmla="*/ f84 1 35"/>
                <a:gd name="f118" fmla="*/ f85 1 90"/>
                <a:gd name="f119" fmla="*/ f86 1 90"/>
                <a:gd name="f120" fmla="*/ f87 1 35"/>
                <a:gd name="f121" fmla="*/ f88 1 90"/>
                <a:gd name="f122" fmla="*/ f89 1 35"/>
                <a:gd name="f123" fmla="*/ f90 1 90"/>
                <a:gd name="f124" fmla="*/ f91 1 35"/>
                <a:gd name="f125" fmla="*/ f92 1 90"/>
                <a:gd name="f126" fmla="*/ f93 1 35"/>
                <a:gd name="f127" fmla="*/ f94 1 90"/>
                <a:gd name="f128" fmla="*/ f95 1 90"/>
                <a:gd name="f129" fmla="*/ f96 1 35"/>
                <a:gd name="f130" fmla="*/ f97 1 90"/>
                <a:gd name="f131" fmla="*/ f98 1 35"/>
                <a:gd name="f132" fmla="*/ f99 1 90"/>
                <a:gd name="f133" fmla="*/ f100 1 35"/>
                <a:gd name="f134" fmla="*/ f101 1 90"/>
                <a:gd name="f135" fmla="*/ f102 1 35"/>
                <a:gd name="f136" fmla="*/ f103 1 90"/>
                <a:gd name="f137" fmla="*/ f104 1 35"/>
                <a:gd name="f138" fmla="*/ f105 1 90"/>
                <a:gd name="f139" fmla="*/ f106 1 35"/>
                <a:gd name="f140" fmla="*/ f107 1 90"/>
                <a:gd name="f141" fmla="*/ f108 1 90"/>
                <a:gd name="f142" fmla="*/ f109 1 35"/>
                <a:gd name="f143" fmla="*/ f110 1 90"/>
                <a:gd name="f144" fmla="*/ f111 1 35"/>
                <a:gd name="f145" fmla="*/ f112 1 90"/>
                <a:gd name="f146" fmla="*/ f113 1 35"/>
                <a:gd name="f147" fmla="*/ 0 1 f80"/>
                <a:gd name="f148" fmla="*/ f74 1 f80"/>
                <a:gd name="f149" fmla="*/ 0 1 f81"/>
                <a:gd name="f150" fmla="*/ f75 1 f81"/>
                <a:gd name="f151" fmla="*/ f115 1 f80"/>
                <a:gd name="f152" fmla="*/ f116 1 f81"/>
                <a:gd name="f153" fmla="*/ f117 1 f80"/>
                <a:gd name="f154" fmla="*/ f118 1 f81"/>
                <a:gd name="f155" fmla="*/ f119 1 f81"/>
                <a:gd name="f156" fmla="*/ f120 1 f80"/>
                <a:gd name="f157" fmla="*/ f121 1 f81"/>
                <a:gd name="f158" fmla="*/ f122 1 f80"/>
                <a:gd name="f159" fmla="*/ f123 1 f81"/>
                <a:gd name="f160" fmla="*/ f124 1 f80"/>
                <a:gd name="f161" fmla="*/ f125 1 f81"/>
                <a:gd name="f162" fmla="*/ f126 1 f80"/>
                <a:gd name="f163" fmla="*/ f127 1 f81"/>
                <a:gd name="f164" fmla="*/ f128 1 f81"/>
                <a:gd name="f165" fmla="*/ f129 1 f80"/>
                <a:gd name="f166" fmla="*/ f130 1 f81"/>
                <a:gd name="f167" fmla="*/ f131 1 f80"/>
                <a:gd name="f168" fmla="*/ f132 1 f81"/>
                <a:gd name="f169" fmla="*/ f133 1 f80"/>
                <a:gd name="f170" fmla="*/ f134 1 f81"/>
                <a:gd name="f171" fmla="*/ f135 1 f80"/>
                <a:gd name="f172" fmla="*/ f136 1 f81"/>
                <a:gd name="f173" fmla="*/ f137 1 f80"/>
                <a:gd name="f174" fmla="*/ f138 1 f81"/>
                <a:gd name="f175" fmla="*/ f139 1 f80"/>
                <a:gd name="f176" fmla="*/ f140 1 f81"/>
                <a:gd name="f177" fmla="*/ f141 1 f81"/>
                <a:gd name="f178" fmla="*/ f142 1 f80"/>
                <a:gd name="f179" fmla="*/ f143 1 f81"/>
                <a:gd name="f180" fmla="*/ f144 1 f80"/>
                <a:gd name="f181" fmla="*/ f145 1 f81"/>
                <a:gd name="f182" fmla="*/ f146 1 f80"/>
                <a:gd name="f183" fmla="*/ f147 f71 1"/>
                <a:gd name="f184" fmla="*/ f148 f71 1"/>
                <a:gd name="f185" fmla="*/ f150 f72 1"/>
                <a:gd name="f186" fmla="*/ f149 f72 1"/>
                <a:gd name="f187" fmla="*/ f151 f71 1"/>
                <a:gd name="f188" fmla="*/ f152 f72 1"/>
                <a:gd name="f189" fmla="*/ f153 f71 1"/>
                <a:gd name="f190" fmla="*/ f154 f72 1"/>
                <a:gd name="f191" fmla="*/ f155 f72 1"/>
                <a:gd name="f192" fmla="*/ f156 f71 1"/>
                <a:gd name="f193" fmla="*/ f157 f72 1"/>
                <a:gd name="f194" fmla="*/ f158 f71 1"/>
                <a:gd name="f195" fmla="*/ f159 f72 1"/>
                <a:gd name="f196" fmla="*/ f160 f71 1"/>
                <a:gd name="f197" fmla="*/ f161 f72 1"/>
                <a:gd name="f198" fmla="*/ f162 f71 1"/>
                <a:gd name="f199" fmla="*/ f163 f72 1"/>
                <a:gd name="f200" fmla="*/ f164 f72 1"/>
                <a:gd name="f201" fmla="*/ f165 f71 1"/>
                <a:gd name="f202" fmla="*/ f166 f72 1"/>
                <a:gd name="f203" fmla="*/ f167 f71 1"/>
                <a:gd name="f204" fmla="*/ f168 f72 1"/>
                <a:gd name="f205" fmla="*/ f169 f71 1"/>
                <a:gd name="f206" fmla="*/ f170 f72 1"/>
                <a:gd name="f207" fmla="*/ f171 f71 1"/>
                <a:gd name="f208" fmla="*/ f172 f72 1"/>
                <a:gd name="f209" fmla="*/ f173 f71 1"/>
                <a:gd name="f210" fmla="*/ f174 f72 1"/>
                <a:gd name="f211" fmla="*/ f175 f71 1"/>
                <a:gd name="f212" fmla="*/ f176 f72 1"/>
                <a:gd name="f213" fmla="*/ f177 f72 1"/>
                <a:gd name="f214" fmla="*/ f178 f71 1"/>
                <a:gd name="f215" fmla="*/ f179 f72 1"/>
                <a:gd name="f216" fmla="*/ f180 f71 1"/>
                <a:gd name="f217" fmla="*/ f181 f72 1"/>
                <a:gd name="f218" fmla="*/ f182 f71 1"/>
              </a:gdLst>
              <a:ahLst/>
              <a:cxnLst>
                <a:cxn ang="3cd4">
                  <a:pos x="hc" y="t"/>
                </a:cxn>
                <a:cxn ang="0">
                  <a:pos x="r" y="vc"/>
                </a:cxn>
                <a:cxn ang="cd4">
                  <a:pos x="hc" y="b"/>
                </a:cxn>
                <a:cxn ang="cd2">
                  <a:pos x="l" y="vc"/>
                </a:cxn>
                <a:cxn ang="f114">
                  <a:pos x="f187" y="f188"/>
                </a:cxn>
                <a:cxn ang="f114">
                  <a:pos x="f189" y="f190"/>
                </a:cxn>
                <a:cxn ang="f114">
                  <a:pos x="f189" y="f191"/>
                </a:cxn>
                <a:cxn ang="f114">
                  <a:pos x="f192" y="f193"/>
                </a:cxn>
                <a:cxn ang="f114">
                  <a:pos x="f194" y="f195"/>
                </a:cxn>
                <a:cxn ang="f114">
                  <a:pos x="f196" y="f197"/>
                </a:cxn>
                <a:cxn ang="f114">
                  <a:pos x="f198" y="f199"/>
                </a:cxn>
                <a:cxn ang="f114">
                  <a:pos x="f196" y="f200"/>
                </a:cxn>
                <a:cxn ang="f114">
                  <a:pos x="f201" y="f202"/>
                </a:cxn>
                <a:cxn ang="f114">
                  <a:pos x="f203" y="f204"/>
                </a:cxn>
                <a:cxn ang="f114">
                  <a:pos x="f205" y="f206"/>
                </a:cxn>
                <a:cxn ang="f114">
                  <a:pos x="f207" y="f208"/>
                </a:cxn>
                <a:cxn ang="f114">
                  <a:pos x="f209" y="f193"/>
                </a:cxn>
                <a:cxn ang="f114">
                  <a:pos x="f203" y="f210"/>
                </a:cxn>
                <a:cxn ang="f114">
                  <a:pos x="f211" y="f212"/>
                </a:cxn>
                <a:cxn ang="f114">
                  <a:pos x="f211" y="f213"/>
                </a:cxn>
                <a:cxn ang="f114">
                  <a:pos x="f214" y="f215"/>
                </a:cxn>
                <a:cxn ang="f114">
                  <a:pos x="f216" y="f217"/>
                </a:cxn>
                <a:cxn ang="f114">
                  <a:pos x="f218" y="f188"/>
                </a:cxn>
                <a:cxn ang="f114">
                  <a:pos x="f187" y="f188"/>
                </a:cxn>
              </a:cxnLst>
              <a:rect l="f183" t="f186" r="f184" b="f185"/>
              <a:pathLst>
                <a:path w="35" h="90">
                  <a:moveTo>
                    <a:pt x="f8" y="f9"/>
                  </a:moveTo>
                  <a:cubicBezTo>
                    <a:pt x="f10" y="f11"/>
                    <a:pt x="f12" y="f13"/>
                    <a:pt x="f14" y="f15"/>
                  </a:cubicBezTo>
                  <a:cubicBezTo>
                    <a:pt x="f16" y="f17"/>
                    <a:pt x="f16" y="f18"/>
                    <a:pt x="f14" y="f19"/>
                  </a:cubicBezTo>
                  <a:cubicBezTo>
                    <a:pt x="f12" y="f20"/>
                    <a:pt x="f21" y="f22"/>
                    <a:pt x="f23" y="f22"/>
                  </a:cubicBezTo>
                  <a:cubicBezTo>
                    <a:pt x="f24" y="f25"/>
                    <a:pt x="f26" y="f27"/>
                    <a:pt x="f28" y="f29"/>
                  </a:cubicBezTo>
                  <a:cubicBezTo>
                    <a:pt x="f28" y="f30"/>
                    <a:pt x="f31" y="f32"/>
                    <a:pt x="f33" y="f34"/>
                  </a:cubicBezTo>
                  <a:cubicBezTo>
                    <a:pt x="f5" y="f35"/>
                    <a:pt x="f5" y="f14"/>
                    <a:pt x="f36" y="f5"/>
                  </a:cubicBezTo>
                  <a:cubicBezTo>
                    <a:pt x="f37" y="f38"/>
                    <a:pt x="f39" y="f40"/>
                    <a:pt x="f33" y="f36"/>
                  </a:cubicBezTo>
                  <a:cubicBezTo>
                    <a:pt x="f12" y="f41"/>
                    <a:pt x="f8" y="f42"/>
                    <a:pt x="f43" y="f6"/>
                  </a:cubicBezTo>
                  <a:cubicBezTo>
                    <a:pt x="f44" y="f45"/>
                    <a:pt x="f46" y="f47"/>
                    <a:pt x="f48" y="f49"/>
                  </a:cubicBezTo>
                  <a:cubicBezTo>
                    <a:pt x="f50" y="f51"/>
                    <a:pt x="f52" y="f53"/>
                    <a:pt x="f54" y="f55"/>
                  </a:cubicBezTo>
                  <a:cubicBezTo>
                    <a:pt x="f6" y="f22"/>
                    <a:pt x="f6" y="f19"/>
                    <a:pt x="f6" y="f18"/>
                  </a:cubicBezTo>
                  <a:cubicBezTo>
                    <a:pt x="f52" y="f9"/>
                    <a:pt x="f50" y="f19"/>
                    <a:pt x="f56" y="f22"/>
                  </a:cubicBezTo>
                  <a:cubicBezTo>
                    <a:pt x="f48" y="f20"/>
                    <a:pt x="f48" y="f20"/>
                    <a:pt x="f48" y="f20"/>
                  </a:cubicBezTo>
                  <a:cubicBezTo>
                    <a:pt x="f56" y="f13"/>
                    <a:pt x="f57" y="f58"/>
                    <a:pt x="f59" y="f60"/>
                  </a:cubicBezTo>
                  <a:cubicBezTo>
                    <a:pt x="f54" y="f61"/>
                    <a:pt x="f54" y="f62"/>
                    <a:pt x="f59" y="f63"/>
                  </a:cubicBezTo>
                  <a:cubicBezTo>
                    <a:pt x="f64" y="f65"/>
                    <a:pt x="f56" y="f7"/>
                    <a:pt x="f42" y="f65"/>
                  </a:cubicBezTo>
                  <a:cubicBezTo>
                    <a:pt x="f42" y="f65"/>
                    <a:pt x="f44" y="f63"/>
                    <a:pt x="f44" y="f66"/>
                  </a:cubicBezTo>
                  <a:cubicBezTo>
                    <a:pt x="f46" y="f67"/>
                    <a:pt x="f43" y="f68"/>
                    <a:pt x="f69" y="f9"/>
                  </a:cubicBezTo>
                  <a:cubicBezTo>
                    <a:pt x="f8" y="f9"/>
                    <a:pt x="f8"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1" name="Freeform 32">
              <a:extLst>
                <a:ext uri="{FF2B5EF4-FFF2-40B4-BE49-F238E27FC236}">
                  <a16:creationId xmlns:a16="http://schemas.microsoft.com/office/drawing/2014/main" id="{6BD21554-203F-4E24-9C29-61095BDC1708}"/>
                </a:ext>
              </a:extLst>
            </p:cNvPr>
            <p:cNvSpPr/>
            <p:nvPr/>
          </p:nvSpPr>
          <p:spPr>
            <a:xfrm>
              <a:off x="6570658" y="1122361"/>
              <a:ext cx="82552" cy="220663"/>
            </a:xfrm>
            <a:custGeom>
              <a:avLst/>
              <a:gdLst>
                <a:gd name="f0" fmla="val 10800000"/>
                <a:gd name="f1" fmla="val 5400000"/>
                <a:gd name="f2" fmla="val 180"/>
                <a:gd name="f3" fmla="val w"/>
                <a:gd name="f4" fmla="val h"/>
                <a:gd name="f5" fmla="val 0"/>
                <a:gd name="f6" fmla="val 34"/>
                <a:gd name="f7" fmla="val 90"/>
                <a:gd name="f8" fmla="val 18"/>
                <a:gd name="f9" fmla="val 68"/>
                <a:gd name="f10" fmla="val 16"/>
                <a:gd name="f11" fmla="val 70"/>
                <a:gd name="f12" fmla="val 14"/>
                <a:gd name="f13" fmla="val 72"/>
                <a:gd name="f14" fmla="val 13"/>
                <a:gd name="f15" fmla="val 74"/>
                <a:gd name="f16" fmla="val 9"/>
                <a:gd name="f17" fmla="val 73"/>
                <a:gd name="f18" fmla="val 69"/>
                <a:gd name="f19" fmla="val 12"/>
                <a:gd name="f20" fmla="val 67"/>
                <a:gd name="f21" fmla="val 66"/>
                <a:gd name="f22" fmla="val 15"/>
                <a:gd name="f23" fmla="val 65"/>
                <a:gd name="f24" fmla="val 17"/>
                <a:gd name="f25" fmla="val 64"/>
                <a:gd name="f26" fmla="val 57"/>
                <a:gd name="f27" fmla="val 11"/>
                <a:gd name="f28" fmla="val 50"/>
                <a:gd name="f29" fmla="val 8"/>
                <a:gd name="f30" fmla="val 42"/>
                <a:gd name="f31" fmla="val 7"/>
                <a:gd name="f32" fmla="val 40"/>
                <a:gd name="f33" fmla="val 6"/>
                <a:gd name="f34" fmla="val 38"/>
                <a:gd name="f35" fmla="val 5"/>
                <a:gd name="f36" fmla="val 36"/>
                <a:gd name="f37" fmla="val 25"/>
                <a:gd name="f38" fmla="val 3"/>
                <a:gd name="f39" fmla="val 4"/>
                <a:gd name="f40" fmla="val 1"/>
                <a:gd name="f41" fmla="val 2"/>
                <a:gd name="f42" fmla="val 23"/>
                <a:gd name="f43" fmla="val 20"/>
                <a:gd name="f44" fmla="val 35"/>
                <a:gd name="f45" fmla="val 22"/>
                <a:gd name="f46" fmla="val 44"/>
                <a:gd name="f47" fmla="val 53"/>
                <a:gd name="f48" fmla="val 62"/>
                <a:gd name="f49" fmla="val 28"/>
                <a:gd name="f50" fmla="val 63"/>
                <a:gd name="f51" fmla="val 32"/>
                <a:gd name="f52" fmla="val 60"/>
                <a:gd name="f53" fmla="val 31"/>
                <a:gd name="f54" fmla="val 26"/>
                <a:gd name="f55" fmla="val 27"/>
                <a:gd name="f56" fmla="val 78"/>
                <a:gd name="f57" fmla="val 82"/>
                <a:gd name="f58" fmla="val 83"/>
                <a:gd name="f59" fmla="val 84"/>
                <a:gd name="f60" fmla="val 85"/>
                <a:gd name="f61" fmla="val 30"/>
                <a:gd name="f62" fmla="val 88"/>
                <a:gd name="f63" fmla="val 21"/>
                <a:gd name="f64" fmla="val 86"/>
                <a:gd name="f65" fmla="val 79"/>
                <a:gd name="f66" fmla="val 19"/>
                <a:gd name="f67" fmla="+- 0 0 -90"/>
                <a:gd name="f68" fmla="*/ f3 1 34"/>
                <a:gd name="f69" fmla="*/ f4 1 90"/>
                <a:gd name="f70" fmla="val f5"/>
                <a:gd name="f71" fmla="val f6"/>
                <a:gd name="f72" fmla="val f7"/>
                <a:gd name="f73" fmla="*/ f67 f0 1"/>
                <a:gd name="f74" fmla="+- f72 0 f70"/>
                <a:gd name="f75" fmla="+- f71 0 f70"/>
                <a:gd name="f76" fmla="*/ f73 1 f2"/>
                <a:gd name="f77" fmla="*/ f75 1 34"/>
                <a:gd name="f78" fmla="*/ f74 1 90"/>
                <a:gd name="f79" fmla="*/ 18 f75 1"/>
                <a:gd name="f80" fmla="*/ 68 f74 1"/>
                <a:gd name="f81" fmla="*/ 13 f75 1"/>
                <a:gd name="f82" fmla="*/ 74 f74 1"/>
                <a:gd name="f83" fmla="*/ 12 f75 1"/>
                <a:gd name="f84" fmla="*/ 67 f74 1"/>
                <a:gd name="f85" fmla="*/ 17 f75 1"/>
                <a:gd name="f86" fmla="*/ 64 f74 1"/>
                <a:gd name="f87" fmla="*/ 8 f75 1"/>
                <a:gd name="f88" fmla="*/ 42 f74 1"/>
                <a:gd name="f89" fmla="*/ 5 f75 1"/>
                <a:gd name="f90" fmla="*/ 36 f74 1"/>
                <a:gd name="f91" fmla="*/ 3 f75 1"/>
                <a:gd name="f92" fmla="*/ 0 f74 1"/>
                <a:gd name="f93" fmla="*/ 3 f74 1"/>
                <a:gd name="f94" fmla="*/ 20 f75 1"/>
                <a:gd name="f95" fmla="*/ 35 f74 1"/>
                <a:gd name="f96" fmla="*/ 25 f75 1"/>
                <a:gd name="f97" fmla="*/ 62 f74 1"/>
                <a:gd name="f98" fmla="*/ 34 f75 1"/>
                <a:gd name="f99" fmla="*/ 69 f74 1"/>
                <a:gd name="f100" fmla="*/ 26 f75 1"/>
                <a:gd name="f101" fmla="*/ 65 f74 1"/>
                <a:gd name="f102" fmla="*/ 66 f74 1"/>
                <a:gd name="f103" fmla="*/ 32 f75 1"/>
                <a:gd name="f104" fmla="*/ 82 f74 1"/>
                <a:gd name="f105" fmla="*/ 85 f74 1"/>
                <a:gd name="f106" fmla="*/ 23 f75 1"/>
                <a:gd name="f107" fmla="*/ 88 f74 1"/>
                <a:gd name="f108" fmla="*/ 21 f75 1"/>
                <a:gd name="f109" fmla="*/ 19 f75 1"/>
                <a:gd name="f110" fmla="+- f76 0 f1"/>
                <a:gd name="f111" fmla="*/ f79 1 34"/>
                <a:gd name="f112" fmla="*/ f80 1 90"/>
                <a:gd name="f113" fmla="*/ f81 1 34"/>
                <a:gd name="f114" fmla="*/ f82 1 90"/>
                <a:gd name="f115" fmla="*/ f83 1 34"/>
                <a:gd name="f116" fmla="*/ f84 1 90"/>
                <a:gd name="f117" fmla="*/ f85 1 34"/>
                <a:gd name="f118" fmla="*/ f86 1 90"/>
                <a:gd name="f119" fmla="*/ f87 1 34"/>
                <a:gd name="f120" fmla="*/ f88 1 90"/>
                <a:gd name="f121" fmla="*/ f89 1 34"/>
                <a:gd name="f122" fmla="*/ f90 1 90"/>
                <a:gd name="f123" fmla="*/ f91 1 34"/>
                <a:gd name="f124" fmla="*/ f92 1 90"/>
                <a:gd name="f125" fmla="*/ f93 1 90"/>
                <a:gd name="f126" fmla="*/ f94 1 34"/>
                <a:gd name="f127" fmla="*/ f95 1 90"/>
                <a:gd name="f128" fmla="*/ f96 1 34"/>
                <a:gd name="f129" fmla="*/ f97 1 90"/>
                <a:gd name="f130" fmla="*/ f98 1 34"/>
                <a:gd name="f131" fmla="*/ f99 1 90"/>
                <a:gd name="f132" fmla="*/ f100 1 34"/>
                <a:gd name="f133" fmla="*/ f101 1 90"/>
                <a:gd name="f134" fmla="*/ f102 1 90"/>
                <a:gd name="f135" fmla="*/ f103 1 34"/>
                <a:gd name="f136" fmla="*/ f104 1 90"/>
                <a:gd name="f137" fmla="*/ f105 1 90"/>
                <a:gd name="f138" fmla="*/ f106 1 34"/>
                <a:gd name="f139" fmla="*/ f107 1 90"/>
                <a:gd name="f140" fmla="*/ f108 1 34"/>
                <a:gd name="f141" fmla="*/ f109 1 34"/>
                <a:gd name="f142" fmla="*/ 0 1 f77"/>
                <a:gd name="f143" fmla="*/ f71 1 f77"/>
                <a:gd name="f144" fmla="*/ 0 1 f78"/>
                <a:gd name="f145" fmla="*/ f72 1 f78"/>
                <a:gd name="f146" fmla="*/ f111 1 f77"/>
                <a:gd name="f147" fmla="*/ f112 1 f78"/>
                <a:gd name="f148" fmla="*/ f113 1 f77"/>
                <a:gd name="f149" fmla="*/ f114 1 f78"/>
                <a:gd name="f150" fmla="*/ f115 1 f77"/>
                <a:gd name="f151" fmla="*/ f116 1 f78"/>
                <a:gd name="f152" fmla="*/ f117 1 f77"/>
                <a:gd name="f153" fmla="*/ f118 1 f78"/>
                <a:gd name="f154" fmla="*/ f119 1 f77"/>
                <a:gd name="f155" fmla="*/ f120 1 f78"/>
                <a:gd name="f156" fmla="*/ f121 1 f77"/>
                <a:gd name="f157" fmla="*/ f122 1 f78"/>
                <a:gd name="f158" fmla="*/ f123 1 f77"/>
                <a:gd name="f159" fmla="*/ f124 1 f78"/>
                <a:gd name="f160" fmla="*/ f125 1 f78"/>
                <a:gd name="f161" fmla="*/ f126 1 f77"/>
                <a:gd name="f162" fmla="*/ f127 1 f78"/>
                <a:gd name="f163" fmla="*/ f128 1 f77"/>
                <a:gd name="f164" fmla="*/ f129 1 f78"/>
                <a:gd name="f165" fmla="*/ f130 1 f77"/>
                <a:gd name="f166" fmla="*/ f131 1 f78"/>
                <a:gd name="f167" fmla="*/ f132 1 f77"/>
                <a:gd name="f168" fmla="*/ f133 1 f78"/>
                <a:gd name="f169" fmla="*/ f134 1 f78"/>
                <a:gd name="f170" fmla="*/ f135 1 f77"/>
                <a:gd name="f171" fmla="*/ f136 1 f78"/>
                <a:gd name="f172" fmla="*/ f137 1 f78"/>
                <a:gd name="f173" fmla="*/ f138 1 f77"/>
                <a:gd name="f174" fmla="*/ f139 1 f78"/>
                <a:gd name="f175" fmla="*/ f140 1 f77"/>
                <a:gd name="f176" fmla="*/ f141 1 f77"/>
                <a:gd name="f177" fmla="*/ f142 f68 1"/>
                <a:gd name="f178" fmla="*/ f143 f68 1"/>
                <a:gd name="f179" fmla="*/ f145 f69 1"/>
                <a:gd name="f180" fmla="*/ f144 f69 1"/>
                <a:gd name="f181" fmla="*/ f146 f68 1"/>
                <a:gd name="f182" fmla="*/ f147 f69 1"/>
                <a:gd name="f183" fmla="*/ f148 f68 1"/>
                <a:gd name="f184" fmla="*/ f149 f69 1"/>
                <a:gd name="f185" fmla="*/ f150 f68 1"/>
                <a:gd name="f186" fmla="*/ f151 f69 1"/>
                <a:gd name="f187" fmla="*/ f152 f68 1"/>
                <a:gd name="f188" fmla="*/ f153 f69 1"/>
                <a:gd name="f189" fmla="*/ f154 f68 1"/>
                <a:gd name="f190" fmla="*/ f155 f69 1"/>
                <a:gd name="f191" fmla="*/ f156 f68 1"/>
                <a:gd name="f192" fmla="*/ f157 f69 1"/>
                <a:gd name="f193" fmla="*/ f158 f68 1"/>
                <a:gd name="f194" fmla="*/ f159 f69 1"/>
                <a:gd name="f195" fmla="*/ f160 f69 1"/>
                <a:gd name="f196" fmla="*/ f161 f68 1"/>
                <a:gd name="f197" fmla="*/ f162 f69 1"/>
                <a:gd name="f198" fmla="*/ f163 f68 1"/>
                <a:gd name="f199" fmla="*/ f164 f69 1"/>
                <a:gd name="f200" fmla="*/ f165 f68 1"/>
                <a:gd name="f201" fmla="*/ f166 f69 1"/>
                <a:gd name="f202" fmla="*/ f167 f68 1"/>
                <a:gd name="f203" fmla="*/ f168 f69 1"/>
                <a:gd name="f204" fmla="*/ f169 f69 1"/>
                <a:gd name="f205" fmla="*/ f170 f68 1"/>
                <a:gd name="f206" fmla="*/ f171 f69 1"/>
                <a:gd name="f207" fmla="*/ f172 f69 1"/>
                <a:gd name="f208" fmla="*/ f173 f68 1"/>
                <a:gd name="f209" fmla="*/ f174 f69 1"/>
                <a:gd name="f210" fmla="*/ f175 f68 1"/>
                <a:gd name="f211" fmla="*/ f176 f68 1"/>
              </a:gdLst>
              <a:ahLst/>
              <a:cxnLst>
                <a:cxn ang="3cd4">
                  <a:pos x="hc" y="t"/>
                </a:cxn>
                <a:cxn ang="0">
                  <a:pos x="r" y="vc"/>
                </a:cxn>
                <a:cxn ang="cd4">
                  <a:pos x="hc" y="b"/>
                </a:cxn>
                <a:cxn ang="cd2">
                  <a:pos x="l" y="vc"/>
                </a:cxn>
                <a:cxn ang="f110">
                  <a:pos x="f181" y="f182"/>
                </a:cxn>
                <a:cxn ang="f110">
                  <a:pos x="f183" y="f184"/>
                </a:cxn>
                <a:cxn ang="f110">
                  <a:pos x="f185" y="f186"/>
                </a:cxn>
                <a:cxn ang="f110">
                  <a:pos x="f187" y="f188"/>
                </a:cxn>
                <a:cxn ang="f110">
                  <a:pos x="f189" y="f190"/>
                </a:cxn>
                <a:cxn ang="f110">
                  <a:pos x="f191" y="f192"/>
                </a:cxn>
                <a:cxn ang="f110">
                  <a:pos x="f193" y="f194"/>
                </a:cxn>
                <a:cxn ang="f110">
                  <a:pos x="f191" y="f195"/>
                </a:cxn>
                <a:cxn ang="f110">
                  <a:pos x="f196" y="f197"/>
                </a:cxn>
                <a:cxn ang="f110">
                  <a:pos x="f198" y="f199"/>
                </a:cxn>
                <a:cxn ang="f110">
                  <a:pos x="f200" y="f188"/>
                </a:cxn>
                <a:cxn ang="f110">
                  <a:pos x="f200" y="f201"/>
                </a:cxn>
                <a:cxn ang="f110">
                  <a:pos x="f202" y="f203"/>
                </a:cxn>
                <a:cxn ang="f110">
                  <a:pos x="f198" y="f204"/>
                </a:cxn>
                <a:cxn ang="f110">
                  <a:pos x="f205" y="f206"/>
                </a:cxn>
                <a:cxn ang="f110">
                  <a:pos x="f205" y="f207"/>
                </a:cxn>
                <a:cxn ang="f110">
                  <a:pos x="f208" y="f209"/>
                </a:cxn>
                <a:cxn ang="f110">
                  <a:pos x="f210" y="f207"/>
                </a:cxn>
                <a:cxn ang="f110">
                  <a:pos x="f211" y="f182"/>
                </a:cxn>
                <a:cxn ang="f110">
                  <a:pos x="f181" y="f182"/>
                </a:cxn>
              </a:cxnLst>
              <a:rect l="f177" t="f180" r="f178" b="f179"/>
              <a:pathLst>
                <a:path w="34" h="90">
                  <a:moveTo>
                    <a:pt x="f8" y="f9"/>
                  </a:moveTo>
                  <a:cubicBezTo>
                    <a:pt x="f10" y="f11"/>
                    <a:pt x="f12" y="f13"/>
                    <a:pt x="f14" y="f15"/>
                  </a:cubicBezTo>
                  <a:cubicBezTo>
                    <a:pt x="f16" y="f17"/>
                    <a:pt x="f16" y="f18"/>
                    <a:pt x="f19" y="f20"/>
                  </a:cubicBezTo>
                  <a:cubicBezTo>
                    <a:pt x="f12" y="f21"/>
                    <a:pt x="f22" y="f23"/>
                    <a:pt x="f24" y="f25"/>
                  </a:cubicBezTo>
                  <a:cubicBezTo>
                    <a:pt x="f12" y="f26"/>
                    <a:pt x="f27" y="f28"/>
                    <a:pt x="f29" y="f30"/>
                  </a:cubicBezTo>
                  <a:cubicBezTo>
                    <a:pt x="f31" y="f32"/>
                    <a:pt x="f33" y="f34"/>
                    <a:pt x="f35" y="f36"/>
                  </a:cubicBezTo>
                  <a:cubicBezTo>
                    <a:pt x="f5" y="f37"/>
                    <a:pt x="f5" y="f14"/>
                    <a:pt x="f38" y="f5"/>
                  </a:cubicBezTo>
                  <a:cubicBezTo>
                    <a:pt x="f39" y="f40"/>
                    <a:pt x="f39" y="f41"/>
                    <a:pt x="f35" y="f38"/>
                  </a:cubicBezTo>
                  <a:cubicBezTo>
                    <a:pt x="f12" y="f19"/>
                    <a:pt x="f8" y="f42"/>
                    <a:pt x="f43" y="f44"/>
                  </a:cubicBezTo>
                  <a:cubicBezTo>
                    <a:pt x="f45" y="f46"/>
                    <a:pt x="f42" y="f47"/>
                    <a:pt x="f37" y="f48"/>
                  </a:cubicBezTo>
                  <a:cubicBezTo>
                    <a:pt x="f49" y="f50"/>
                    <a:pt x="f51" y="f52"/>
                    <a:pt x="f6" y="f25"/>
                  </a:cubicBezTo>
                  <a:cubicBezTo>
                    <a:pt x="f6" y="f23"/>
                    <a:pt x="f6" y="f20"/>
                    <a:pt x="f6" y="f18"/>
                  </a:cubicBezTo>
                  <a:cubicBezTo>
                    <a:pt x="f53" y="f20"/>
                    <a:pt x="f49" y="f21"/>
                    <a:pt x="f54" y="f23"/>
                  </a:cubicBezTo>
                  <a:cubicBezTo>
                    <a:pt x="f54" y="f21"/>
                    <a:pt x="f37" y="f21"/>
                    <a:pt x="f37" y="f21"/>
                  </a:cubicBezTo>
                  <a:cubicBezTo>
                    <a:pt x="f54" y="f13"/>
                    <a:pt x="f55" y="f56"/>
                    <a:pt x="f51" y="f57"/>
                  </a:cubicBezTo>
                  <a:cubicBezTo>
                    <a:pt x="f6" y="f58"/>
                    <a:pt x="f6" y="f59"/>
                    <a:pt x="f51" y="f60"/>
                  </a:cubicBezTo>
                  <a:cubicBezTo>
                    <a:pt x="f61" y="f62"/>
                    <a:pt x="f54" y="f7"/>
                    <a:pt x="f42" y="f62"/>
                  </a:cubicBezTo>
                  <a:cubicBezTo>
                    <a:pt x="f45" y="f62"/>
                    <a:pt x="f63" y="f64"/>
                    <a:pt x="f63" y="f60"/>
                  </a:cubicBezTo>
                  <a:cubicBezTo>
                    <a:pt x="f42" y="f65"/>
                    <a:pt x="f43" y="f15"/>
                    <a:pt x="f66" y="f9"/>
                  </a:cubicBezTo>
                  <a:cubicBezTo>
                    <a:pt x="f8" y="f9"/>
                    <a:pt x="f8"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2" name="Freeform 33">
              <a:extLst>
                <a:ext uri="{FF2B5EF4-FFF2-40B4-BE49-F238E27FC236}">
                  <a16:creationId xmlns:a16="http://schemas.microsoft.com/office/drawing/2014/main" id="{6891B186-E5F2-416F-A125-50A57693C9A6}"/>
                </a:ext>
              </a:extLst>
            </p:cNvPr>
            <p:cNvSpPr/>
            <p:nvPr/>
          </p:nvSpPr>
          <p:spPr>
            <a:xfrm>
              <a:off x="8880479" y="1184276"/>
              <a:ext cx="84133"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69"/>
                <a:gd name="f12" fmla="val 15"/>
                <a:gd name="f13" fmla="val 71"/>
                <a:gd name="f14" fmla="val 13"/>
                <a:gd name="f15" fmla="val 74"/>
                <a:gd name="f16" fmla="val 10"/>
                <a:gd name="f17" fmla="val 73"/>
                <a:gd name="f18" fmla="val 66"/>
                <a:gd name="f19" fmla="val 14"/>
                <a:gd name="f20" fmla="val 65"/>
                <a:gd name="f21" fmla="val 16"/>
                <a:gd name="f22" fmla="val 64"/>
                <a:gd name="f23" fmla="val 57"/>
                <a:gd name="f24" fmla="val 11"/>
                <a:gd name="f25" fmla="val 49"/>
                <a:gd name="f26" fmla="val 8"/>
                <a:gd name="f27" fmla="val 42"/>
                <a:gd name="f28" fmla="val 7"/>
                <a:gd name="f29" fmla="val 40"/>
                <a:gd name="f30" fmla="val 38"/>
                <a:gd name="f31" fmla="val 6"/>
                <a:gd name="f32" fmla="val 36"/>
                <a:gd name="f33" fmla="val 24"/>
                <a:gd name="f34" fmla="val 12"/>
                <a:gd name="f35" fmla="val 3"/>
                <a:gd name="f36" fmla="val 4"/>
                <a:gd name="f37" fmla="val 5"/>
                <a:gd name="f38" fmla="val 1"/>
                <a:gd name="f39" fmla="val 2"/>
                <a:gd name="f40" fmla="val 19"/>
                <a:gd name="f41" fmla="val 22"/>
                <a:gd name="f42" fmla="val 21"/>
                <a:gd name="f43" fmla="val 44"/>
                <a:gd name="f44" fmla="val 52"/>
                <a:gd name="f45" fmla="val 26"/>
                <a:gd name="f46" fmla="val 62"/>
                <a:gd name="f47" fmla="val 29"/>
                <a:gd name="f48" fmla="val 32"/>
                <a:gd name="f49" fmla="val 60"/>
                <a:gd name="f50" fmla="val 34"/>
                <a:gd name="f51" fmla="val 68"/>
                <a:gd name="f52" fmla="val 27"/>
                <a:gd name="f53" fmla="val 28"/>
                <a:gd name="f54" fmla="val 77"/>
                <a:gd name="f55" fmla="val 33"/>
                <a:gd name="f56" fmla="val 81"/>
                <a:gd name="f57" fmla="val 82"/>
                <a:gd name="f58" fmla="val 84"/>
                <a:gd name="f59" fmla="val 85"/>
                <a:gd name="f60" fmla="val 31"/>
                <a:gd name="f61" fmla="val 88"/>
                <a:gd name="f62" fmla="val 23"/>
                <a:gd name="f63" fmla="val 87"/>
                <a:gd name="f64" fmla="val 78"/>
                <a:gd name="f65" fmla="+- 0 0 -90"/>
                <a:gd name="f66" fmla="*/ f3 1 35"/>
                <a:gd name="f67" fmla="*/ f4 1 89"/>
                <a:gd name="f68" fmla="val f5"/>
                <a:gd name="f69" fmla="val f6"/>
                <a:gd name="f70" fmla="val f7"/>
                <a:gd name="f71" fmla="*/ f65 f0 1"/>
                <a:gd name="f72" fmla="+- f70 0 f68"/>
                <a:gd name="f73" fmla="+- f69 0 f68"/>
                <a:gd name="f74" fmla="*/ f71 1 f2"/>
                <a:gd name="f75" fmla="*/ f73 1 35"/>
                <a:gd name="f76" fmla="*/ f72 1 89"/>
                <a:gd name="f77" fmla="*/ 18 f73 1"/>
                <a:gd name="f78" fmla="*/ 67 f72 1"/>
                <a:gd name="f79" fmla="*/ 13 f73 1"/>
                <a:gd name="f80" fmla="*/ 74 f72 1"/>
                <a:gd name="f81" fmla="*/ 66 f72 1"/>
                <a:gd name="f82" fmla="*/ 17 f73 1"/>
                <a:gd name="f83" fmla="*/ 64 f72 1"/>
                <a:gd name="f84" fmla="*/ 8 f73 1"/>
                <a:gd name="f85" fmla="*/ 42 f72 1"/>
                <a:gd name="f86" fmla="*/ 6 f73 1"/>
                <a:gd name="f87" fmla="*/ 36 f72 1"/>
                <a:gd name="f88" fmla="*/ 3 f73 1"/>
                <a:gd name="f89" fmla="*/ 0 f72 1"/>
                <a:gd name="f90" fmla="*/ 2 f72 1"/>
                <a:gd name="f91" fmla="*/ 21 f73 1"/>
                <a:gd name="f92" fmla="*/ 35 f72 1"/>
                <a:gd name="f93" fmla="*/ 26 f73 1"/>
                <a:gd name="f94" fmla="*/ 62 f72 1"/>
                <a:gd name="f95" fmla="*/ 34 f73 1"/>
                <a:gd name="f96" fmla="*/ 35 f73 1"/>
                <a:gd name="f97" fmla="*/ 68 f72 1"/>
                <a:gd name="f98" fmla="*/ 65 f72 1"/>
                <a:gd name="f99" fmla="*/ 33 f73 1"/>
                <a:gd name="f100" fmla="*/ 81 f72 1"/>
                <a:gd name="f101" fmla="*/ 85 f72 1"/>
                <a:gd name="f102" fmla="*/ 23 f73 1"/>
                <a:gd name="f103" fmla="*/ 88 f72 1"/>
                <a:gd name="f104" fmla="*/ 22 f73 1"/>
                <a:gd name="f105" fmla="*/ 19 f73 1"/>
                <a:gd name="f106" fmla="+- f74 0 f1"/>
                <a:gd name="f107" fmla="*/ f77 1 35"/>
                <a:gd name="f108" fmla="*/ f78 1 89"/>
                <a:gd name="f109" fmla="*/ f79 1 35"/>
                <a:gd name="f110" fmla="*/ f80 1 89"/>
                <a:gd name="f111" fmla="*/ f81 1 89"/>
                <a:gd name="f112" fmla="*/ f82 1 35"/>
                <a:gd name="f113" fmla="*/ f83 1 89"/>
                <a:gd name="f114" fmla="*/ f84 1 35"/>
                <a:gd name="f115" fmla="*/ f85 1 89"/>
                <a:gd name="f116" fmla="*/ f86 1 35"/>
                <a:gd name="f117" fmla="*/ f87 1 89"/>
                <a:gd name="f118" fmla="*/ f88 1 35"/>
                <a:gd name="f119" fmla="*/ f89 1 89"/>
                <a:gd name="f120" fmla="*/ f90 1 89"/>
                <a:gd name="f121" fmla="*/ f91 1 35"/>
                <a:gd name="f122" fmla="*/ f92 1 89"/>
                <a:gd name="f123" fmla="*/ f93 1 35"/>
                <a:gd name="f124" fmla="*/ f94 1 89"/>
                <a:gd name="f125" fmla="*/ f95 1 35"/>
                <a:gd name="f126" fmla="*/ f96 1 35"/>
                <a:gd name="f127" fmla="*/ f97 1 89"/>
                <a:gd name="f128" fmla="*/ f98 1 89"/>
                <a:gd name="f129" fmla="*/ f99 1 35"/>
                <a:gd name="f130" fmla="*/ f100 1 89"/>
                <a:gd name="f131" fmla="*/ f101 1 89"/>
                <a:gd name="f132" fmla="*/ f102 1 35"/>
                <a:gd name="f133" fmla="*/ f103 1 89"/>
                <a:gd name="f134" fmla="*/ f104 1 35"/>
                <a:gd name="f135" fmla="*/ f105 1 35"/>
                <a:gd name="f136" fmla="*/ 0 1 f75"/>
                <a:gd name="f137" fmla="*/ f69 1 f75"/>
                <a:gd name="f138" fmla="*/ 0 1 f76"/>
                <a:gd name="f139" fmla="*/ f70 1 f76"/>
                <a:gd name="f140" fmla="*/ f107 1 f75"/>
                <a:gd name="f141" fmla="*/ f108 1 f76"/>
                <a:gd name="f142" fmla="*/ f109 1 f75"/>
                <a:gd name="f143" fmla="*/ f110 1 f76"/>
                <a:gd name="f144" fmla="*/ f111 1 f76"/>
                <a:gd name="f145" fmla="*/ f112 1 f75"/>
                <a:gd name="f146" fmla="*/ f113 1 f76"/>
                <a:gd name="f147" fmla="*/ f114 1 f75"/>
                <a:gd name="f148" fmla="*/ f115 1 f76"/>
                <a:gd name="f149" fmla="*/ f116 1 f75"/>
                <a:gd name="f150" fmla="*/ f117 1 f76"/>
                <a:gd name="f151" fmla="*/ f118 1 f75"/>
                <a:gd name="f152" fmla="*/ f119 1 f76"/>
                <a:gd name="f153" fmla="*/ f120 1 f76"/>
                <a:gd name="f154" fmla="*/ f121 1 f75"/>
                <a:gd name="f155" fmla="*/ f122 1 f76"/>
                <a:gd name="f156" fmla="*/ f123 1 f75"/>
                <a:gd name="f157" fmla="*/ f124 1 f76"/>
                <a:gd name="f158" fmla="*/ f125 1 f75"/>
                <a:gd name="f159" fmla="*/ f126 1 f75"/>
                <a:gd name="f160" fmla="*/ f127 1 f76"/>
                <a:gd name="f161" fmla="*/ f128 1 f76"/>
                <a:gd name="f162" fmla="*/ f129 1 f75"/>
                <a:gd name="f163" fmla="*/ f130 1 f76"/>
                <a:gd name="f164" fmla="*/ f131 1 f76"/>
                <a:gd name="f165" fmla="*/ f132 1 f75"/>
                <a:gd name="f166" fmla="*/ f133 1 f76"/>
                <a:gd name="f167" fmla="*/ f134 1 f75"/>
                <a:gd name="f168" fmla="*/ f135 1 f75"/>
                <a:gd name="f169" fmla="*/ f136 f66 1"/>
                <a:gd name="f170" fmla="*/ f137 f66 1"/>
                <a:gd name="f171" fmla="*/ f139 f67 1"/>
                <a:gd name="f172" fmla="*/ f138 f67 1"/>
                <a:gd name="f173" fmla="*/ f140 f66 1"/>
                <a:gd name="f174" fmla="*/ f141 f67 1"/>
                <a:gd name="f175" fmla="*/ f142 f66 1"/>
                <a:gd name="f176" fmla="*/ f143 f67 1"/>
                <a:gd name="f177" fmla="*/ f144 f67 1"/>
                <a:gd name="f178" fmla="*/ f145 f66 1"/>
                <a:gd name="f179" fmla="*/ f146 f67 1"/>
                <a:gd name="f180" fmla="*/ f147 f66 1"/>
                <a:gd name="f181" fmla="*/ f148 f67 1"/>
                <a:gd name="f182" fmla="*/ f149 f66 1"/>
                <a:gd name="f183" fmla="*/ f150 f67 1"/>
                <a:gd name="f184" fmla="*/ f151 f66 1"/>
                <a:gd name="f185" fmla="*/ f152 f67 1"/>
                <a:gd name="f186" fmla="*/ f153 f67 1"/>
                <a:gd name="f187" fmla="*/ f154 f66 1"/>
                <a:gd name="f188" fmla="*/ f155 f67 1"/>
                <a:gd name="f189" fmla="*/ f156 f66 1"/>
                <a:gd name="f190" fmla="*/ f157 f67 1"/>
                <a:gd name="f191" fmla="*/ f158 f66 1"/>
                <a:gd name="f192" fmla="*/ f159 f66 1"/>
                <a:gd name="f193" fmla="*/ f160 f67 1"/>
                <a:gd name="f194" fmla="*/ f161 f67 1"/>
                <a:gd name="f195" fmla="*/ f162 f66 1"/>
                <a:gd name="f196" fmla="*/ f163 f67 1"/>
                <a:gd name="f197" fmla="*/ f164 f67 1"/>
                <a:gd name="f198" fmla="*/ f165 f66 1"/>
                <a:gd name="f199" fmla="*/ f166 f67 1"/>
                <a:gd name="f200" fmla="*/ f167 f66 1"/>
                <a:gd name="f201" fmla="*/ f168 f66 1"/>
              </a:gdLst>
              <a:ahLst/>
              <a:cxnLst>
                <a:cxn ang="3cd4">
                  <a:pos x="hc" y="t"/>
                </a:cxn>
                <a:cxn ang="0">
                  <a:pos x="r" y="vc"/>
                </a:cxn>
                <a:cxn ang="cd4">
                  <a:pos x="hc" y="b"/>
                </a:cxn>
                <a:cxn ang="cd2">
                  <a:pos x="l" y="vc"/>
                </a:cxn>
                <a:cxn ang="f106">
                  <a:pos x="f173" y="f174"/>
                </a:cxn>
                <a:cxn ang="f106">
                  <a:pos x="f175" y="f176"/>
                </a:cxn>
                <a:cxn ang="f106">
                  <a:pos x="f175" y="f177"/>
                </a:cxn>
                <a:cxn ang="f106">
                  <a:pos x="f178" y="f179"/>
                </a:cxn>
                <a:cxn ang="f106">
                  <a:pos x="f180" y="f181"/>
                </a:cxn>
                <a:cxn ang="f106">
                  <a:pos x="f182" y="f183"/>
                </a:cxn>
                <a:cxn ang="f106">
                  <a:pos x="f184" y="f185"/>
                </a:cxn>
                <a:cxn ang="f106">
                  <a:pos x="f182" y="f186"/>
                </a:cxn>
                <a:cxn ang="f106">
                  <a:pos x="f187" y="f188"/>
                </a:cxn>
                <a:cxn ang="f106">
                  <a:pos x="f189" y="f190"/>
                </a:cxn>
                <a:cxn ang="f106">
                  <a:pos x="f191" y="f179"/>
                </a:cxn>
                <a:cxn ang="f106">
                  <a:pos x="f192" y="f193"/>
                </a:cxn>
                <a:cxn ang="f106">
                  <a:pos x="f189" y="f194"/>
                </a:cxn>
                <a:cxn ang="f106">
                  <a:pos x="f189" y="f177"/>
                </a:cxn>
                <a:cxn ang="f106">
                  <a:pos x="f195" y="f196"/>
                </a:cxn>
                <a:cxn ang="f106">
                  <a:pos x="f195" y="f197"/>
                </a:cxn>
                <a:cxn ang="f106">
                  <a:pos x="f198" y="f199"/>
                </a:cxn>
                <a:cxn ang="f106">
                  <a:pos x="f200" y="f197"/>
                </a:cxn>
                <a:cxn ang="f106">
                  <a:pos x="f201" y="f193"/>
                </a:cxn>
                <a:cxn ang="f106">
                  <a:pos x="f173" y="f174"/>
                </a:cxn>
              </a:cxnLst>
              <a:rect l="f169" t="f172" r="f170" b="f171"/>
              <a:pathLst>
                <a:path w="35" h="89">
                  <a:moveTo>
                    <a:pt x="f8" y="f9"/>
                  </a:moveTo>
                  <a:cubicBezTo>
                    <a:pt x="f10" y="f11"/>
                    <a:pt x="f12" y="f13"/>
                    <a:pt x="f14" y="f15"/>
                  </a:cubicBezTo>
                  <a:cubicBezTo>
                    <a:pt x="f16" y="f17"/>
                    <a:pt x="f16" y="f11"/>
                    <a:pt x="f14" y="f18"/>
                  </a:cubicBezTo>
                  <a:cubicBezTo>
                    <a:pt x="f19" y="f20"/>
                    <a:pt x="f21" y="f20"/>
                    <a:pt x="f10" y="f22"/>
                  </a:cubicBezTo>
                  <a:cubicBezTo>
                    <a:pt x="f19" y="f23"/>
                    <a:pt x="f24" y="f25"/>
                    <a:pt x="f26" y="f27"/>
                  </a:cubicBezTo>
                  <a:cubicBezTo>
                    <a:pt x="f28" y="f29"/>
                    <a:pt x="f28" y="f30"/>
                    <a:pt x="f31" y="f32"/>
                  </a:cubicBezTo>
                  <a:cubicBezTo>
                    <a:pt x="f5" y="f33"/>
                    <a:pt x="f5" y="f34"/>
                    <a:pt x="f35" y="f5"/>
                  </a:cubicBezTo>
                  <a:cubicBezTo>
                    <a:pt x="f36" y="f5"/>
                    <a:pt x="f37" y="f38"/>
                    <a:pt x="f31" y="f39"/>
                  </a:cubicBezTo>
                  <a:cubicBezTo>
                    <a:pt x="f12" y="f24"/>
                    <a:pt x="f40" y="f41"/>
                    <a:pt x="f42" y="f6"/>
                  </a:cubicBezTo>
                  <a:cubicBezTo>
                    <a:pt x="f41" y="f43"/>
                    <a:pt x="f33" y="f44"/>
                    <a:pt x="f45" y="f46"/>
                  </a:cubicBezTo>
                  <a:cubicBezTo>
                    <a:pt x="f47" y="f46"/>
                    <a:pt x="f48" y="f49"/>
                    <a:pt x="f50" y="f22"/>
                  </a:cubicBezTo>
                  <a:cubicBezTo>
                    <a:pt x="f6" y="f20"/>
                    <a:pt x="f6" y="f9"/>
                    <a:pt x="f6" y="f51"/>
                  </a:cubicBezTo>
                  <a:cubicBezTo>
                    <a:pt x="f48" y="f9"/>
                    <a:pt x="f47" y="f18"/>
                    <a:pt x="f45" y="f20"/>
                  </a:cubicBezTo>
                  <a:cubicBezTo>
                    <a:pt x="f45" y="f20"/>
                    <a:pt x="f45" y="f20"/>
                    <a:pt x="f45" y="f18"/>
                  </a:cubicBezTo>
                  <a:cubicBezTo>
                    <a:pt x="f52" y="f13"/>
                    <a:pt x="f53" y="f54"/>
                    <a:pt x="f55" y="f56"/>
                  </a:cubicBezTo>
                  <a:cubicBezTo>
                    <a:pt x="f50" y="f57"/>
                    <a:pt x="f50" y="f58"/>
                    <a:pt x="f55" y="f59"/>
                  </a:cubicBezTo>
                  <a:cubicBezTo>
                    <a:pt x="f60" y="f61"/>
                    <a:pt x="f52" y="f7"/>
                    <a:pt x="f62" y="f61"/>
                  </a:cubicBezTo>
                  <a:cubicBezTo>
                    <a:pt x="f41" y="f63"/>
                    <a:pt x="f42" y="f59"/>
                    <a:pt x="f41" y="f59"/>
                  </a:cubicBezTo>
                  <a:cubicBezTo>
                    <a:pt x="f33" y="f64"/>
                    <a:pt x="f42" y="f17"/>
                    <a:pt x="f40" y="f51"/>
                  </a:cubicBezTo>
                  <a:cubicBezTo>
                    <a:pt x="f40" y="f9"/>
                    <a:pt x="f40"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3" name="Freeform 34">
              <a:extLst>
                <a:ext uri="{FF2B5EF4-FFF2-40B4-BE49-F238E27FC236}">
                  <a16:creationId xmlns:a16="http://schemas.microsoft.com/office/drawing/2014/main" id="{0B10A501-5B69-46F0-A16A-414FA18F7605}"/>
                </a:ext>
              </a:extLst>
            </p:cNvPr>
            <p:cNvSpPr/>
            <p:nvPr/>
          </p:nvSpPr>
          <p:spPr>
            <a:xfrm>
              <a:off x="5681660" y="4610103"/>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57"/>
                <a:gd name="f25" fmla="val 11"/>
                <a:gd name="f26" fmla="val 50"/>
                <a:gd name="f27" fmla="val 8"/>
                <a:gd name="f28" fmla="val 43"/>
                <a:gd name="f29" fmla="val 7"/>
                <a:gd name="f30" fmla="val 41"/>
                <a:gd name="f31" fmla="val 38"/>
                <a:gd name="f32" fmla="val 6"/>
                <a:gd name="f33" fmla="val 36"/>
                <a:gd name="f34" fmla="val 25"/>
                <a:gd name="f35" fmla="val 3"/>
                <a:gd name="f36" fmla="val 4"/>
                <a:gd name="f37" fmla="val 1"/>
                <a:gd name="f38" fmla="val 5"/>
                <a:gd name="f39" fmla="val 2"/>
                <a:gd name="f40" fmla="val 12"/>
                <a:gd name="f41" fmla="val 19"/>
                <a:gd name="f42" fmla="val 23"/>
                <a:gd name="f43" fmla="val 21"/>
                <a:gd name="f44" fmla="val 22"/>
                <a:gd name="f45" fmla="val 44"/>
                <a:gd name="f46" fmla="val 24"/>
                <a:gd name="f47" fmla="val 53"/>
                <a:gd name="f48" fmla="val 62"/>
                <a:gd name="f49" fmla="val 28"/>
                <a:gd name="f50" fmla="val 63"/>
                <a:gd name="f51" fmla="val 32"/>
                <a:gd name="f52" fmla="val 60"/>
                <a:gd name="f53" fmla="val 34"/>
                <a:gd name="f54" fmla="val 64"/>
                <a:gd name="f55" fmla="val 29"/>
                <a:gd name="f56" fmla="val 26"/>
                <a:gd name="f57" fmla="val 27"/>
                <a:gd name="f58" fmla="val 78"/>
                <a:gd name="f59" fmla="val 33"/>
                <a:gd name="f60" fmla="val 82"/>
                <a:gd name="f61" fmla="val 83"/>
                <a:gd name="f62" fmla="val 84"/>
                <a:gd name="f63" fmla="val 86"/>
                <a:gd name="f64" fmla="val 31"/>
                <a:gd name="f65" fmla="val 88"/>
                <a:gd name="f66" fmla="val 85"/>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5 f75 1"/>
                <a:gd name="f87" fmla="*/ 8 f76 1"/>
                <a:gd name="f88" fmla="*/ 43 f75 1"/>
                <a:gd name="f89" fmla="*/ 6 f76 1"/>
                <a:gd name="f90" fmla="*/ 36 f75 1"/>
                <a:gd name="f91" fmla="*/ 3 f76 1"/>
                <a:gd name="f92" fmla="*/ 0 f75 1"/>
                <a:gd name="f93" fmla="*/ 3 f75 1"/>
                <a:gd name="f94" fmla="*/ 21 f76 1"/>
                <a:gd name="f95" fmla="*/ 35 f75 1"/>
                <a:gd name="f96" fmla="*/ 25 f76 1"/>
                <a:gd name="f97" fmla="*/ 62 f75 1"/>
                <a:gd name="f98" fmla="*/ 34 f76 1"/>
                <a:gd name="f99" fmla="*/ 64 f75 1"/>
                <a:gd name="f100" fmla="*/ 35 f76 1"/>
                <a:gd name="f101" fmla="*/ 69 f75 1"/>
                <a:gd name="f102" fmla="*/ 26 f76 1"/>
                <a:gd name="f103" fmla="*/ 66 f75 1"/>
                <a:gd name="f104" fmla="*/ 33 f76 1"/>
                <a:gd name="f105" fmla="*/ 82 f75 1"/>
                <a:gd name="f106" fmla="*/ 86 f75 1"/>
                <a:gd name="f107" fmla="*/ 23 f76 1"/>
                <a:gd name="f108" fmla="*/ 88 f75 1"/>
                <a:gd name="f109" fmla="*/ 22 f76 1"/>
                <a:gd name="f110" fmla="*/ 85 f75 1"/>
                <a:gd name="f111" fmla="*/ 19 f76 1"/>
                <a:gd name="f112" fmla="+- f77 0 f1"/>
                <a:gd name="f113" fmla="*/ f80 1 35"/>
                <a:gd name="f114" fmla="*/ f81 1 90"/>
                <a:gd name="f115" fmla="*/ f82 1 35"/>
                <a:gd name="f116" fmla="*/ f83 1 90"/>
                <a:gd name="f117" fmla="*/ f84 1 90"/>
                <a:gd name="f118" fmla="*/ f85 1 35"/>
                <a:gd name="f119" fmla="*/ f86 1 90"/>
                <a:gd name="f120" fmla="*/ f87 1 35"/>
                <a:gd name="f121" fmla="*/ f88 1 90"/>
                <a:gd name="f122" fmla="*/ f89 1 35"/>
                <a:gd name="f123" fmla="*/ f90 1 90"/>
                <a:gd name="f124" fmla="*/ f91 1 35"/>
                <a:gd name="f125" fmla="*/ f92 1 90"/>
                <a:gd name="f126" fmla="*/ f93 1 90"/>
                <a:gd name="f127" fmla="*/ f94 1 35"/>
                <a:gd name="f128" fmla="*/ f95 1 90"/>
                <a:gd name="f129" fmla="*/ f96 1 35"/>
                <a:gd name="f130" fmla="*/ f97 1 90"/>
                <a:gd name="f131" fmla="*/ f98 1 35"/>
                <a:gd name="f132" fmla="*/ f99 1 90"/>
                <a:gd name="f133" fmla="*/ f100 1 35"/>
                <a:gd name="f134" fmla="*/ f101 1 90"/>
                <a:gd name="f135" fmla="*/ f102 1 35"/>
                <a:gd name="f136" fmla="*/ f103 1 90"/>
                <a:gd name="f137" fmla="*/ f104 1 35"/>
                <a:gd name="f138" fmla="*/ f105 1 90"/>
                <a:gd name="f139" fmla="*/ f106 1 90"/>
                <a:gd name="f140" fmla="*/ f107 1 35"/>
                <a:gd name="f141" fmla="*/ f108 1 90"/>
                <a:gd name="f142" fmla="*/ f109 1 35"/>
                <a:gd name="f143" fmla="*/ f110 1 90"/>
                <a:gd name="f144" fmla="*/ f111 1 35"/>
                <a:gd name="f145" fmla="*/ 0 1 f78"/>
                <a:gd name="f146" fmla="*/ f72 1 f78"/>
                <a:gd name="f147" fmla="*/ 0 1 f79"/>
                <a:gd name="f148" fmla="*/ f73 1 f79"/>
                <a:gd name="f149" fmla="*/ f113 1 f78"/>
                <a:gd name="f150" fmla="*/ f114 1 f79"/>
                <a:gd name="f151" fmla="*/ f115 1 f78"/>
                <a:gd name="f152" fmla="*/ f116 1 f79"/>
                <a:gd name="f153" fmla="*/ f117 1 f79"/>
                <a:gd name="f154" fmla="*/ f118 1 f78"/>
                <a:gd name="f155" fmla="*/ f119 1 f79"/>
                <a:gd name="f156" fmla="*/ f120 1 f78"/>
                <a:gd name="f157" fmla="*/ f121 1 f79"/>
                <a:gd name="f158" fmla="*/ f122 1 f78"/>
                <a:gd name="f159" fmla="*/ f123 1 f79"/>
                <a:gd name="f160" fmla="*/ f124 1 f78"/>
                <a:gd name="f161" fmla="*/ f125 1 f79"/>
                <a:gd name="f162" fmla="*/ f126 1 f79"/>
                <a:gd name="f163" fmla="*/ f127 1 f78"/>
                <a:gd name="f164" fmla="*/ f128 1 f79"/>
                <a:gd name="f165" fmla="*/ f129 1 f78"/>
                <a:gd name="f166" fmla="*/ f130 1 f79"/>
                <a:gd name="f167" fmla="*/ f131 1 f78"/>
                <a:gd name="f168" fmla="*/ f132 1 f79"/>
                <a:gd name="f169" fmla="*/ f133 1 f78"/>
                <a:gd name="f170" fmla="*/ f134 1 f79"/>
                <a:gd name="f171" fmla="*/ f135 1 f78"/>
                <a:gd name="f172" fmla="*/ f136 1 f79"/>
                <a:gd name="f173" fmla="*/ f137 1 f78"/>
                <a:gd name="f174" fmla="*/ f138 1 f79"/>
                <a:gd name="f175" fmla="*/ f139 1 f79"/>
                <a:gd name="f176" fmla="*/ f140 1 f78"/>
                <a:gd name="f177" fmla="*/ f141 1 f79"/>
                <a:gd name="f178" fmla="*/ f142 1 f78"/>
                <a:gd name="f179" fmla="*/ f143 1 f79"/>
                <a:gd name="f180" fmla="*/ f144 1 f78"/>
                <a:gd name="f181" fmla="*/ f145 f69 1"/>
                <a:gd name="f182" fmla="*/ f146 f69 1"/>
                <a:gd name="f183" fmla="*/ f148 f70 1"/>
                <a:gd name="f184" fmla="*/ f147 f70 1"/>
                <a:gd name="f185" fmla="*/ f149 f69 1"/>
                <a:gd name="f186" fmla="*/ f150 f70 1"/>
                <a:gd name="f187" fmla="*/ f151 f69 1"/>
                <a:gd name="f188" fmla="*/ f152 f70 1"/>
                <a:gd name="f189" fmla="*/ f153 f70 1"/>
                <a:gd name="f190" fmla="*/ f154 f69 1"/>
                <a:gd name="f191" fmla="*/ f155 f70 1"/>
                <a:gd name="f192" fmla="*/ f156 f69 1"/>
                <a:gd name="f193" fmla="*/ f157 f70 1"/>
                <a:gd name="f194" fmla="*/ f158 f69 1"/>
                <a:gd name="f195" fmla="*/ f159 f70 1"/>
                <a:gd name="f196" fmla="*/ f160 f69 1"/>
                <a:gd name="f197" fmla="*/ f161 f70 1"/>
                <a:gd name="f198" fmla="*/ f162 f70 1"/>
                <a:gd name="f199" fmla="*/ f163 f69 1"/>
                <a:gd name="f200" fmla="*/ f164 f70 1"/>
                <a:gd name="f201" fmla="*/ f165 f69 1"/>
                <a:gd name="f202" fmla="*/ f166 f70 1"/>
                <a:gd name="f203" fmla="*/ f167 f69 1"/>
                <a:gd name="f204" fmla="*/ f168 f70 1"/>
                <a:gd name="f205" fmla="*/ f169 f69 1"/>
                <a:gd name="f206" fmla="*/ f170 f70 1"/>
                <a:gd name="f207" fmla="*/ f171 f69 1"/>
                <a:gd name="f208" fmla="*/ f172 f70 1"/>
                <a:gd name="f209" fmla="*/ f173 f69 1"/>
                <a:gd name="f210" fmla="*/ f174 f70 1"/>
                <a:gd name="f211" fmla="*/ f175 f70 1"/>
                <a:gd name="f212" fmla="*/ f176 f69 1"/>
                <a:gd name="f213" fmla="*/ f177 f70 1"/>
                <a:gd name="f214" fmla="*/ f178 f69 1"/>
                <a:gd name="f215" fmla="*/ f179 f70 1"/>
                <a:gd name="f216" fmla="*/ f180 f69 1"/>
              </a:gdLst>
              <a:ahLst/>
              <a:cxnLst>
                <a:cxn ang="3cd4">
                  <a:pos x="hc" y="t"/>
                </a:cxn>
                <a:cxn ang="0">
                  <a:pos x="r" y="vc"/>
                </a:cxn>
                <a:cxn ang="cd4">
                  <a:pos x="hc" y="b"/>
                </a:cxn>
                <a:cxn ang="cd2">
                  <a:pos x="l" y="vc"/>
                </a:cxn>
                <a:cxn ang="f112">
                  <a:pos x="f185" y="f186"/>
                </a:cxn>
                <a:cxn ang="f112">
                  <a:pos x="f187" y="f188"/>
                </a:cxn>
                <a:cxn ang="f112">
                  <a:pos x="f187" y="f189"/>
                </a:cxn>
                <a:cxn ang="f112">
                  <a:pos x="f190" y="f191"/>
                </a:cxn>
                <a:cxn ang="f112">
                  <a:pos x="f192" y="f193"/>
                </a:cxn>
                <a:cxn ang="f112">
                  <a:pos x="f194" y="f195"/>
                </a:cxn>
                <a:cxn ang="f112">
                  <a:pos x="f196" y="f197"/>
                </a:cxn>
                <a:cxn ang="f112">
                  <a:pos x="f194" y="f198"/>
                </a:cxn>
                <a:cxn ang="f112">
                  <a:pos x="f199" y="f200"/>
                </a:cxn>
                <a:cxn ang="f112">
                  <a:pos x="f201" y="f202"/>
                </a:cxn>
                <a:cxn ang="f112">
                  <a:pos x="f203" y="f204"/>
                </a:cxn>
                <a:cxn ang="f112">
                  <a:pos x="f205" y="f206"/>
                </a:cxn>
                <a:cxn ang="f112">
                  <a:pos x="f207" y="f191"/>
                </a:cxn>
                <a:cxn ang="f112">
                  <a:pos x="f207" y="f208"/>
                </a:cxn>
                <a:cxn ang="f112">
                  <a:pos x="f209" y="f210"/>
                </a:cxn>
                <a:cxn ang="f112">
                  <a:pos x="f209" y="f211"/>
                </a:cxn>
                <a:cxn ang="f112">
                  <a:pos x="f212" y="f213"/>
                </a:cxn>
                <a:cxn ang="f112">
                  <a:pos x="f214" y="f215"/>
                </a:cxn>
                <a:cxn ang="f112">
                  <a:pos x="f216" y="f186"/>
                </a:cxn>
                <a:cxn ang="f112">
                  <a:pos x="f185" y="f186"/>
                </a:cxn>
              </a:cxnLst>
              <a:rect l="f181" t="f184" r="f182" b="f183"/>
              <a:pathLst>
                <a:path w="35" h="90">
                  <a:moveTo>
                    <a:pt x="f8" y="f9"/>
                  </a:moveTo>
                  <a:cubicBezTo>
                    <a:pt x="f10" y="f11"/>
                    <a:pt x="f12" y="f13"/>
                    <a:pt x="f14" y="f15"/>
                  </a:cubicBezTo>
                  <a:cubicBezTo>
                    <a:pt x="f16" y="f17"/>
                    <a:pt x="f16" y="f18"/>
                    <a:pt x="f14" y="f19"/>
                  </a:cubicBezTo>
                  <a:cubicBezTo>
                    <a:pt x="f20" y="f21"/>
                    <a:pt x="f22" y="f23"/>
                    <a:pt x="f10" y="f23"/>
                  </a:cubicBezTo>
                  <a:cubicBezTo>
                    <a:pt x="f20" y="f24"/>
                    <a:pt x="f25" y="f26"/>
                    <a:pt x="f27" y="f28"/>
                  </a:cubicBezTo>
                  <a:cubicBezTo>
                    <a:pt x="f29" y="f30"/>
                    <a:pt x="f29" y="f31"/>
                    <a:pt x="f32" y="f33"/>
                  </a:cubicBezTo>
                  <a:cubicBezTo>
                    <a:pt x="f5" y="f34"/>
                    <a:pt x="f5" y="f14"/>
                    <a:pt x="f35" y="f5"/>
                  </a:cubicBezTo>
                  <a:cubicBezTo>
                    <a:pt x="f36" y="f37"/>
                    <a:pt x="f38" y="f39"/>
                    <a:pt x="f32" y="f35"/>
                  </a:cubicBezTo>
                  <a:cubicBezTo>
                    <a:pt x="f20" y="f40"/>
                    <a:pt x="f41" y="f42"/>
                    <a:pt x="f43" y="f6"/>
                  </a:cubicBezTo>
                  <a:cubicBezTo>
                    <a:pt x="f44" y="f45"/>
                    <a:pt x="f46" y="f47"/>
                    <a:pt x="f34" y="f48"/>
                  </a:cubicBezTo>
                  <a:cubicBezTo>
                    <a:pt x="f49" y="f50"/>
                    <a:pt x="f51" y="f52"/>
                    <a:pt x="f53" y="f54"/>
                  </a:cubicBezTo>
                  <a:cubicBezTo>
                    <a:pt x="f6" y="f23"/>
                    <a:pt x="f6" y="f19"/>
                    <a:pt x="f6" y="f18"/>
                  </a:cubicBezTo>
                  <a:cubicBezTo>
                    <a:pt x="f51" y="f19"/>
                    <a:pt x="f55" y="f21"/>
                    <a:pt x="f56" y="f23"/>
                  </a:cubicBezTo>
                  <a:cubicBezTo>
                    <a:pt x="f56" y="f21"/>
                    <a:pt x="f56" y="f21"/>
                    <a:pt x="f56" y="f21"/>
                  </a:cubicBezTo>
                  <a:cubicBezTo>
                    <a:pt x="f57" y="f13"/>
                    <a:pt x="f57" y="f58"/>
                    <a:pt x="f59" y="f60"/>
                  </a:cubicBezTo>
                  <a:cubicBezTo>
                    <a:pt x="f53" y="f61"/>
                    <a:pt x="f53" y="f62"/>
                    <a:pt x="f59" y="f63"/>
                  </a:cubicBezTo>
                  <a:cubicBezTo>
                    <a:pt x="f64" y="f65"/>
                    <a:pt x="f57" y="f7"/>
                    <a:pt x="f42" y="f65"/>
                  </a:cubicBezTo>
                  <a:cubicBezTo>
                    <a:pt x="f44" y="f65"/>
                    <a:pt x="f43" y="f63"/>
                    <a:pt x="f44" y="f66"/>
                  </a:cubicBezTo>
                  <a:cubicBezTo>
                    <a:pt x="f46" y="f67"/>
                    <a:pt x="f43" y="f15"/>
                    <a:pt x="f41" y="f9"/>
                  </a:cubicBezTo>
                  <a:cubicBezTo>
                    <a:pt x="f41" y="f9"/>
                    <a:pt x="f41"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4" name="Freeform 35">
              <a:extLst>
                <a:ext uri="{FF2B5EF4-FFF2-40B4-BE49-F238E27FC236}">
                  <a16:creationId xmlns:a16="http://schemas.microsoft.com/office/drawing/2014/main" id="{36F69750-21FF-466F-A98C-AA6F04A7BDAA}"/>
                </a:ext>
              </a:extLst>
            </p:cNvPr>
            <p:cNvSpPr/>
            <p:nvPr/>
          </p:nvSpPr>
          <p:spPr>
            <a:xfrm>
              <a:off x="74615" y="4762496"/>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64"/>
                <a:gd name="f25" fmla="val 57"/>
                <a:gd name="f26" fmla="val 11"/>
                <a:gd name="f27" fmla="val 50"/>
                <a:gd name="f28" fmla="val 8"/>
                <a:gd name="f29" fmla="val 42"/>
                <a:gd name="f30" fmla="val 7"/>
                <a:gd name="f31" fmla="val 40"/>
                <a:gd name="f32" fmla="val 38"/>
                <a:gd name="f33" fmla="val 6"/>
                <a:gd name="f34" fmla="val 36"/>
                <a:gd name="f35" fmla="val 25"/>
                <a:gd name="f36" fmla="val 3"/>
                <a:gd name="f37" fmla="val 4"/>
                <a:gd name="f38" fmla="val 1"/>
                <a:gd name="f39" fmla="val 5"/>
                <a:gd name="f40" fmla="val 2"/>
                <a:gd name="f41" fmla="val 12"/>
                <a:gd name="f42" fmla="val 19"/>
                <a:gd name="f43" fmla="val 23"/>
                <a:gd name="f44" fmla="val 21"/>
                <a:gd name="f45" fmla="val 22"/>
                <a:gd name="f46" fmla="val 44"/>
                <a:gd name="f47" fmla="val 24"/>
                <a:gd name="f48" fmla="val 53"/>
                <a:gd name="f49" fmla="val 62"/>
                <a:gd name="f50" fmla="val 28"/>
                <a:gd name="f51" fmla="val 63"/>
                <a:gd name="f52" fmla="val 32"/>
                <a:gd name="f53" fmla="val 60"/>
                <a:gd name="f54" fmla="val 34"/>
                <a:gd name="f55" fmla="val 29"/>
                <a:gd name="f56" fmla="val 26"/>
                <a:gd name="f57" fmla="val 27"/>
                <a:gd name="f58" fmla="val 78"/>
                <a:gd name="f59" fmla="val 33"/>
                <a:gd name="f60" fmla="val 82"/>
                <a:gd name="f61" fmla="val 83"/>
                <a:gd name="f62" fmla="val 84"/>
                <a:gd name="f63" fmla="val 85"/>
                <a:gd name="f64" fmla="val 31"/>
                <a:gd name="f65" fmla="val 88"/>
                <a:gd name="f66" fmla="val 86"/>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4 f75 1"/>
                <a:gd name="f87" fmla="*/ 8 f76 1"/>
                <a:gd name="f88" fmla="*/ 42 f75 1"/>
                <a:gd name="f89" fmla="*/ 6 f76 1"/>
                <a:gd name="f90" fmla="*/ 36 f75 1"/>
                <a:gd name="f91" fmla="*/ 3 f76 1"/>
                <a:gd name="f92" fmla="*/ 0 f75 1"/>
                <a:gd name="f93" fmla="*/ 3 f75 1"/>
                <a:gd name="f94" fmla="*/ 21 f76 1"/>
                <a:gd name="f95" fmla="*/ 35 f75 1"/>
                <a:gd name="f96" fmla="*/ 25 f76 1"/>
                <a:gd name="f97" fmla="*/ 62 f75 1"/>
                <a:gd name="f98" fmla="*/ 34 f76 1"/>
                <a:gd name="f99" fmla="*/ 35 f76 1"/>
                <a:gd name="f100" fmla="*/ 69 f75 1"/>
                <a:gd name="f101" fmla="*/ 26 f76 1"/>
                <a:gd name="f102" fmla="*/ 65 f75 1"/>
                <a:gd name="f103" fmla="*/ 66 f75 1"/>
                <a:gd name="f104" fmla="*/ 33 f76 1"/>
                <a:gd name="f105" fmla="*/ 82 f75 1"/>
                <a:gd name="f106" fmla="*/ 85 f75 1"/>
                <a:gd name="f107" fmla="*/ 23 f76 1"/>
                <a:gd name="f108" fmla="*/ 88 f75 1"/>
                <a:gd name="f109" fmla="*/ 22 f76 1"/>
                <a:gd name="f110" fmla="*/ 19 f76 1"/>
                <a:gd name="f111" fmla="+- f77 0 f1"/>
                <a:gd name="f112" fmla="*/ f80 1 35"/>
                <a:gd name="f113" fmla="*/ f81 1 90"/>
                <a:gd name="f114" fmla="*/ f82 1 35"/>
                <a:gd name="f115" fmla="*/ f83 1 90"/>
                <a:gd name="f116" fmla="*/ f84 1 90"/>
                <a:gd name="f117" fmla="*/ f85 1 35"/>
                <a:gd name="f118" fmla="*/ f86 1 90"/>
                <a:gd name="f119" fmla="*/ f87 1 35"/>
                <a:gd name="f120" fmla="*/ f88 1 90"/>
                <a:gd name="f121" fmla="*/ f89 1 35"/>
                <a:gd name="f122" fmla="*/ f90 1 90"/>
                <a:gd name="f123" fmla="*/ f91 1 35"/>
                <a:gd name="f124" fmla="*/ f92 1 90"/>
                <a:gd name="f125" fmla="*/ f93 1 90"/>
                <a:gd name="f126" fmla="*/ f94 1 35"/>
                <a:gd name="f127" fmla="*/ f95 1 90"/>
                <a:gd name="f128" fmla="*/ f96 1 35"/>
                <a:gd name="f129" fmla="*/ f97 1 90"/>
                <a:gd name="f130" fmla="*/ f98 1 35"/>
                <a:gd name="f131" fmla="*/ f99 1 35"/>
                <a:gd name="f132" fmla="*/ f100 1 90"/>
                <a:gd name="f133" fmla="*/ f101 1 35"/>
                <a:gd name="f134" fmla="*/ f102 1 90"/>
                <a:gd name="f135" fmla="*/ f103 1 90"/>
                <a:gd name="f136" fmla="*/ f104 1 35"/>
                <a:gd name="f137" fmla="*/ f105 1 90"/>
                <a:gd name="f138" fmla="*/ f106 1 90"/>
                <a:gd name="f139" fmla="*/ f107 1 35"/>
                <a:gd name="f140" fmla="*/ f108 1 90"/>
                <a:gd name="f141" fmla="*/ f109 1 35"/>
                <a:gd name="f142" fmla="*/ f110 1 35"/>
                <a:gd name="f143" fmla="*/ 0 1 f78"/>
                <a:gd name="f144" fmla="*/ f72 1 f78"/>
                <a:gd name="f145" fmla="*/ 0 1 f79"/>
                <a:gd name="f146" fmla="*/ f73 1 f79"/>
                <a:gd name="f147" fmla="*/ f112 1 f78"/>
                <a:gd name="f148" fmla="*/ f113 1 f79"/>
                <a:gd name="f149" fmla="*/ f114 1 f78"/>
                <a:gd name="f150" fmla="*/ f115 1 f79"/>
                <a:gd name="f151" fmla="*/ f116 1 f79"/>
                <a:gd name="f152" fmla="*/ f117 1 f78"/>
                <a:gd name="f153" fmla="*/ f118 1 f79"/>
                <a:gd name="f154" fmla="*/ f119 1 f78"/>
                <a:gd name="f155" fmla="*/ f120 1 f79"/>
                <a:gd name="f156" fmla="*/ f121 1 f78"/>
                <a:gd name="f157" fmla="*/ f122 1 f79"/>
                <a:gd name="f158" fmla="*/ f123 1 f78"/>
                <a:gd name="f159" fmla="*/ f124 1 f79"/>
                <a:gd name="f160" fmla="*/ f125 1 f79"/>
                <a:gd name="f161" fmla="*/ f126 1 f78"/>
                <a:gd name="f162" fmla="*/ f127 1 f79"/>
                <a:gd name="f163" fmla="*/ f128 1 f78"/>
                <a:gd name="f164" fmla="*/ f129 1 f79"/>
                <a:gd name="f165" fmla="*/ f130 1 f78"/>
                <a:gd name="f166" fmla="*/ f131 1 f78"/>
                <a:gd name="f167" fmla="*/ f132 1 f79"/>
                <a:gd name="f168" fmla="*/ f133 1 f78"/>
                <a:gd name="f169" fmla="*/ f134 1 f79"/>
                <a:gd name="f170" fmla="*/ f135 1 f79"/>
                <a:gd name="f171" fmla="*/ f136 1 f78"/>
                <a:gd name="f172" fmla="*/ f137 1 f79"/>
                <a:gd name="f173" fmla="*/ f138 1 f79"/>
                <a:gd name="f174" fmla="*/ f139 1 f78"/>
                <a:gd name="f175" fmla="*/ f140 1 f79"/>
                <a:gd name="f176" fmla="*/ f141 1 f78"/>
                <a:gd name="f177" fmla="*/ f142 1 f78"/>
                <a:gd name="f178" fmla="*/ f143 f69 1"/>
                <a:gd name="f179" fmla="*/ f144 f69 1"/>
                <a:gd name="f180" fmla="*/ f146 f70 1"/>
                <a:gd name="f181" fmla="*/ f145 f70 1"/>
                <a:gd name="f182" fmla="*/ f147 f69 1"/>
                <a:gd name="f183" fmla="*/ f148 f70 1"/>
                <a:gd name="f184" fmla="*/ f149 f69 1"/>
                <a:gd name="f185" fmla="*/ f150 f70 1"/>
                <a:gd name="f186" fmla="*/ f151 f70 1"/>
                <a:gd name="f187" fmla="*/ f152 f69 1"/>
                <a:gd name="f188" fmla="*/ f153 f70 1"/>
                <a:gd name="f189" fmla="*/ f154 f69 1"/>
                <a:gd name="f190" fmla="*/ f155 f70 1"/>
                <a:gd name="f191" fmla="*/ f156 f69 1"/>
                <a:gd name="f192" fmla="*/ f157 f70 1"/>
                <a:gd name="f193" fmla="*/ f158 f69 1"/>
                <a:gd name="f194" fmla="*/ f159 f70 1"/>
                <a:gd name="f195" fmla="*/ f160 f70 1"/>
                <a:gd name="f196" fmla="*/ f161 f69 1"/>
                <a:gd name="f197" fmla="*/ f162 f70 1"/>
                <a:gd name="f198" fmla="*/ f163 f69 1"/>
                <a:gd name="f199" fmla="*/ f164 f70 1"/>
                <a:gd name="f200" fmla="*/ f165 f69 1"/>
                <a:gd name="f201" fmla="*/ f166 f69 1"/>
                <a:gd name="f202" fmla="*/ f167 f70 1"/>
                <a:gd name="f203" fmla="*/ f168 f69 1"/>
                <a:gd name="f204" fmla="*/ f169 f70 1"/>
                <a:gd name="f205" fmla="*/ f170 f70 1"/>
                <a:gd name="f206" fmla="*/ f171 f69 1"/>
                <a:gd name="f207" fmla="*/ f172 f70 1"/>
                <a:gd name="f208" fmla="*/ f173 f70 1"/>
                <a:gd name="f209" fmla="*/ f174 f69 1"/>
                <a:gd name="f210" fmla="*/ f175 f70 1"/>
                <a:gd name="f211" fmla="*/ f176 f69 1"/>
                <a:gd name="f212" fmla="*/ f177 f69 1"/>
              </a:gdLst>
              <a:ahLst/>
              <a:cxnLst>
                <a:cxn ang="3cd4">
                  <a:pos x="hc" y="t"/>
                </a:cxn>
                <a:cxn ang="0">
                  <a:pos x="r" y="vc"/>
                </a:cxn>
                <a:cxn ang="cd4">
                  <a:pos x="hc" y="b"/>
                </a:cxn>
                <a:cxn ang="cd2">
                  <a:pos x="l" y="vc"/>
                </a:cxn>
                <a:cxn ang="f111">
                  <a:pos x="f182" y="f183"/>
                </a:cxn>
                <a:cxn ang="f111">
                  <a:pos x="f184" y="f185"/>
                </a:cxn>
                <a:cxn ang="f111">
                  <a:pos x="f184" y="f186"/>
                </a:cxn>
                <a:cxn ang="f111">
                  <a:pos x="f187" y="f188"/>
                </a:cxn>
                <a:cxn ang="f111">
                  <a:pos x="f189" y="f190"/>
                </a:cxn>
                <a:cxn ang="f111">
                  <a:pos x="f191" y="f192"/>
                </a:cxn>
                <a:cxn ang="f111">
                  <a:pos x="f193" y="f194"/>
                </a:cxn>
                <a:cxn ang="f111">
                  <a:pos x="f191" y="f195"/>
                </a:cxn>
                <a:cxn ang="f111">
                  <a:pos x="f196" y="f197"/>
                </a:cxn>
                <a:cxn ang="f111">
                  <a:pos x="f198" y="f199"/>
                </a:cxn>
                <a:cxn ang="f111">
                  <a:pos x="f200" y="f188"/>
                </a:cxn>
                <a:cxn ang="f111">
                  <a:pos x="f201" y="f202"/>
                </a:cxn>
                <a:cxn ang="f111">
                  <a:pos x="f203" y="f204"/>
                </a:cxn>
                <a:cxn ang="f111">
                  <a:pos x="f203" y="f205"/>
                </a:cxn>
                <a:cxn ang="f111">
                  <a:pos x="f206" y="f207"/>
                </a:cxn>
                <a:cxn ang="f111">
                  <a:pos x="f206" y="f208"/>
                </a:cxn>
                <a:cxn ang="f111">
                  <a:pos x="f209" y="f210"/>
                </a:cxn>
                <a:cxn ang="f111">
                  <a:pos x="f211" y="f208"/>
                </a:cxn>
                <a:cxn ang="f111">
                  <a:pos x="f212" y="f183"/>
                </a:cxn>
                <a:cxn ang="f111">
                  <a:pos x="f182" y="f183"/>
                </a:cxn>
              </a:cxnLst>
              <a:rect l="f178" t="f181" r="f179" b="f180"/>
              <a:pathLst>
                <a:path w="35" h="90">
                  <a:moveTo>
                    <a:pt x="f8" y="f9"/>
                  </a:moveTo>
                  <a:cubicBezTo>
                    <a:pt x="f10" y="f11"/>
                    <a:pt x="f12" y="f13"/>
                    <a:pt x="f14" y="f15"/>
                  </a:cubicBezTo>
                  <a:cubicBezTo>
                    <a:pt x="f16" y="f17"/>
                    <a:pt x="f16" y="f18"/>
                    <a:pt x="f14" y="f19"/>
                  </a:cubicBezTo>
                  <a:cubicBezTo>
                    <a:pt x="f20" y="f21"/>
                    <a:pt x="f22" y="f23"/>
                    <a:pt x="f10" y="f24"/>
                  </a:cubicBezTo>
                  <a:cubicBezTo>
                    <a:pt x="f20" y="f25"/>
                    <a:pt x="f26" y="f27"/>
                    <a:pt x="f28" y="f29"/>
                  </a:cubicBezTo>
                  <a:cubicBezTo>
                    <a:pt x="f30" y="f31"/>
                    <a:pt x="f30" y="f32"/>
                    <a:pt x="f33" y="f34"/>
                  </a:cubicBezTo>
                  <a:cubicBezTo>
                    <a:pt x="f5" y="f35"/>
                    <a:pt x="f5" y="f14"/>
                    <a:pt x="f36" y="f5"/>
                  </a:cubicBezTo>
                  <a:cubicBezTo>
                    <a:pt x="f37" y="f38"/>
                    <a:pt x="f39" y="f40"/>
                    <a:pt x="f33" y="f36"/>
                  </a:cubicBezTo>
                  <a:cubicBezTo>
                    <a:pt x="f20" y="f41"/>
                    <a:pt x="f42" y="f43"/>
                    <a:pt x="f44" y="f6"/>
                  </a:cubicBezTo>
                  <a:cubicBezTo>
                    <a:pt x="f45" y="f46"/>
                    <a:pt x="f47" y="f48"/>
                    <a:pt x="f35" y="f49"/>
                  </a:cubicBezTo>
                  <a:cubicBezTo>
                    <a:pt x="f50" y="f51"/>
                    <a:pt x="f52" y="f53"/>
                    <a:pt x="f54" y="f24"/>
                  </a:cubicBezTo>
                  <a:cubicBezTo>
                    <a:pt x="f6" y="f23"/>
                    <a:pt x="f6" y="f19"/>
                    <a:pt x="f6" y="f18"/>
                  </a:cubicBezTo>
                  <a:cubicBezTo>
                    <a:pt x="f52" y="f19"/>
                    <a:pt x="f55" y="f21"/>
                    <a:pt x="f56" y="f23"/>
                  </a:cubicBezTo>
                  <a:cubicBezTo>
                    <a:pt x="f56" y="f21"/>
                    <a:pt x="f56" y="f21"/>
                    <a:pt x="f56" y="f21"/>
                  </a:cubicBezTo>
                  <a:cubicBezTo>
                    <a:pt x="f57" y="f13"/>
                    <a:pt x="f57" y="f58"/>
                    <a:pt x="f59" y="f60"/>
                  </a:cubicBezTo>
                  <a:cubicBezTo>
                    <a:pt x="f54" y="f61"/>
                    <a:pt x="f54" y="f62"/>
                    <a:pt x="f59" y="f63"/>
                  </a:cubicBezTo>
                  <a:cubicBezTo>
                    <a:pt x="f64" y="f65"/>
                    <a:pt x="f57" y="f7"/>
                    <a:pt x="f43" y="f65"/>
                  </a:cubicBezTo>
                  <a:cubicBezTo>
                    <a:pt x="f45" y="f65"/>
                    <a:pt x="f44" y="f66"/>
                    <a:pt x="f45" y="f63"/>
                  </a:cubicBezTo>
                  <a:cubicBezTo>
                    <a:pt x="f47" y="f67"/>
                    <a:pt x="f44" y="f15"/>
                    <a:pt x="f42" y="f9"/>
                  </a:cubicBezTo>
                  <a:cubicBezTo>
                    <a:pt x="f42" y="f9"/>
                    <a:pt x="f42" y="f9"/>
                    <a:pt x="f8" y="f9"/>
                  </a:cubicBezTo>
                  <a:close/>
                </a:path>
              </a:pathLst>
            </a:custGeom>
            <a:solidFill>
              <a:srgbClr val="E0BCA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
        <p:nvSpPr>
          <p:cNvPr id="35" name="Google Shape;10;p2">
            <a:extLst>
              <a:ext uri="{FF2B5EF4-FFF2-40B4-BE49-F238E27FC236}">
                <a16:creationId xmlns:a16="http://schemas.microsoft.com/office/drawing/2014/main" id="{4262F7AB-E28D-4B81-B25C-0B585BBB2350}"/>
              </a:ext>
            </a:extLst>
          </p:cNvPr>
          <p:cNvSpPr txBox="1">
            <a:spLocks noGrp="1"/>
          </p:cNvSpPr>
          <p:nvPr>
            <p:ph type="ctrTitle"/>
          </p:nvPr>
        </p:nvSpPr>
        <p:spPr>
          <a:xfrm>
            <a:off x="1694977" y="2738371"/>
            <a:ext cx="5677500" cy="1448098"/>
          </a:xfrm>
        </p:spPr>
        <p:txBody>
          <a:bodyPr anchor="b" anchorCtr="1">
            <a:noAutofit/>
          </a:bodyPr>
          <a:lstStyle>
            <a:lvl1pPr algn="ctr">
              <a:lnSpc>
                <a:spcPct val="80000"/>
              </a:lnSpc>
              <a:defRPr sz="5200"/>
            </a:lvl1pPr>
          </a:lstStyle>
          <a:p>
            <a:pPr lvl="0"/>
            <a:endParaRPr lang="es-PE"/>
          </a:p>
        </p:txBody>
      </p:sp>
      <p:sp>
        <p:nvSpPr>
          <p:cNvPr id="36" name="Google Shape;11;p2">
            <a:extLst>
              <a:ext uri="{FF2B5EF4-FFF2-40B4-BE49-F238E27FC236}">
                <a16:creationId xmlns:a16="http://schemas.microsoft.com/office/drawing/2014/main" id="{9EDFF63F-C5B5-4D5C-9ADF-1CCD43C62061}"/>
              </a:ext>
            </a:extLst>
          </p:cNvPr>
          <p:cNvSpPr txBox="1">
            <a:spLocks noGrp="1"/>
          </p:cNvSpPr>
          <p:nvPr>
            <p:ph type="subTitle" idx="1"/>
          </p:nvPr>
        </p:nvSpPr>
        <p:spPr>
          <a:xfrm>
            <a:off x="1857064" y="4114178"/>
            <a:ext cx="5353199" cy="586496"/>
          </a:xfrm>
        </p:spPr>
        <p:txBody>
          <a:bodyPr anchorCtr="1">
            <a:noAutofit/>
          </a:bodyPr>
          <a:lstStyle>
            <a:lvl1pPr algn="ctr">
              <a:lnSpc>
                <a:spcPct val="100000"/>
              </a:lnSpc>
              <a:buNone/>
              <a:defRPr sz="2000"/>
            </a:lvl1pPr>
          </a:lstStyle>
          <a:p>
            <a:pPr lvl="0"/>
            <a:endParaRPr lang="es-PE"/>
          </a:p>
        </p:txBody>
      </p:sp>
      <p:sp>
        <p:nvSpPr>
          <p:cNvPr id="37" name="Google Shape;12;p2">
            <a:extLst>
              <a:ext uri="{FF2B5EF4-FFF2-40B4-BE49-F238E27FC236}">
                <a16:creationId xmlns:a16="http://schemas.microsoft.com/office/drawing/2014/main" id="{DC772F7E-96B1-487C-98C7-40371E26838A}"/>
              </a:ext>
            </a:extLst>
          </p:cNvPr>
          <p:cNvSpPr/>
          <p:nvPr/>
        </p:nvSpPr>
        <p:spPr>
          <a:xfrm>
            <a:off x="7004477" y="306616"/>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3;p2">
            <a:extLst>
              <a:ext uri="{FF2B5EF4-FFF2-40B4-BE49-F238E27FC236}">
                <a16:creationId xmlns:a16="http://schemas.microsoft.com/office/drawing/2014/main" id="{DD73CB74-A38F-43EC-A153-A55F8C292A40}"/>
              </a:ext>
            </a:extLst>
          </p:cNvPr>
          <p:cNvSpPr/>
          <p:nvPr/>
        </p:nvSpPr>
        <p:spPr>
          <a:xfrm>
            <a:off x="8604001" y="53999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4;p2">
            <a:extLst>
              <a:ext uri="{FF2B5EF4-FFF2-40B4-BE49-F238E27FC236}">
                <a16:creationId xmlns:a16="http://schemas.microsoft.com/office/drawing/2014/main" id="{C7EA56E8-47BC-439A-AF9F-8F706732F23A}"/>
              </a:ext>
            </a:extLst>
          </p:cNvPr>
          <p:cNvSpPr/>
          <p:nvPr/>
        </p:nvSpPr>
        <p:spPr>
          <a:xfrm rot="5400013">
            <a:off x="-374809" y="122141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5;p2">
            <a:extLst>
              <a:ext uri="{FF2B5EF4-FFF2-40B4-BE49-F238E27FC236}">
                <a16:creationId xmlns:a16="http://schemas.microsoft.com/office/drawing/2014/main" id="{5BD8E22E-7DA9-452C-BC45-0E372CFCD35A}"/>
              </a:ext>
            </a:extLst>
          </p:cNvPr>
          <p:cNvSpPr/>
          <p:nvPr/>
        </p:nvSpPr>
        <p:spPr>
          <a:xfrm rot="5400013">
            <a:off x="1221431"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9199729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_HEADER_1">
    <p:spTree>
      <p:nvGrpSpPr>
        <p:cNvPr id="1" name=""/>
        <p:cNvGrpSpPr/>
        <p:nvPr/>
      </p:nvGrpSpPr>
      <p:grpSpPr>
        <a:xfrm>
          <a:off x="0" y="0"/>
          <a:ext cx="0" cy="0"/>
          <a:chOff x="0" y="0"/>
          <a:chExt cx="0" cy="0"/>
        </a:xfrm>
      </p:grpSpPr>
      <p:sp>
        <p:nvSpPr>
          <p:cNvPr id="2" name="Google Shape;134;p16">
            <a:extLst>
              <a:ext uri="{FF2B5EF4-FFF2-40B4-BE49-F238E27FC236}">
                <a16:creationId xmlns:a16="http://schemas.microsoft.com/office/drawing/2014/main" id="{57EDC0FC-674A-4A87-9BBE-9DF50EDB494D}"/>
              </a:ext>
            </a:extLst>
          </p:cNvPr>
          <p:cNvSpPr txBox="1">
            <a:spLocks noGrp="1"/>
          </p:cNvSpPr>
          <p:nvPr>
            <p:ph type="title"/>
          </p:nvPr>
        </p:nvSpPr>
        <p:spPr>
          <a:xfrm>
            <a:off x="718498" y="2479441"/>
            <a:ext cx="3884700" cy="1127702"/>
          </a:xfrm>
        </p:spPr>
        <p:txBody>
          <a:bodyPr anchor="ctr" anchorCtr="1">
            <a:noAutofit/>
          </a:bodyPr>
          <a:lstStyle>
            <a:lvl1pPr algn="ctr">
              <a:defRPr sz="3600"/>
            </a:lvl1pPr>
          </a:lstStyle>
          <a:p>
            <a:pPr lvl="0"/>
            <a:endParaRPr lang="es-PE"/>
          </a:p>
        </p:txBody>
      </p:sp>
      <p:sp>
        <p:nvSpPr>
          <p:cNvPr id="3" name="Google Shape;135;p16">
            <a:extLst>
              <a:ext uri="{FF2B5EF4-FFF2-40B4-BE49-F238E27FC236}">
                <a16:creationId xmlns:a16="http://schemas.microsoft.com/office/drawing/2014/main" id="{A8272BEC-5354-4262-AB0A-CD0EF1C3A0FC}"/>
              </a:ext>
            </a:extLst>
          </p:cNvPr>
          <p:cNvSpPr txBox="1">
            <a:spLocks noGrp="1"/>
          </p:cNvSpPr>
          <p:nvPr>
            <p:ph type="title" idx="4294967295"/>
          </p:nvPr>
        </p:nvSpPr>
        <p:spPr>
          <a:xfrm>
            <a:off x="1803553" y="1259073"/>
            <a:ext cx="1714500" cy="1046704"/>
          </a:xfrm>
        </p:spPr>
        <p:txBody>
          <a:bodyPr anchor="ctr" anchorCtr="1">
            <a:noAutofit/>
          </a:bodyPr>
          <a:lstStyle>
            <a:lvl1pPr algn="ctr">
              <a:defRPr sz="9000"/>
            </a:lvl1pPr>
          </a:lstStyle>
          <a:p>
            <a:pPr lvl="0"/>
            <a:r>
              <a:rPr lang="es-PE"/>
              <a:t>xx%</a:t>
            </a:r>
          </a:p>
        </p:txBody>
      </p:sp>
      <p:sp>
        <p:nvSpPr>
          <p:cNvPr id="4" name="Google Shape;136;p16">
            <a:extLst>
              <a:ext uri="{FF2B5EF4-FFF2-40B4-BE49-F238E27FC236}">
                <a16:creationId xmlns:a16="http://schemas.microsoft.com/office/drawing/2014/main" id="{AC9534CC-450E-45D3-855D-97754C8C6FA6}"/>
              </a:ext>
            </a:extLst>
          </p:cNvPr>
          <p:cNvSpPr txBox="1">
            <a:spLocks noGrp="1"/>
          </p:cNvSpPr>
          <p:nvPr>
            <p:ph type="subTitle" idx="1"/>
          </p:nvPr>
        </p:nvSpPr>
        <p:spPr>
          <a:xfrm>
            <a:off x="879853" y="3651537"/>
            <a:ext cx="3561898" cy="387001"/>
          </a:xfrm>
        </p:spPr>
        <p:txBody>
          <a:bodyPr anchor="ctr" anchorCtr="1">
            <a:noAutofit/>
          </a:bodyPr>
          <a:lstStyle>
            <a:lvl1pPr algn="ctr">
              <a:lnSpc>
                <a:spcPct val="100000"/>
              </a:lnSpc>
              <a:buNone/>
              <a:defRPr sz="1600"/>
            </a:lvl1pPr>
          </a:lstStyle>
          <a:p>
            <a:pPr lvl="0"/>
            <a:endParaRPr lang="es-PE"/>
          </a:p>
        </p:txBody>
      </p:sp>
      <p:sp>
        <p:nvSpPr>
          <p:cNvPr id="5" name="Google Shape;137;p16">
            <a:extLst>
              <a:ext uri="{FF2B5EF4-FFF2-40B4-BE49-F238E27FC236}">
                <a16:creationId xmlns:a16="http://schemas.microsoft.com/office/drawing/2014/main" id="{25938FB6-8984-42C6-84B4-37B41E666DC2}"/>
              </a:ext>
            </a:extLst>
          </p:cNvPr>
          <p:cNvSpPr/>
          <p:nvPr/>
        </p:nvSpPr>
        <p:spPr>
          <a:xfrm rot="5400013">
            <a:off x="-374809" y="122141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38;p16">
            <a:extLst>
              <a:ext uri="{FF2B5EF4-FFF2-40B4-BE49-F238E27FC236}">
                <a16:creationId xmlns:a16="http://schemas.microsoft.com/office/drawing/2014/main" id="{352A83A2-B4CA-491A-97C9-20748E3E8CC0}"/>
              </a:ext>
            </a:extLst>
          </p:cNvPr>
          <p:cNvSpPr/>
          <p:nvPr/>
        </p:nvSpPr>
        <p:spPr>
          <a:xfrm rot="5400013">
            <a:off x="1221431"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0056549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_HEADER_2">
    <p:spTree>
      <p:nvGrpSpPr>
        <p:cNvPr id="1" name=""/>
        <p:cNvGrpSpPr/>
        <p:nvPr/>
      </p:nvGrpSpPr>
      <p:grpSpPr>
        <a:xfrm>
          <a:off x="0" y="0"/>
          <a:ext cx="0" cy="0"/>
          <a:chOff x="0" y="0"/>
          <a:chExt cx="0" cy="0"/>
        </a:xfrm>
      </p:grpSpPr>
      <p:sp>
        <p:nvSpPr>
          <p:cNvPr id="2" name="Google Shape;141;p17">
            <a:extLst>
              <a:ext uri="{FF2B5EF4-FFF2-40B4-BE49-F238E27FC236}">
                <a16:creationId xmlns:a16="http://schemas.microsoft.com/office/drawing/2014/main" id="{9BE70926-2CE0-461B-B21E-4B084A263CFA}"/>
              </a:ext>
            </a:extLst>
          </p:cNvPr>
          <p:cNvSpPr txBox="1">
            <a:spLocks noGrp="1"/>
          </p:cNvSpPr>
          <p:nvPr>
            <p:ph type="title"/>
          </p:nvPr>
        </p:nvSpPr>
        <p:spPr>
          <a:xfrm>
            <a:off x="2629649" y="2116186"/>
            <a:ext cx="3884700" cy="1127702"/>
          </a:xfrm>
        </p:spPr>
        <p:txBody>
          <a:bodyPr anchor="ctr" anchorCtr="1">
            <a:noAutofit/>
          </a:bodyPr>
          <a:lstStyle>
            <a:lvl1pPr algn="ctr">
              <a:defRPr sz="3600"/>
            </a:lvl1pPr>
          </a:lstStyle>
          <a:p>
            <a:pPr lvl="0"/>
            <a:endParaRPr lang="es-PE"/>
          </a:p>
        </p:txBody>
      </p:sp>
      <p:sp>
        <p:nvSpPr>
          <p:cNvPr id="3" name="Google Shape;142;p17">
            <a:extLst>
              <a:ext uri="{FF2B5EF4-FFF2-40B4-BE49-F238E27FC236}">
                <a16:creationId xmlns:a16="http://schemas.microsoft.com/office/drawing/2014/main" id="{BE6EFCFD-695F-4E07-BD45-3E0FDB85F35A}"/>
              </a:ext>
            </a:extLst>
          </p:cNvPr>
          <p:cNvSpPr txBox="1">
            <a:spLocks noGrp="1"/>
          </p:cNvSpPr>
          <p:nvPr>
            <p:ph type="title" idx="4294967295"/>
          </p:nvPr>
        </p:nvSpPr>
        <p:spPr>
          <a:xfrm>
            <a:off x="3714704" y="895819"/>
            <a:ext cx="1714500" cy="1046704"/>
          </a:xfrm>
        </p:spPr>
        <p:txBody>
          <a:bodyPr anchor="ctr" anchorCtr="1">
            <a:noAutofit/>
          </a:bodyPr>
          <a:lstStyle>
            <a:lvl1pPr algn="ctr">
              <a:defRPr sz="9000"/>
            </a:lvl1pPr>
          </a:lstStyle>
          <a:p>
            <a:pPr lvl="0"/>
            <a:r>
              <a:rPr lang="es-PE"/>
              <a:t>xx%</a:t>
            </a:r>
          </a:p>
        </p:txBody>
      </p:sp>
      <p:sp>
        <p:nvSpPr>
          <p:cNvPr id="4" name="Google Shape;143;p17">
            <a:extLst>
              <a:ext uri="{FF2B5EF4-FFF2-40B4-BE49-F238E27FC236}">
                <a16:creationId xmlns:a16="http://schemas.microsoft.com/office/drawing/2014/main" id="{D78CF413-E778-4644-87DD-56C95E221969}"/>
              </a:ext>
            </a:extLst>
          </p:cNvPr>
          <p:cNvSpPr txBox="1">
            <a:spLocks noGrp="1"/>
          </p:cNvSpPr>
          <p:nvPr>
            <p:ph type="subTitle" idx="1"/>
          </p:nvPr>
        </p:nvSpPr>
        <p:spPr>
          <a:xfrm>
            <a:off x="2790995" y="3288292"/>
            <a:ext cx="3561898" cy="387001"/>
          </a:xfrm>
        </p:spPr>
        <p:txBody>
          <a:bodyPr anchor="ctr" anchorCtr="1">
            <a:noAutofit/>
          </a:bodyPr>
          <a:lstStyle>
            <a:lvl1pPr algn="ctr">
              <a:lnSpc>
                <a:spcPct val="100000"/>
              </a:lnSpc>
              <a:buNone/>
              <a:defRPr sz="1600"/>
            </a:lvl1pPr>
          </a:lstStyle>
          <a:p>
            <a:pPr lvl="0"/>
            <a:endParaRPr lang="es-PE"/>
          </a:p>
        </p:txBody>
      </p:sp>
      <p:sp>
        <p:nvSpPr>
          <p:cNvPr id="5" name="Google Shape;144;p17">
            <a:extLst>
              <a:ext uri="{FF2B5EF4-FFF2-40B4-BE49-F238E27FC236}">
                <a16:creationId xmlns:a16="http://schemas.microsoft.com/office/drawing/2014/main" id="{37064C8B-BFA0-4B90-85ED-D015E4360ABA}"/>
              </a:ext>
            </a:extLst>
          </p:cNvPr>
          <p:cNvSpPr/>
          <p:nvPr/>
        </p:nvSpPr>
        <p:spPr>
          <a:xfrm rot="5400013">
            <a:off x="-374663" y="122141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45;p17">
            <a:extLst>
              <a:ext uri="{FF2B5EF4-FFF2-40B4-BE49-F238E27FC236}">
                <a16:creationId xmlns:a16="http://schemas.microsoft.com/office/drawing/2014/main" id="{EB00E153-74EC-4147-B152-B682A1A1EC29}"/>
              </a:ext>
            </a:extLst>
          </p:cNvPr>
          <p:cNvSpPr/>
          <p:nvPr/>
        </p:nvSpPr>
        <p:spPr>
          <a:xfrm rot="5400013">
            <a:off x="1221578"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6;p17">
            <a:extLst>
              <a:ext uri="{FF2B5EF4-FFF2-40B4-BE49-F238E27FC236}">
                <a16:creationId xmlns:a16="http://schemas.microsoft.com/office/drawing/2014/main" id="{B5FC0930-1B30-47B2-BABE-956A7FFAD408}"/>
              </a:ext>
            </a:extLst>
          </p:cNvPr>
          <p:cNvSpPr/>
          <p:nvPr/>
        </p:nvSpPr>
        <p:spPr>
          <a:xfrm>
            <a:off x="7004477" y="306616"/>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47;p17">
            <a:extLst>
              <a:ext uri="{FF2B5EF4-FFF2-40B4-BE49-F238E27FC236}">
                <a16:creationId xmlns:a16="http://schemas.microsoft.com/office/drawing/2014/main" id="{A580F3E9-8416-4CAF-AEC3-8D4256ED1074}"/>
              </a:ext>
            </a:extLst>
          </p:cNvPr>
          <p:cNvSpPr/>
          <p:nvPr/>
        </p:nvSpPr>
        <p:spPr>
          <a:xfrm>
            <a:off x="8604001" y="53999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6613207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ONLY_1">
    <p:spTree>
      <p:nvGrpSpPr>
        <p:cNvPr id="1" name=""/>
        <p:cNvGrpSpPr/>
        <p:nvPr/>
      </p:nvGrpSpPr>
      <p:grpSpPr>
        <a:xfrm>
          <a:off x="0" y="0"/>
          <a:ext cx="0" cy="0"/>
          <a:chOff x="0" y="0"/>
          <a:chExt cx="0" cy="0"/>
        </a:xfrm>
      </p:grpSpPr>
      <p:sp>
        <p:nvSpPr>
          <p:cNvPr id="2" name="Google Shape;150;p18">
            <a:extLst>
              <a:ext uri="{FF2B5EF4-FFF2-40B4-BE49-F238E27FC236}">
                <a16:creationId xmlns:a16="http://schemas.microsoft.com/office/drawing/2014/main" id="{2BC8FFFD-854F-46C3-847E-5FBE22BF5BF9}"/>
              </a:ext>
            </a:extLst>
          </p:cNvPr>
          <p:cNvSpPr txBox="1">
            <a:spLocks noGrp="1"/>
          </p:cNvSpPr>
          <p:nvPr>
            <p:ph type="title"/>
          </p:nvPr>
        </p:nvSpPr>
        <p:spPr>
          <a:xfrm>
            <a:off x="857103" y="1596752"/>
            <a:ext cx="3714896" cy="1231495"/>
          </a:xfrm>
        </p:spPr>
        <p:txBody>
          <a:bodyPr anchor="ctr" anchorCtr="1">
            <a:noAutofit/>
          </a:bodyPr>
          <a:lstStyle>
            <a:lvl1pPr algn="ctr">
              <a:defRPr sz="3800"/>
            </a:lvl1pPr>
          </a:lstStyle>
          <a:p>
            <a:pPr lvl="0"/>
            <a:endParaRPr lang="es-PE"/>
          </a:p>
        </p:txBody>
      </p:sp>
      <p:sp>
        <p:nvSpPr>
          <p:cNvPr id="3" name="Google Shape;151;p18">
            <a:extLst>
              <a:ext uri="{FF2B5EF4-FFF2-40B4-BE49-F238E27FC236}">
                <a16:creationId xmlns:a16="http://schemas.microsoft.com/office/drawing/2014/main" id="{E1D5CC97-81C1-4739-AFED-5913229FE212}"/>
              </a:ext>
            </a:extLst>
          </p:cNvPr>
          <p:cNvSpPr txBox="1">
            <a:spLocks noGrp="1"/>
          </p:cNvSpPr>
          <p:nvPr>
            <p:ph type="subTitle" idx="4294967295"/>
          </p:nvPr>
        </p:nvSpPr>
        <p:spPr>
          <a:xfrm>
            <a:off x="857103" y="2869999"/>
            <a:ext cx="3714896" cy="824697"/>
          </a:xfrm>
        </p:spPr>
        <p:txBody>
          <a:bodyPr anchor="ctr" anchorCtr="1">
            <a:noAutofit/>
          </a:bodyPr>
          <a:lstStyle>
            <a:lvl1pPr algn="ctr">
              <a:lnSpc>
                <a:spcPct val="100000"/>
              </a:lnSpc>
              <a:buNone/>
              <a:defRPr sz="1600"/>
            </a:lvl1pPr>
          </a:lstStyle>
          <a:p>
            <a:pPr lvl="0"/>
            <a:endParaRPr lang="es-PE"/>
          </a:p>
        </p:txBody>
      </p:sp>
      <p:sp>
        <p:nvSpPr>
          <p:cNvPr id="4" name="Google Shape;152;p18">
            <a:extLst>
              <a:ext uri="{FF2B5EF4-FFF2-40B4-BE49-F238E27FC236}">
                <a16:creationId xmlns:a16="http://schemas.microsoft.com/office/drawing/2014/main" id="{577E9C69-F88E-4F4D-9CD4-000A485E1BBA}"/>
              </a:ext>
            </a:extLst>
          </p:cNvPr>
          <p:cNvSpPr/>
          <p:nvPr/>
        </p:nvSpPr>
        <p:spPr>
          <a:xfrm rot="5400013">
            <a:off x="-374809" y="122141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53;p18">
            <a:extLst>
              <a:ext uri="{FF2B5EF4-FFF2-40B4-BE49-F238E27FC236}">
                <a16:creationId xmlns:a16="http://schemas.microsoft.com/office/drawing/2014/main" id="{E77378D4-F66A-4890-9000-D899D248C14C}"/>
              </a:ext>
            </a:extLst>
          </p:cNvPr>
          <p:cNvSpPr/>
          <p:nvPr/>
        </p:nvSpPr>
        <p:spPr>
          <a:xfrm rot="5400013">
            <a:off x="1221431"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54;p18">
            <a:extLst>
              <a:ext uri="{FF2B5EF4-FFF2-40B4-BE49-F238E27FC236}">
                <a16:creationId xmlns:a16="http://schemas.microsoft.com/office/drawing/2014/main" id="{26C61039-F1AD-443E-B699-BAC5305E00BA}"/>
              </a:ext>
            </a:extLst>
          </p:cNvPr>
          <p:cNvSpPr/>
          <p:nvPr/>
        </p:nvSpPr>
        <p:spPr>
          <a:xfrm rot="10800009" flipH="1">
            <a:off x="7007787" y="4594923"/>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55;p18">
            <a:extLst>
              <a:ext uri="{FF2B5EF4-FFF2-40B4-BE49-F238E27FC236}">
                <a16:creationId xmlns:a16="http://schemas.microsoft.com/office/drawing/2014/main" id="{FE537CB7-D87F-442F-B662-31066F36743E}"/>
              </a:ext>
            </a:extLst>
          </p:cNvPr>
          <p:cNvSpPr/>
          <p:nvPr/>
        </p:nvSpPr>
        <p:spPr>
          <a:xfrm rot="10800009" flipH="1">
            <a:off x="8604000" y="299871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4929470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_COLUMN_TEXT_1">
    <p:spTree>
      <p:nvGrpSpPr>
        <p:cNvPr id="1" name=""/>
        <p:cNvGrpSpPr/>
        <p:nvPr/>
      </p:nvGrpSpPr>
      <p:grpSpPr>
        <a:xfrm>
          <a:off x="0" y="0"/>
          <a:ext cx="0" cy="0"/>
          <a:chOff x="0" y="0"/>
          <a:chExt cx="0" cy="0"/>
        </a:xfrm>
      </p:grpSpPr>
      <p:sp>
        <p:nvSpPr>
          <p:cNvPr id="2" name="Google Shape;158;p19">
            <a:extLst>
              <a:ext uri="{FF2B5EF4-FFF2-40B4-BE49-F238E27FC236}">
                <a16:creationId xmlns:a16="http://schemas.microsoft.com/office/drawing/2014/main" id="{A58B68DB-7B69-47FC-9D4A-78357D8976C7}"/>
              </a:ext>
            </a:extLst>
          </p:cNvPr>
          <p:cNvSpPr txBox="1">
            <a:spLocks noGrp="1"/>
          </p:cNvSpPr>
          <p:nvPr>
            <p:ph type="title"/>
          </p:nvPr>
        </p:nvSpPr>
        <p:spPr>
          <a:xfrm>
            <a:off x="5027764" y="1468316"/>
            <a:ext cx="3319802" cy="1085996"/>
          </a:xfrm>
        </p:spPr>
        <p:txBody>
          <a:bodyPr anchor="b" anchorCtr="1">
            <a:noAutofit/>
          </a:bodyPr>
          <a:lstStyle>
            <a:lvl1pPr algn="ctr">
              <a:defRPr/>
            </a:lvl1pPr>
          </a:lstStyle>
          <a:p>
            <a:pPr lvl="0"/>
            <a:endParaRPr lang="es-PE"/>
          </a:p>
        </p:txBody>
      </p:sp>
      <p:sp>
        <p:nvSpPr>
          <p:cNvPr id="3" name="Google Shape;159;p19">
            <a:extLst>
              <a:ext uri="{FF2B5EF4-FFF2-40B4-BE49-F238E27FC236}">
                <a16:creationId xmlns:a16="http://schemas.microsoft.com/office/drawing/2014/main" id="{C25CA274-B9BF-4D32-995B-853E94F6FD44}"/>
              </a:ext>
            </a:extLst>
          </p:cNvPr>
          <p:cNvSpPr txBox="1">
            <a:spLocks noGrp="1"/>
          </p:cNvSpPr>
          <p:nvPr>
            <p:ph type="subTitle" idx="4294967295"/>
          </p:nvPr>
        </p:nvSpPr>
        <p:spPr>
          <a:xfrm>
            <a:off x="5027563" y="2600169"/>
            <a:ext cx="3320104" cy="1316095"/>
          </a:xfrm>
        </p:spPr>
        <p:txBody>
          <a:bodyPr anchorCtr="1">
            <a:noAutofit/>
          </a:bodyPr>
          <a:lstStyle>
            <a:lvl1pPr algn="ctr">
              <a:lnSpc>
                <a:spcPct val="100000"/>
              </a:lnSpc>
              <a:buSzPts val="1600"/>
              <a:defRPr sz="1600"/>
            </a:lvl1pPr>
          </a:lstStyle>
          <a:p>
            <a:pPr lvl="0"/>
            <a:endParaRPr lang="es-PE"/>
          </a:p>
        </p:txBody>
      </p:sp>
      <p:sp>
        <p:nvSpPr>
          <p:cNvPr id="6" name="Freeform 5">
            <a:extLst>
              <a:ext uri="{FF2B5EF4-FFF2-40B4-BE49-F238E27FC236}">
                <a16:creationId xmlns:a16="http://schemas.microsoft.com/office/drawing/2014/main" id="{526FBF44-305B-4A6F-8772-BD8CA17D2C5D}"/>
              </a:ext>
            </a:extLst>
          </p:cNvPr>
          <p:cNvSpPr>
            <a:spLocks noEditPoints="1"/>
          </p:cNvSpPr>
          <p:nvPr userDrawn="1"/>
        </p:nvSpPr>
        <p:spPr bwMode="auto">
          <a:xfrm>
            <a:off x="7828582" y="76709"/>
            <a:ext cx="1228106" cy="1223772"/>
          </a:xfrm>
          <a:custGeom>
            <a:avLst/>
            <a:gdLst>
              <a:gd name="T0" fmla="*/ 137 w 293"/>
              <a:gd name="T1" fmla="*/ 59 h 292"/>
              <a:gd name="T2" fmla="*/ 31 w 293"/>
              <a:gd name="T3" fmla="*/ 57 h 292"/>
              <a:gd name="T4" fmla="*/ 54 w 293"/>
              <a:gd name="T5" fmla="*/ 5 h 292"/>
              <a:gd name="T6" fmla="*/ 171 w 293"/>
              <a:gd name="T7" fmla="*/ 5 h 292"/>
              <a:gd name="T8" fmla="*/ 266 w 293"/>
              <a:gd name="T9" fmla="*/ 5 h 292"/>
              <a:gd name="T10" fmla="*/ 287 w 293"/>
              <a:gd name="T11" fmla="*/ 92 h 292"/>
              <a:gd name="T12" fmla="*/ 287 w 293"/>
              <a:gd name="T13" fmla="*/ 204 h 292"/>
              <a:gd name="T14" fmla="*/ 233 w 293"/>
              <a:gd name="T15" fmla="*/ 292 h 292"/>
              <a:gd name="T16" fmla="*/ 236 w 293"/>
              <a:gd name="T17" fmla="*/ 174 h 292"/>
              <a:gd name="T18" fmla="*/ 238 w 293"/>
              <a:gd name="T19" fmla="*/ 60 h 292"/>
              <a:gd name="T20" fmla="*/ 16 w 293"/>
              <a:gd name="T21" fmla="*/ 13 h 292"/>
              <a:gd name="T22" fmla="*/ 287 w 293"/>
              <a:gd name="T23" fmla="*/ 290 h 292"/>
              <a:gd name="T24" fmla="*/ 247 w 293"/>
              <a:gd name="T25" fmla="*/ 260 h 292"/>
              <a:gd name="T26" fmla="*/ 21 w 293"/>
              <a:gd name="T27" fmla="*/ 44 h 292"/>
              <a:gd name="T28" fmla="*/ 251 w 293"/>
              <a:gd name="T29" fmla="*/ 25 h 292"/>
              <a:gd name="T30" fmla="*/ 236 w 293"/>
              <a:gd name="T31" fmla="*/ 8 h 292"/>
              <a:gd name="T32" fmla="*/ 288 w 293"/>
              <a:gd name="T33" fmla="*/ 253 h 292"/>
              <a:gd name="T34" fmla="*/ 59 w 293"/>
              <a:gd name="T35" fmla="*/ 9 h 292"/>
              <a:gd name="T36" fmla="*/ 146 w 293"/>
              <a:gd name="T37" fmla="*/ 10 h 292"/>
              <a:gd name="T38" fmla="*/ 111 w 293"/>
              <a:gd name="T39" fmla="*/ 46 h 292"/>
              <a:gd name="T40" fmla="*/ 276 w 293"/>
              <a:gd name="T41" fmla="*/ 94 h 292"/>
              <a:gd name="T42" fmla="*/ 238 w 293"/>
              <a:gd name="T43" fmla="*/ 144 h 292"/>
              <a:gd name="T44" fmla="*/ 205 w 293"/>
              <a:gd name="T45" fmla="*/ 9 h 292"/>
              <a:gd name="T46" fmla="*/ 169 w 293"/>
              <a:gd name="T47" fmla="*/ 46 h 292"/>
              <a:gd name="T48" fmla="*/ 276 w 293"/>
              <a:gd name="T49" fmla="*/ 182 h 292"/>
              <a:gd name="T50" fmla="*/ 240 w 293"/>
              <a:gd name="T51" fmla="*/ 205 h 292"/>
              <a:gd name="T52" fmla="*/ 284 w 293"/>
              <a:gd name="T53" fmla="*/ 58 h 292"/>
              <a:gd name="T54" fmla="*/ 176 w 293"/>
              <a:gd name="T55" fmla="*/ 53 h 292"/>
              <a:gd name="T56" fmla="*/ 240 w 293"/>
              <a:gd name="T57" fmla="*/ 118 h 292"/>
              <a:gd name="T58" fmla="*/ 260 w 293"/>
              <a:gd name="T59" fmla="*/ 243 h 292"/>
              <a:gd name="T60" fmla="*/ 265 w 293"/>
              <a:gd name="T61" fmla="*/ 140 h 292"/>
              <a:gd name="T62" fmla="*/ 94 w 293"/>
              <a:gd name="T63" fmla="*/ 33 h 292"/>
              <a:gd name="T64" fmla="*/ 94 w 293"/>
              <a:gd name="T65" fmla="*/ 33 h 292"/>
              <a:gd name="T66" fmla="*/ 30 w 293"/>
              <a:gd name="T67" fmla="*/ 53 h 292"/>
              <a:gd name="T68" fmla="*/ 90 w 293"/>
              <a:gd name="T69" fmla="*/ 8 h 292"/>
              <a:gd name="T70" fmla="*/ 276 w 293"/>
              <a:gd name="T71" fmla="*/ 64 h 292"/>
              <a:gd name="T72" fmla="*/ 284 w 293"/>
              <a:gd name="T73" fmla="*/ 121 h 292"/>
              <a:gd name="T74" fmla="*/ 143 w 293"/>
              <a:gd name="T75" fmla="*/ 53 h 292"/>
              <a:gd name="T76" fmla="*/ 238 w 293"/>
              <a:gd name="T77" fmla="*/ 85 h 292"/>
              <a:gd name="T78" fmla="*/ 239 w 293"/>
              <a:gd name="T79" fmla="*/ 175 h 292"/>
              <a:gd name="T80" fmla="*/ 276 w 293"/>
              <a:gd name="T81" fmla="*/ 211 h 292"/>
              <a:gd name="T82" fmla="*/ 179 w 293"/>
              <a:gd name="T83" fmla="*/ 17 h 292"/>
              <a:gd name="T84" fmla="*/ 229 w 293"/>
              <a:gd name="T85" fmla="*/ 55 h 292"/>
              <a:gd name="T86" fmla="*/ 274 w 293"/>
              <a:gd name="T87" fmla="*/ 66 h 292"/>
              <a:gd name="T88" fmla="*/ 249 w 293"/>
              <a:gd name="T89" fmla="*/ 230 h 292"/>
              <a:gd name="T90" fmla="*/ 202 w 293"/>
              <a:gd name="T91" fmla="*/ 39 h 292"/>
              <a:gd name="T92" fmla="*/ 88 w 293"/>
              <a:gd name="T93" fmla="*/ 23 h 292"/>
              <a:gd name="T94" fmla="*/ 269 w 293"/>
              <a:gd name="T95" fmla="*/ 120 h 292"/>
              <a:gd name="T96" fmla="*/ 121 w 293"/>
              <a:gd name="T97" fmla="*/ 19 h 292"/>
              <a:gd name="T98" fmla="*/ 168 w 293"/>
              <a:gd name="T99" fmla="*/ 44 h 292"/>
              <a:gd name="T100" fmla="*/ 254 w 293"/>
              <a:gd name="T101" fmla="*/ 264 h 292"/>
              <a:gd name="T102" fmla="*/ 273 w 293"/>
              <a:gd name="T103" fmla="*/ 154 h 292"/>
              <a:gd name="T104" fmla="*/ 274 w 293"/>
              <a:gd name="T105" fmla="*/ 36 h 292"/>
              <a:gd name="T106" fmla="*/ 254 w 293"/>
              <a:gd name="T107" fmla="*/ 117 h 292"/>
              <a:gd name="T108" fmla="*/ 235 w 293"/>
              <a:gd name="T109" fmla="*/ 53 h 292"/>
              <a:gd name="T110" fmla="*/ 259 w 293"/>
              <a:gd name="T111" fmla="*/ 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292">
                <a:moveTo>
                  <a:pt x="238" y="60"/>
                </a:moveTo>
                <a:cubicBezTo>
                  <a:pt x="236" y="58"/>
                  <a:pt x="235" y="57"/>
                  <a:pt x="233" y="55"/>
                </a:cubicBezTo>
                <a:cubicBezTo>
                  <a:pt x="224" y="61"/>
                  <a:pt x="215" y="62"/>
                  <a:pt x="205" y="56"/>
                </a:cubicBezTo>
                <a:cubicBezTo>
                  <a:pt x="204" y="56"/>
                  <a:pt x="203" y="56"/>
                  <a:pt x="202" y="56"/>
                </a:cubicBezTo>
                <a:cubicBezTo>
                  <a:pt x="192" y="62"/>
                  <a:pt x="183" y="61"/>
                  <a:pt x="174" y="55"/>
                </a:cubicBezTo>
                <a:cubicBezTo>
                  <a:pt x="168" y="60"/>
                  <a:pt x="161" y="62"/>
                  <a:pt x="153" y="59"/>
                </a:cubicBezTo>
                <a:cubicBezTo>
                  <a:pt x="147" y="57"/>
                  <a:pt x="143" y="56"/>
                  <a:pt x="137" y="59"/>
                </a:cubicBezTo>
                <a:cubicBezTo>
                  <a:pt x="131" y="62"/>
                  <a:pt x="124" y="60"/>
                  <a:pt x="119" y="57"/>
                </a:cubicBezTo>
                <a:cubicBezTo>
                  <a:pt x="116" y="56"/>
                  <a:pt x="115" y="56"/>
                  <a:pt x="113" y="57"/>
                </a:cubicBezTo>
                <a:cubicBezTo>
                  <a:pt x="105" y="62"/>
                  <a:pt x="97" y="61"/>
                  <a:pt x="89" y="57"/>
                </a:cubicBezTo>
                <a:cubicBezTo>
                  <a:pt x="88" y="56"/>
                  <a:pt x="85" y="56"/>
                  <a:pt x="84" y="57"/>
                </a:cubicBezTo>
                <a:cubicBezTo>
                  <a:pt x="76" y="61"/>
                  <a:pt x="68" y="61"/>
                  <a:pt x="60" y="57"/>
                </a:cubicBezTo>
                <a:cubicBezTo>
                  <a:pt x="58" y="56"/>
                  <a:pt x="56" y="56"/>
                  <a:pt x="55" y="57"/>
                </a:cubicBezTo>
                <a:cubicBezTo>
                  <a:pt x="47" y="61"/>
                  <a:pt x="39" y="61"/>
                  <a:pt x="31" y="57"/>
                </a:cubicBezTo>
                <a:cubicBezTo>
                  <a:pt x="29" y="56"/>
                  <a:pt x="27" y="56"/>
                  <a:pt x="27" y="56"/>
                </a:cubicBezTo>
                <a:cubicBezTo>
                  <a:pt x="19" y="61"/>
                  <a:pt x="10" y="60"/>
                  <a:pt x="0" y="60"/>
                </a:cubicBezTo>
                <a:cubicBezTo>
                  <a:pt x="0" y="51"/>
                  <a:pt x="0" y="41"/>
                  <a:pt x="0" y="32"/>
                </a:cubicBezTo>
                <a:cubicBezTo>
                  <a:pt x="0" y="22"/>
                  <a:pt x="0" y="13"/>
                  <a:pt x="0" y="2"/>
                </a:cubicBezTo>
                <a:cubicBezTo>
                  <a:pt x="9" y="3"/>
                  <a:pt x="17" y="1"/>
                  <a:pt x="24" y="5"/>
                </a:cubicBezTo>
                <a:cubicBezTo>
                  <a:pt x="27" y="7"/>
                  <a:pt x="28" y="7"/>
                  <a:pt x="31" y="5"/>
                </a:cubicBezTo>
                <a:cubicBezTo>
                  <a:pt x="39" y="1"/>
                  <a:pt x="47" y="1"/>
                  <a:pt x="54" y="5"/>
                </a:cubicBezTo>
                <a:cubicBezTo>
                  <a:pt x="56" y="6"/>
                  <a:pt x="58" y="7"/>
                  <a:pt x="59" y="6"/>
                </a:cubicBezTo>
                <a:cubicBezTo>
                  <a:pt x="68" y="1"/>
                  <a:pt x="77" y="1"/>
                  <a:pt x="86" y="7"/>
                </a:cubicBezTo>
                <a:cubicBezTo>
                  <a:pt x="96" y="1"/>
                  <a:pt x="105" y="0"/>
                  <a:pt x="114" y="7"/>
                </a:cubicBezTo>
                <a:cubicBezTo>
                  <a:pt x="115" y="7"/>
                  <a:pt x="117" y="6"/>
                  <a:pt x="118" y="6"/>
                </a:cubicBezTo>
                <a:cubicBezTo>
                  <a:pt x="126" y="1"/>
                  <a:pt x="134" y="1"/>
                  <a:pt x="142" y="6"/>
                </a:cubicBezTo>
                <a:cubicBezTo>
                  <a:pt x="144" y="6"/>
                  <a:pt x="146" y="6"/>
                  <a:pt x="148" y="5"/>
                </a:cubicBezTo>
                <a:cubicBezTo>
                  <a:pt x="156" y="1"/>
                  <a:pt x="163" y="1"/>
                  <a:pt x="171" y="5"/>
                </a:cubicBezTo>
                <a:cubicBezTo>
                  <a:pt x="173" y="6"/>
                  <a:pt x="175" y="6"/>
                  <a:pt x="177" y="6"/>
                </a:cubicBezTo>
                <a:cubicBezTo>
                  <a:pt x="185" y="1"/>
                  <a:pt x="193" y="1"/>
                  <a:pt x="201" y="6"/>
                </a:cubicBezTo>
                <a:cubicBezTo>
                  <a:pt x="202" y="6"/>
                  <a:pt x="205" y="6"/>
                  <a:pt x="206" y="6"/>
                </a:cubicBezTo>
                <a:cubicBezTo>
                  <a:pt x="214" y="1"/>
                  <a:pt x="222" y="1"/>
                  <a:pt x="230" y="5"/>
                </a:cubicBezTo>
                <a:cubicBezTo>
                  <a:pt x="231" y="6"/>
                  <a:pt x="234" y="6"/>
                  <a:pt x="236" y="5"/>
                </a:cubicBezTo>
                <a:cubicBezTo>
                  <a:pt x="244" y="1"/>
                  <a:pt x="252" y="1"/>
                  <a:pt x="260" y="6"/>
                </a:cubicBezTo>
                <a:cubicBezTo>
                  <a:pt x="262" y="6"/>
                  <a:pt x="264" y="6"/>
                  <a:pt x="266" y="5"/>
                </a:cubicBezTo>
                <a:cubicBezTo>
                  <a:pt x="273" y="1"/>
                  <a:pt x="280" y="2"/>
                  <a:pt x="286" y="7"/>
                </a:cubicBezTo>
                <a:cubicBezTo>
                  <a:pt x="291" y="13"/>
                  <a:pt x="292" y="20"/>
                  <a:pt x="288" y="28"/>
                </a:cubicBezTo>
                <a:cubicBezTo>
                  <a:pt x="287" y="29"/>
                  <a:pt x="287" y="31"/>
                  <a:pt x="287" y="33"/>
                </a:cubicBezTo>
                <a:cubicBezTo>
                  <a:pt x="292" y="41"/>
                  <a:pt x="292" y="49"/>
                  <a:pt x="287" y="58"/>
                </a:cubicBezTo>
                <a:cubicBezTo>
                  <a:pt x="286" y="59"/>
                  <a:pt x="286" y="61"/>
                  <a:pt x="287" y="62"/>
                </a:cubicBezTo>
                <a:cubicBezTo>
                  <a:pt x="292" y="71"/>
                  <a:pt x="292" y="79"/>
                  <a:pt x="287" y="87"/>
                </a:cubicBezTo>
                <a:cubicBezTo>
                  <a:pt x="286" y="88"/>
                  <a:pt x="286" y="91"/>
                  <a:pt x="287" y="92"/>
                </a:cubicBezTo>
                <a:cubicBezTo>
                  <a:pt x="292" y="100"/>
                  <a:pt x="292" y="108"/>
                  <a:pt x="287" y="116"/>
                </a:cubicBezTo>
                <a:cubicBezTo>
                  <a:pt x="287" y="118"/>
                  <a:pt x="287" y="120"/>
                  <a:pt x="287" y="121"/>
                </a:cubicBezTo>
                <a:cubicBezTo>
                  <a:pt x="292" y="129"/>
                  <a:pt x="292" y="137"/>
                  <a:pt x="287" y="145"/>
                </a:cubicBezTo>
                <a:cubicBezTo>
                  <a:pt x="287" y="147"/>
                  <a:pt x="287" y="149"/>
                  <a:pt x="287" y="151"/>
                </a:cubicBezTo>
                <a:cubicBezTo>
                  <a:pt x="292" y="159"/>
                  <a:pt x="292" y="167"/>
                  <a:pt x="287" y="175"/>
                </a:cubicBezTo>
                <a:cubicBezTo>
                  <a:pt x="287" y="176"/>
                  <a:pt x="286" y="178"/>
                  <a:pt x="287" y="180"/>
                </a:cubicBezTo>
                <a:cubicBezTo>
                  <a:pt x="292" y="188"/>
                  <a:pt x="292" y="196"/>
                  <a:pt x="287" y="204"/>
                </a:cubicBezTo>
                <a:cubicBezTo>
                  <a:pt x="287" y="205"/>
                  <a:pt x="287" y="208"/>
                  <a:pt x="287" y="209"/>
                </a:cubicBezTo>
                <a:cubicBezTo>
                  <a:pt x="292" y="217"/>
                  <a:pt x="292" y="225"/>
                  <a:pt x="287" y="233"/>
                </a:cubicBezTo>
                <a:cubicBezTo>
                  <a:pt x="287" y="235"/>
                  <a:pt x="287" y="237"/>
                  <a:pt x="287" y="238"/>
                </a:cubicBezTo>
                <a:cubicBezTo>
                  <a:pt x="292" y="247"/>
                  <a:pt x="292" y="254"/>
                  <a:pt x="287" y="263"/>
                </a:cubicBezTo>
                <a:cubicBezTo>
                  <a:pt x="287" y="264"/>
                  <a:pt x="286" y="266"/>
                  <a:pt x="287" y="267"/>
                </a:cubicBezTo>
                <a:cubicBezTo>
                  <a:pt x="292" y="275"/>
                  <a:pt x="290" y="284"/>
                  <a:pt x="291" y="292"/>
                </a:cubicBezTo>
                <a:cubicBezTo>
                  <a:pt x="271" y="292"/>
                  <a:pt x="252" y="292"/>
                  <a:pt x="233" y="292"/>
                </a:cubicBezTo>
                <a:cubicBezTo>
                  <a:pt x="231" y="282"/>
                  <a:pt x="232" y="274"/>
                  <a:pt x="238" y="265"/>
                </a:cubicBezTo>
                <a:cubicBezTo>
                  <a:pt x="232" y="256"/>
                  <a:pt x="231" y="247"/>
                  <a:pt x="237" y="238"/>
                </a:cubicBezTo>
                <a:cubicBezTo>
                  <a:pt x="237" y="237"/>
                  <a:pt x="237" y="235"/>
                  <a:pt x="236" y="234"/>
                </a:cubicBezTo>
                <a:cubicBezTo>
                  <a:pt x="231" y="225"/>
                  <a:pt x="231" y="217"/>
                  <a:pt x="236" y="209"/>
                </a:cubicBezTo>
                <a:cubicBezTo>
                  <a:pt x="237" y="208"/>
                  <a:pt x="237" y="205"/>
                  <a:pt x="236" y="204"/>
                </a:cubicBezTo>
                <a:cubicBezTo>
                  <a:pt x="231" y="196"/>
                  <a:pt x="231" y="188"/>
                  <a:pt x="236" y="180"/>
                </a:cubicBezTo>
                <a:cubicBezTo>
                  <a:pt x="237" y="178"/>
                  <a:pt x="237" y="176"/>
                  <a:pt x="236" y="174"/>
                </a:cubicBezTo>
                <a:cubicBezTo>
                  <a:pt x="232" y="167"/>
                  <a:pt x="231" y="159"/>
                  <a:pt x="236" y="151"/>
                </a:cubicBezTo>
                <a:cubicBezTo>
                  <a:pt x="237" y="149"/>
                  <a:pt x="237" y="147"/>
                  <a:pt x="236" y="145"/>
                </a:cubicBezTo>
                <a:cubicBezTo>
                  <a:pt x="231" y="137"/>
                  <a:pt x="232" y="129"/>
                  <a:pt x="236" y="122"/>
                </a:cubicBezTo>
                <a:cubicBezTo>
                  <a:pt x="237" y="120"/>
                  <a:pt x="237" y="118"/>
                  <a:pt x="236" y="116"/>
                </a:cubicBezTo>
                <a:cubicBezTo>
                  <a:pt x="232" y="108"/>
                  <a:pt x="232" y="100"/>
                  <a:pt x="236" y="92"/>
                </a:cubicBezTo>
                <a:cubicBezTo>
                  <a:pt x="237" y="91"/>
                  <a:pt x="237" y="89"/>
                  <a:pt x="236" y="88"/>
                </a:cubicBezTo>
                <a:cubicBezTo>
                  <a:pt x="231" y="78"/>
                  <a:pt x="232" y="69"/>
                  <a:pt x="238" y="60"/>
                </a:cubicBezTo>
                <a:close/>
                <a:moveTo>
                  <a:pt x="3" y="5"/>
                </a:moveTo>
                <a:cubicBezTo>
                  <a:pt x="3" y="23"/>
                  <a:pt x="3" y="40"/>
                  <a:pt x="3" y="58"/>
                </a:cubicBezTo>
                <a:cubicBezTo>
                  <a:pt x="20" y="60"/>
                  <a:pt x="30" y="54"/>
                  <a:pt x="40" y="38"/>
                </a:cubicBezTo>
                <a:cubicBezTo>
                  <a:pt x="39" y="37"/>
                  <a:pt x="37" y="35"/>
                  <a:pt x="36" y="33"/>
                </a:cubicBezTo>
                <a:cubicBezTo>
                  <a:pt x="27" y="39"/>
                  <a:pt x="23" y="52"/>
                  <a:pt x="10" y="50"/>
                </a:cubicBezTo>
                <a:cubicBezTo>
                  <a:pt x="10" y="37"/>
                  <a:pt x="10" y="25"/>
                  <a:pt x="10" y="12"/>
                </a:cubicBezTo>
                <a:cubicBezTo>
                  <a:pt x="12" y="12"/>
                  <a:pt x="15" y="12"/>
                  <a:pt x="16" y="13"/>
                </a:cubicBezTo>
                <a:cubicBezTo>
                  <a:pt x="21" y="15"/>
                  <a:pt x="23" y="13"/>
                  <a:pt x="26" y="9"/>
                </a:cubicBezTo>
                <a:cubicBezTo>
                  <a:pt x="19" y="3"/>
                  <a:pt x="11" y="5"/>
                  <a:pt x="3" y="5"/>
                </a:cubicBezTo>
                <a:close/>
                <a:moveTo>
                  <a:pt x="243" y="283"/>
                </a:moveTo>
                <a:cubicBezTo>
                  <a:pt x="243" y="281"/>
                  <a:pt x="242" y="278"/>
                  <a:pt x="243" y="277"/>
                </a:cubicBezTo>
                <a:cubicBezTo>
                  <a:pt x="246" y="272"/>
                  <a:pt x="243" y="270"/>
                  <a:pt x="239" y="267"/>
                </a:cubicBezTo>
                <a:cubicBezTo>
                  <a:pt x="234" y="274"/>
                  <a:pt x="235" y="282"/>
                  <a:pt x="235" y="290"/>
                </a:cubicBezTo>
                <a:cubicBezTo>
                  <a:pt x="253" y="290"/>
                  <a:pt x="270" y="290"/>
                  <a:pt x="287" y="290"/>
                </a:cubicBezTo>
                <a:cubicBezTo>
                  <a:pt x="293" y="272"/>
                  <a:pt x="280" y="262"/>
                  <a:pt x="268" y="252"/>
                </a:cubicBezTo>
                <a:cubicBezTo>
                  <a:pt x="267" y="254"/>
                  <a:pt x="265" y="255"/>
                  <a:pt x="264" y="257"/>
                </a:cubicBezTo>
                <a:cubicBezTo>
                  <a:pt x="269" y="266"/>
                  <a:pt x="282" y="269"/>
                  <a:pt x="280" y="283"/>
                </a:cubicBezTo>
                <a:cubicBezTo>
                  <a:pt x="268" y="283"/>
                  <a:pt x="256" y="283"/>
                  <a:pt x="243" y="283"/>
                </a:cubicBezTo>
                <a:close/>
                <a:moveTo>
                  <a:pt x="276" y="271"/>
                </a:moveTo>
                <a:cubicBezTo>
                  <a:pt x="272" y="269"/>
                  <a:pt x="269" y="267"/>
                  <a:pt x="267" y="268"/>
                </a:cubicBezTo>
                <a:cubicBezTo>
                  <a:pt x="258" y="271"/>
                  <a:pt x="252" y="266"/>
                  <a:pt x="247" y="260"/>
                </a:cubicBezTo>
                <a:cubicBezTo>
                  <a:pt x="242" y="255"/>
                  <a:pt x="242" y="249"/>
                  <a:pt x="245" y="243"/>
                </a:cubicBezTo>
                <a:cubicBezTo>
                  <a:pt x="243" y="241"/>
                  <a:pt x="241" y="239"/>
                  <a:pt x="240" y="238"/>
                </a:cubicBezTo>
                <a:cubicBezTo>
                  <a:pt x="232" y="247"/>
                  <a:pt x="234" y="258"/>
                  <a:pt x="243" y="267"/>
                </a:cubicBezTo>
                <a:cubicBezTo>
                  <a:pt x="254" y="277"/>
                  <a:pt x="265" y="279"/>
                  <a:pt x="276" y="271"/>
                </a:cubicBezTo>
                <a:close/>
                <a:moveTo>
                  <a:pt x="55" y="9"/>
                </a:moveTo>
                <a:cubicBezTo>
                  <a:pt x="44" y="1"/>
                  <a:pt x="35" y="3"/>
                  <a:pt x="24" y="15"/>
                </a:cubicBezTo>
                <a:cubicBezTo>
                  <a:pt x="15" y="24"/>
                  <a:pt x="14" y="36"/>
                  <a:pt x="21" y="44"/>
                </a:cubicBezTo>
                <a:cubicBezTo>
                  <a:pt x="25" y="42"/>
                  <a:pt x="26" y="39"/>
                  <a:pt x="25" y="34"/>
                </a:cubicBezTo>
                <a:cubicBezTo>
                  <a:pt x="22" y="24"/>
                  <a:pt x="35" y="10"/>
                  <a:pt x="45" y="13"/>
                </a:cubicBezTo>
                <a:cubicBezTo>
                  <a:pt x="50" y="14"/>
                  <a:pt x="52" y="13"/>
                  <a:pt x="55" y="9"/>
                </a:cubicBezTo>
                <a:close/>
                <a:moveTo>
                  <a:pt x="284" y="28"/>
                </a:moveTo>
                <a:cubicBezTo>
                  <a:pt x="289" y="21"/>
                  <a:pt x="289" y="15"/>
                  <a:pt x="284" y="9"/>
                </a:cubicBezTo>
                <a:cubicBezTo>
                  <a:pt x="279" y="4"/>
                  <a:pt x="272" y="3"/>
                  <a:pt x="267" y="8"/>
                </a:cubicBezTo>
                <a:cubicBezTo>
                  <a:pt x="261" y="13"/>
                  <a:pt x="256" y="19"/>
                  <a:pt x="251" y="25"/>
                </a:cubicBezTo>
                <a:cubicBezTo>
                  <a:pt x="252" y="26"/>
                  <a:pt x="253" y="28"/>
                  <a:pt x="255" y="30"/>
                </a:cubicBezTo>
                <a:cubicBezTo>
                  <a:pt x="260" y="25"/>
                  <a:pt x="265" y="20"/>
                  <a:pt x="270" y="15"/>
                </a:cubicBezTo>
                <a:cubicBezTo>
                  <a:pt x="272" y="14"/>
                  <a:pt x="275" y="13"/>
                  <a:pt x="277" y="14"/>
                </a:cubicBezTo>
                <a:cubicBezTo>
                  <a:pt x="278" y="14"/>
                  <a:pt x="280" y="18"/>
                  <a:pt x="280" y="19"/>
                </a:cubicBezTo>
                <a:cubicBezTo>
                  <a:pt x="278" y="24"/>
                  <a:pt x="281" y="25"/>
                  <a:pt x="284" y="28"/>
                </a:cubicBezTo>
                <a:close/>
                <a:moveTo>
                  <a:pt x="261" y="9"/>
                </a:moveTo>
                <a:cubicBezTo>
                  <a:pt x="253" y="4"/>
                  <a:pt x="243" y="3"/>
                  <a:pt x="236" y="8"/>
                </a:cubicBezTo>
                <a:cubicBezTo>
                  <a:pt x="230" y="13"/>
                  <a:pt x="226" y="19"/>
                  <a:pt x="220" y="24"/>
                </a:cubicBezTo>
                <a:cubicBezTo>
                  <a:pt x="222" y="26"/>
                  <a:pt x="223" y="28"/>
                  <a:pt x="224" y="29"/>
                </a:cubicBezTo>
                <a:cubicBezTo>
                  <a:pt x="229" y="25"/>
                  <a:pt x="233" y="21"/>
                  <a:pt x="237" y="17"/>
                </a:cubicBezTo>
                <a:cubicBezTo>
                  <a:pt x="241" y="13"/>
                  <a:pt x="246" y="11"/>
                  <a:pt x="251" y="13"/>
                </a:cubicBezTo>
                <a:cubicBezTo>
                  <a:pt x="256" y="15"/>
                  <a:pt x="258" y="13"/>
                  <a:pt x="261" y="9"/>
                </a:cubicBezTo>
                <a:close/>
                <a:moveTo>
                  <a:pt x="285" y="263"/>
                </a:moveTo>
                <a:cubicBezTo>
                  <a:pt x="286" y="259"/>
                  <a:pt x="288" y="256"/>
                  <a:pt x="288" y="253"/>
                </a:cubicBezTo>
                <a:cubicBezTo>
                  <a:pt x="289" y="242"/>
                  <a:pt x="280" y="229"/>
                  <a:pt x="269" y="224"/>
                </a:cubicBezTo>
                <a:cubicBezTo>
                  <a:pt x="267" y="225"/>
                  <a:pt x="265" y="227"/>
                  <a:pt x="264" y="228"/>
                </a:cubicBezTo>
                <a:cubicBezTo>
                  <a:pt x="268" y="232"/>
                  <a:pt x="272" y="236"/>
                  <a:pt x="276" y="240"/>
                </a:cubicBezTo>
                <a:cubicBezTo>
                  <a:pt x="279" y="244"/>
                  <a:pt x="282" y="248"/>
                  <a:pt x="280" y="254"/>
                </a:cubicBezTo>
                <a:cubicBezTo>
                  <a:pt x="278" y="259"/>
                  <a:pt x="280" y="261"/>
                  <a:pt x="285" y="263"/>
                </a:cubicBezTo>
                <a:close/>
                <a:moveTo>
                  <a:pt x="84" y="9"/>
                </a:moveTo>
                <a:cubicBezTo>
                  <a:pt x="76" y="3"/>
                  <a:pt x="66" y="3"/>
                  <a:pt x="59" y="9"/>
                </a:cubicBezTo>
                <a:cubicBezTo>
                  <a:pt x="54" y="13"/>
                  <a:pt x="49" y="19"/>
                  <a:pt x="44" y="23"/>
                </a:cubicBezTo>
                <a:cubicBezTo>
                  <a:pt x="46" y="26"/>
                  <a:pt x="48" y="27"/>
                  <a:pt x="49" y="28"/>
                </a:cubicBezTo>
                <a:cubicBezTo>
                  <a:pt x="53" y="25"/>
                  <a:pt x="57" y="21"/>
                  <a:pt x="62" y="17"/>
                </a:cubicBezTo>
                <a:cubicBezTo>
                  <a:pt x="65" y="13"/>
                  <a:pt x="70" y="11"/>
                  <a:pt x="75" y="13"/>
                </a:cubicBezTo>
                <a:cubicBezTo>
                  <a:pt x="80" y="15"/>
                  <a:pt x="82" y="13"/>
                  <a:pt x="84" y="9"/>
                </a:cubicBezTo>
                <a:close/>
                <a:moveTo>
                  <a:pt x="172" y="9"/>
                </a:moveTo>
                <a:cubicBezTo>
                  <a:pt x="164" y="3"/>
                  <a:pt x="154" y="3"/>
                  <a:pt x="146" y="10"/>
                </a:cubicBezTo>
                <a:cubicBezTo>
                  <a:pt x="141" y="14"/>
                  <a:pt x="136" y="18"/>
                  <a:pt x="130" y="23"/>
                </a:cubicBezTo>
                <a:cubicBezTo>
                  <a:pt x="134" y="26"/>
                  <a:pt x="135" y="28"/>
                  <a:pt x="137" y="29"/>
                </a:cubicBezTo>
                <a:cubicBezTo>
                  <a:pt x="141" y="25"/>
                  <a:pt x="145" y="21"/>
                  <a:pt x="150" y="17"/>
                </a:cubicBezTo>
                <a:cubicBezTo>
                  <a:pt x="153" y="13"/>
                  <a:pt x="158" y="11"/>
                  <a:pt x="163" y="13"/>
                </a:cubicBezTo>
                <a:cubicBezTo>
                  <a:pt x="167" y="15"/>
                  <a:pt x="170" y="13"/>
                  <a:pt x="172" y="9"/>
                </a:cubicBezTo>
                <a:close/>
                <a:moveTo>
                  <a:pt x="124" y="34"/>
                </a:moveTo>
                <a:cubicBezTo>
                  <a:pt x="120" y="38"/>
                  <a:pt x="115" y="42"/>
                  <a:pt x="111" y="46"/>
                </a:cubicBezTo>
                <a:cubicBezTo>
                  <a:pt x="107" y="49"/>
                  <a:pt x="103" y="52"/>
                  <a:pt x="98" y="50"/>
                </a:cubicBezTo>
                <a:cubicBezTo>
                  <a:pt x="93" y="48"/>
                  <a:pt x="91" y="50"/>
                  <a:pt x="89" y="54"/>
                </a:cubicBezTo>
                <a:cubicBezTo>
                  <a:pt x="97" y="59"/>
                  <a:pt x="107" y="59"/>
                  <a:pt x="114" y="53"/>
                </a:cubicBezTo>
                <a:cubicBezTo>
                  <a:pt x="119" y="49"/>
                  <a:pt x="124" y="44"/>
                  <a:pt x="129" y="39"/>
                </a:cubicBezTo>
                <a:cubicBezTo>
                  <a:pt x="127" y="37"/>
                  <a:pt x="125" y="35"/>
                  <a:pt x="124" y="34"/>
                </a:cubicBezTo>
                <a:close/>
                <a:moveTo>
                  <a:pt x="264" y="81"/>
                </a:moveTo>
                <a:cubicBezTo>
                  <a:pt x="268" y="86"/>
                  <a:pt x="272" y="90"/>
                  <a:pt x="276" y="94"/>
                </a:cubicBezTo>
                <a:cubicBezTo>
                  <a:pt x="280" y="98"/>
                  <a:pt x="282" y="102"/>
                  <a:pt x="280" y="107"/>
                </a:cubicBezTo>
                <a:cubicBezTo>
                  <a:pt x="278" y="112"/>
                  <a:pt x="280" y="114"/>
                  <a:pt x="284" y="116"/>
                </a:cubicBezTo>
                <a:cubicBezTo>
                  <a:pt x="290" y="108"/>
                  <a:pt x="290" y="98"/>
                  <a:pt x="283" y="91"/>
                </a:cubicBezTo>
                <a:cubicBezTo>
                  <a:pt x="279" y="86"/>
                  <a:pt x="275" y="81"/>
                  <a:pt x="270" y="75"/>
                </a:cubicBezTo>
                <a:cubicBezTo>
                  <a:pt x="267" y="78"/>
                  <a:pt x="265" y="80"/>
                  <a:pt x="264" y="81"/>
                </a:cubicBezTo>
                <a:close/>
                <a:moveTo>
                  <a:pt x="239" y="121"/>
                </a:moveTo>
                <a:cubicBezTo>
                  <a:pt x="234" y="128"/>
                  <a:pt x="233" y="137"/>
                  <a:pt x="238" y="144"/>
                </a:cubicBezTo>
                <a:cubicBezTo>
                  <a:pt x="243" y="150"/>
                  <a:pt x="249" y="155"/>
                  <a:pt x="254" y="160"/>
                </a:cubicBezTo>
                <a:cubicBezTo>
                  <a:pt x="256" y="159"/>
                  <a:pt x="258" y="157"/>
                  <a:pt x="259" y="156"/>
                </a:cubicBezTo>
                <a:cubicBezTo>
                  <a:pt x="255" y="152"/>
                  <a:pt x="251" y="148"/>
                  <a:pt x="247" y="144"/>
                </a:cubicBezTo>
                <a:cubicBezTo>
                  <a:pt x="244" y="140"/>
                  <a:pt x="241" y="135"/>
                  <a:pt x="243" y="130"/>
                </a:cubicBezTo>
                <a:cubicBezTo>
                  <a:pt x="245" y="125"/>
                  <a:pt x="243" y="123"/>
                  <a:pt x="239" y="121"/>
                </a:cubicBezTo>
                <a:close/>
                <a:moveTo>
                  <a:pt x="230" y="9"/>
                </a:moveTo>
                <a:cubicBezTo>
                  <a:pt x="223" y="3"/>
                  <a:pt x="212" y="3"/>
                  <a:pt x="205" y="9"/>
                </a:cubicBezTo>
                <a:cubicBezTo>
                  <a:pt x="200" y="14"/>
                  <a:pt x="195" y="18"/>
                  <a:pt x="190" y="23"/>
                </a:cubicBezTo>
                <a:cubicBezTo>
                  <a:pt x="193" y="26"/>
                  <a:pt x="194" y="27"/>
                  <a:pt x="195" y="28"/>
                </a:cubicBezTo>
                <a:cubicBezTo>
                  <a:pt x="199" y="25"/>
                  <a:pt x="204" y="21"/>
                  <a:pt x="208" y="17"/>
                </a:cubicBezTo>
                <a:cubicBezTo>
                  <a:pt x="212" y="13"/>
                  <a:pt x="216" y="11"/>
                  <a:pt x="221" y="13"/>
                </a:cubicBezTo>
                <a:cubicBezTo>
                  <a:pt x="226" y="15"/>
                  <a:pt x="228" y="13"/>
                  <a:pt x="230" y="9"/>
                </a:cubicBezTo>
                <a:close/>
                <a:moveTo>
                  <a:pt x="182" y="33"/>
                </a:moveTo>
                <a:cubicBezTo>
                  <a:pt x="178" y="38"/>
                  <a:pt x="173" y="42"/>
                  <a:pt x="169" y="46"/>
                </a:cubicBezTo>
                <a:cubicBezTo>
                  <a:pt x="166" y="50"/>
                  <a:pt x="161" y="52"/>
                  <a:pt x="156" y="50"/>
                </a:cubicBezTo>
                <a:cubicBezTo>
                  <a:pt x="151" y="47"/>
                  <a:pt x="149" y="50"/>
                  <a:pt x="147" y="54"/>
                </a:cubicBezTo>
                <a:cubicBezTo>
                  <a:pt x="156" y="60"/>
                  <a:pt x="166" y="59"/>
                  <a:pt x="173" y="53"/>
                </a:cubicBezTo>
                <a:cubicBezTo>
                  <a:pt x="178" y="48"/>
                  <a:pt x="183" y="44"/>
                  <a:pt x="188" y="40"/>
                </a:cubicBezTo>
                <a:cubicBezTo>
                  <a:pt x="185" y="37"/>
                  <a:pt x="184" y="35"/>
                  <a:pt x="182" y="33"/>
                </a:cubicBezTo>
                <a:close/>
                <a:moveTo>
                  <a:pt x="264" y="169"/>
                </a:moveTo>
                <a:cubicBezTo>
                  <a:pt x="268" y="174"/>
                  <a:pt x="272" y="178"/>
                  <a:pt x="276" y="182"/>
                </a:cubicBezTo>
                <a:cubicBezTo>
                  <a:pt x="280" y="186"/>
                  <a:pt x="282" y="190"/>
                  <a:pt x="280" y="195"/>
                </a:cubicBezTo>
                <a:cubicBezTo>
                  <a:pt x="278" y="200"/>
                  <a:pt x="281" y="202"/>
                  <a:pt x="284" y="204"/>
                </a:cubicBezTo>
                <a:cubicBezTo>
                  <a:pt x="290" y="197"/>
                  <a:pt x="290" y="187"/>
                  <a:pt x="284" y="180"/>
                </a:cubicBezTo>
                <a:cubicBezTo>
                  <a:pt x="280" y="174"/>
                  <a:pt x="274" y="169"/>
                  <a:pt x="269" y="163"/>
                </a:cubicBezTo>
                <a:cubicBezTo>
                  <a:pt x="267" y="166"/>
                  <a:pt x="265" y="168"/>
                  <a:pt x="264" y="169"/>
                </a:cubicBezTo>
                <a:close/>
                <a:moveTo>
                  <a:pt x="240" y="180"/>
                </a:moveTo>
                <a:cubicBezTo>
                  <a:pt x="233" y="187"/>
                  <a:pt x="233" y="197"/>
                  <a:pt x="240" y="205"/>
                </a:cubicBezTo>
                <a:cubicBezTo>
                  <a:pt x="244" y="210"/>
                  <a:pt x="249" y="215"/>
                  <a:pt x="253" y="220"/>
                </a:cubicBezTo>
                <a:cubicBezTo>
                  <a:pt x="254" y="220"/>
                  <a:pt x="254" y="219"/>
                  <a:pt x="254" y="219"/>
                </a:cubicBezTo>
                <a:cubicBezTo>
                  <a:pt x="256" y="217"/>
                  <a:pt x="258" y="216"/>
                  <a:pt x="260" y="215"/>
                </a:cubicBezTo>
                <a:cubicBezTo>
                  <a:pt x="255" y="210"/>
                  <a:pt x="251" y="206"/>
                  <a:pt x="247" y="201"/>
                </a:cubicBezTo>
                <a:cubicBezTo>
                  <a:pt x="243" y="198"/>
                  <a:pt x="241" y="193"/>
                  <a:pt x="243" y="189"/>
                </a:cubicBezTo>
                <a:cubicBezTo>
                  <a:pt x="245" y="184"/>
                  <a:pt x="243" y="182"/>
                  <a:pt x="240" y="180"/>
                </a:cubicBezTo>
                <a:close/>
                <a:moveTo>
                  <a:pt x="284" y="58"/>
                </a:moveTo>
                <a:cubicBezTo>
                  <a:pt x="290" y="50"/>
                  <a:pt x="290" y="39"/>
                  <a:pt x="284" y="32"/>
                </a:cubicBezTo>
                <a:cubicBezTo>
                  <a:pt x="280" y="27"/>
                  <a:pt x="275" y="23"/>
                  <a:pt x="270" y="18"/>
                </a:cubicBezTo>
                <a:cubicBezTo>
                  <a:pt x="269" y="20"/>
                  <a:pt x="267" y="22"/>
                  <a:pt x="265" y="23"/>
                </a:cubicBezTo>
                <a:cubicBezTo>
                  <a:pt x="269" y="27"/>
                  <a:pt x="273" y="31"/>
                  <a:pt x="276" y="34"/>
                </a:cubicBezTo>
                <a:cubicBezTo>
                  <a:pt x="280" y="38"/>
                  <a:pt x="282" y="43"/>
                  <a:pt x="280" y="48"/>
                </a:cubicBezTo>
                <a:cubicBezTo>
                  <a:pt x="278" y="53"/>
                  <a:pt x="280" y="55"/>
                  <a:pt x="284" y="58"/>
                </a:cubicBezTo>
                <a:close/>
                <a:moveTo>
                  <a:pt x="176" y="53"/>
                </a:moveTo>
                <a:cubicBezTo>
                  <a:pt x="184" y="59"/>
                  <a:pt x="194" y="59"/>
                  <a:pt x="202" y="53"/>
                </a:cubicBezTo>
                <a:cubicBezTo>
                  <a:pt x="207" y="49"/>
                  <a:pt x="212" y="44"/>
                  <a:pt x="217" y="39"/>
                </a:cubicBezTo>
                <a:cubicBezTo>
                  <a:pt x="215" y="37"/>
                  <a:pt x="213" y="35"/>
                  <a:pt x="212" y="33"/>
                </a:cubicBezTo>
                <a:cubicBezTo>
                  <a:pt x="202" y="40"/>
                  <a:pt x="197" y="56"/>
                  <a:pt x="181" y="48"/>
                </a:cubicBezTo>
                <a:cubicBezTo>
                  <a:pt x="179" y="50"/>
                  <a:pt x="178" y="51"/>
                  <a:pt x="176" y="53"/>
                </a:cubicBezTo>
                <a:close/>
                <a:moveTo>
                  <a:pt x="240" y="92"/>
                </a:moveTo>
                <a:cubicBezTo>
                  <a:pt x="233" y="99"/>
                  <a:pt x="233" y="110"/>
                  <a:pt x="240" y="118"/>
                </a:cubicBezTo>
                <a:cubicBezTo>
                  <a:pt x="244" y="123"/>
                  <a:pt x="249" y="128"/>
                  <a:pt x="253" y="133"/>
                </a:cubicBezTo>
                <a:cubicBezTo>
                  <a:pt x="254" y="132"/>
                  <a:pt x="254" y="131"/>
                  <a:pt x="254" y="131"/>
                </a:cubicBezTo>
                <a:cubicBezTo>
                  <a:pt x="256" y="130"/>
                  <a:pt x="258" y="128"/>
                  <a:pt x="260" y="127"/>
                </a:cubicBezTo>
                <a:cubicBezTo>
                  <a:pt x="255" y="122"/>
                  <a:pt x="251" y="118"/>
                  <a:pt x="247" y="114"/>
                </a:cubicBezTo>
                <a:cubicBezTo>
                  <a:pt x="243" y="110"/>
                  <a:pt x="241" y="106"/>
                  <a:pt x="243" y="101"/>
                </a:cubicBezTo>
                <a:cubicBezTo>
                  <a:pt x="245" y="96"/>
                  <a:pt x="243" y="94"/>
                  <a:pt x="240" y="92"/>
                </a:cubicBezTo>
                <a:close/>
                <a:moveTo>
                  <a:pt x="260" y="243"/>
                </a:moveTo>
                <a:cubicBezTo>
                  <a:pt x="256" y="239"/>
                  <a:pt x="252" y="236"/>
                  <a:pt x="248" y="232"/>
                </a:cubicBezTo>
                <a:cubicBezTo>
                  <a:pt x="244" y="228"/>
                  <a:pt x="241" y="223"/>
                  <a:pt x="243" y="218"/>
                </a:cubicBezTo>
                <a:cubicBezTo>
                  <a:pt x="245" y="213"/>
                  <a:pt x="243" y="211"/>
                  <a:pt x="239" y="209"/>
                </a:cubicBezTo>
                <a:cubicBezTo>
                  <a:pt x="234" y="217"/>
                  <a:pt x="233" y="227"/>
                  <a:pt x="239" y="234"/>
                </a:cubicBezTo>
                <a:cubicBezTo>
                  <a:pt x="244" y="239"/>
                  <a:pt x="249" y="244"/>
                  <a:pt x="254" y="249"/>
                </a:cubicBezTo>
                <a:cubicBezTo>
                  <a:pt x="256" y="247"/>
                  <a:pt x="258" y="245"/>
                  <a:pt x="260" y="243"/>
                </a:cubicBezTo>
                <a:close/>
                <a:moveTo>
                  <a:pt x="265" y="140"/>
                </a:moveTo>
                <a:cubicBezTo>
                  <a:pt x="268" y="144"/>
                  <a:pt x="272" y="148"/>
                  <a:pt x="276" y="153"/>
                </a:cubicBezTo>
                <a:cubicBezTo>
                  <a:pt x="280" y="156"/>
                  <a:pt x="282" y="161"/>
                  <a:pt x="280" y="166"/>
                </a:cubicBezTo>
                <a:cubicBezTo>
                  <a:pt x="278" y="171"/>
                  <a:pt x="281" y="173"/>
                  <a:pt x="284" y="175"/>
                </a:cubicBezTo>
                <a:cubicBezTo>
                  <a:pt x="290" y="167"/>
                  <a:pt x="290" y="157"/>
                  <a:pt x="284" y="150"/>
                </a:cubicBezTo>
                <a:cubicBezTo>
                  <a:pt x="279" y="144"/>
                  <a:pt x="274" y="140"/>
                  <a:pt x="270" y="135"/>
                </a:cubicBezTo>
                <a:cubicBezTo>
                  <a:pt x="267" y="137"/>
                  <a:pt x="266" y="139"/>
                  <a:pt x="265" y="140"/>
                </a:cubicBezTo>
                <a:close/>
                <a:moveTo>
                  <a:pt x="94" y="33"/>
                </a:moveTo>
                <a:cubicBezTo>
                  <a:pt x="90" y="38"/>
                  <a:pt x="85" y="42"/>
                  <a:pt x="81" y="46"/>
                </a:cubicBezTo>
                <a:cubicBezTo>
                  <a:pt x="78" y="50"/>
                  <a:pt x="73" y="52"/>
                  <a:pt x="68" y="50"/>
                </a:cubicBezTo>
                <a:cubicBezTo>
                  <a:pt x="63" y="47"/>
                  <a:pt x="62" y="50"/>
                  <a:pt x="59" y="54"/>
                </a:cubicBezTo>
                <a:cubicBezTo>
                  <a:pt x="68" y="60"/>
                  <a:pt x="78" y="59"/>
                  <a:pt x="86" y="52"/>
                </a:cubicBezTo>
                <a:cubicBezTo>
                  <a:pt x="91" y="48"/>
                  <a:pt x="96" y="44"/>
                  <a:pt x="100" y="40"/>
                </a:cubicBezTo>
                <a:cubicBezTo>
                  <a:pt x="100" y="39"/>
                  <a:pt x="99" y="39"/>
                  <a:pt x="99" y="38"/>
                </a:cubicBezTo>
                <a:cubicBezTo>
                  <a:pt x="97" y="37"/>
                  <a:pt x="96" y="35"/>
                  <a:pt x="94" y="33"/>
                </a:cubicBezTo>
                <a:close/>
                <a:moveTo>
                  <a:pt x="102" y="23"/>
                </a:moveTo>
                <a:cubicBezTo>
                  <a:pt x="105" y="26"/>
                  <a:pt x="106" y="28"/>
                  <a:pt x="108" y="29"/>
                </a:cubicBezTo>
                <a:cubicBezTo>
                  <a:pt x="117" y="23"/>
                  <a:pt x="122" y="6"/>
                  <a:pt x="138" y="14"/>
                </a:cubicBezTo>
                <a:cubicBezTo>
                  <a:pt x="140" y="12"/>
                  <a:pt x="141" y="11"/>
                  <a:pt x="143" y="9"/>
                </a:cubicBezTo>
                <a:cubicBezTo>
                  <a:pt x="135" y="3"/>
                  <a:pt x="124" y="3"/>
                  <a:pt x="118" y="9"/>
                </a:cubicBezTo>
                <a:cubicBezTo>
                  <a:pt x="112" y="13"/>
                  <a:pt x="107" y="18"/>
                  <a:pt x="102" y="23"/>
                </a:cubicBezTo>
                <a:close/>
                <a:moveTo>
                  <a:pt x="30" y="53"/>
                </a:moveTo>
                <a:cubicBezTo>
                  <a:pt x="37" y="59"/>
                  <a:pt x="48" y="60"/>
                  <a:pt x="54" y="54"/>
                </a:cubicBezTo>
                <a:cubicBezTo>
                  <a:pt x="60" y="49"/>
                  <a:pt x="65" y="44"/>
                  <a:pt x="70" y="38"/>
                </a:cubicBezTo>
                <a:cubicBezTo>
                  <a:pt x="68" y="37"/>
                  <a:pt x="67" y="35"/>
                  <a:pt x="66" y="33"/>
                </a:cubicBezTo>
                <a:cubicBezTo>
                  <a:pt x="55" y="40"/>
                  <a:pt x="51" y="56"/>
                  <a:pt x="35" y="49"/>
                </a:cubicBezTo>
                <a:cubicBezTo>
                  <a:pt x="33" y="50"/>
                  <a:pt x="32" y="51"/>
                  <a:pt x="30" y="53"/>
                </a:cubicBezTo>
                <a:close/>
                <a:moveTo>
                  <a:pt x="113" y="9"/>
                </a:moveTo>
                <a:cubicBezTo>
                  <a:pt x="108" y="4"/>
                  <a:pt x="97" y="2"/>
                  <a:pt x="90" y="8"/>
                </a:cubicBezTo>
                <a:cubicBezTo>
                  <a:pt x="84" y="13"/>
                  <a:pt x="79" y="19"/>
                  <a:pt x="74" y="24"/>
                </a:cubicBezTo>
                <a:cubicBezTo>
                  <a:pt x="75" y="26"/>
                  <a:pt x="77" y="28"/>
                  <a:pt x="78" y="29"/>
                </a:cubicBezTo>
                <a:cubicBezTo>
                  <a:pt x="83" y="25"/>
                  <a:pt x="87" y="21"/>
                  <a:pt x="91" y="17"/>
                </a:cubicBezTo>
                <a:cubicBezTo>
                  <a:pt x="95" y="13"/>
                  <a:pt x="99" y="11"/>
                  <a:pt x="104" y="13"/>
                </a:cubicBezTo>
                <a:cubicBezTo>
                  <a:pt x="109" y="15"/>
                  <a:pt x="111" y="13"/>
                  <a:pt x="113" y="9"/>
                </a:cubicBezTo>
                <a:close/>
                <a:moveTo>
                  <a:pt x="263" y="52"/>
                </a:moveTo>
                <a:cubicBezTo>
                  <a:pt x="268" y="56"/>
                  <a:pt x="272" y="60"/>
                  <a:pt x="276" y="64"/>
                </a:cubicBezTo>
                <a:cubicBezTo>
                  <a:pt x="280" y="68"/>
                  <a:pt x="282" y="73"/>
                  <a:pt x="280" y="78"/>
                </a:cubicBezTo>
                <a:cubicBezTo>
                  <a:pt x="278" y="83"/>
                  <a:pt x="281" y="85"/>
                  <a:pt x="284" y="87"/>
                </a:cubicBezTo>
                <a:cubicBezTo>
                  <a:pt x="289" y="79"/>
                  <a:pt x="290" y="70"/>
                  <a:pt x="284" y="63"/>
                </a:cubicBezTo>
                <a:cubicBezTo>
                  <a:pt x="280" y="57"/>
                  <a:pt x="274" y="53"/>
                  <a:pt x="268" y="47"/>
                </a:cubicBezTo>
                <a:cubicBezTo>
                  <a:pt x="267" y="49"/>
                  <a:pt x="265" y="50"/>
                  <a:pt x="263" y="52"/>
                </a:cubicBezTo>
                <a:close/>
                <a:moveTo>
                  <a:pt x="284" y="146"/>
                </a:moveTo>
                <a:cubicBezTo>
                  <a:pt x="290" y="138"/>
                  <a:pt x="290" y="128"/>
                  <a:pt x="284" y="121"/>
                </a:cubicBezTo>
                <a:cubicBezTo>
                  <a:pt x="279" y="115"/>
                  <a:pt x="274" y="110"/>
                  <a:pt x="270" y="105"/>
                </a:cubicBezTo>
                <a:cubicBezTo>
                  <a:pt x="267" y="108"/>
                  <a:pt x="265" y="109"/>
                  <a:pt x="264" y="111"/>
                </a:cubicBezTo>
                <a:cubicBezTo>
                  <a:pt x="268" y="115"/>
                  <a:pt x="272" y="119"/>
                  <a:pt x="276" y="123"/>
                </a:cubicBezTo>
                <a:cubicBezTo>
                  <a:pt x="280" y="127"/>
                  <a:pt x="282" y="131"/>
                  <a:pt x="280" y="136"/>
                </a:cubicBezTo>
                <a:cubicBezTo>
                  <a:pt x="278" y="141"/>
                  <a:pt x="280" y="143"/>
                  <a:pt x="284" y="146"/>
                </a:cubicBezTo>
                <a:close/>
                <a:moveTo>
                  <a:pt x="118" y="54"/>
                </a:moveTo>
                <a:cubicBezTo>
                  <a:pt x="126" y="59"/>
                  <a:pt x="136" y="59"/>
                  <a:pt x="143" y="53"/>
                </a:cubicBezTo>
                <a:cubicBezTo>
                  <a:pt x="148" y="49"/>
                  <a:pt x="153" y="44"/>
                  <a:pt x="158" y="39"/>
                </a:cubicBezTo>
                <a:cubicBezTo>
                  <a:pt x="156" y="37"/>
                  <a:pt x="155" y="35"/>
                  <a:pt x="154" y="34"/>
                </a:cubicBezTo>
                <a:cubicBezTo>
                  <a:pt x="149" y="38"/>
                  <a:pt x="144" y="42"/>
                  <a:pt x="140" y="46"/>
                </a:cubicBezTo>
                <a:cubicBezTo>
                  <a:pt x="136" y="50"/>
                  <a:pt x="132" y="52"/>
                  <a:pt x="127" y="50"/>
                </a:cubicBezTo>
                <a:cubicBezTo>
                  <a:pt x="122" y="48"/>
                  <a:pt x="120" y="50"/>
                  <a:pt x="118" y="54"/>
                </a:cubicBezTo>
                <a:close/>
                <a:moveTo>
                  <a:pt x="239" y="62"/>
                </a:moveTo>
                <a:cubicBezTo>
                  <a:pt x="234" y="70"/>
                  <a:pt x="233" y="78"/>
                  <a:pt x="238" y="85"/>
                </a:cubicBezTo>
                <a:cubicBezTo>
                  <a:pt x="242" y="91"/>
                  <a:pt x="249" y="97"/>
                  <a:pt x="254" y="102"/>
                </a:cubicBezTo>
                <a:cubicBezTo>
                  <a:pt x="256" y="100"/>
                  <a:pt x="258" y="99"/>
                  <a:pt x="259" y="98"/>
                </a:cubicBezTo>
                <a:cubicBezTo>
                  <a:pt x="255" y="93"/>
                  <a:pt x="251" y="89"/>
                  <a:pt x="247" y="85"/>
                </a:cubicBezTo>
                <a:cubicBezTo>
                  <a:pt x="244" y="81"/>
                  <a:pt x="241" y="77"/>
                  <a:pt x="243" y="72"/>
                </a:cubicBezTo>
                <a:cubicBezTo>
                  <a:pt x="245" y="67"/>
                  <a:pt x="243" y="65"/>
                  <a:pt x="239" y="62"/>
                </a:cubicBezTo>
                <a:close/>
                <a:moveTo>
                  <a:pt x="239" y="150"/>
                </a:moveTo>
                <a:cubicBezTo>
                  <a:pt x="234" y="159"/>
                  <a:pt x="233" y="168"/>
                  <a:pt x="239" y="175"/>
                </a:cubicBezTo>
                <a:cubicBezTo>
                  <a:pt x="244" y="181"/>
                  <a:pt x="249" y="185"/>
                  <a:pt x="254" y="190"/>
                </a:cubicBezTo>
                <a:cubicBezTo>
                  <a:pt x="256" y="188"/>
                  <a:pt x="258" y="187"/>
                  <a:pt x="260" y="186"/>
                </a:cubicBezTo>
                <a:cubicBezTo>
                  <a:pt x="255" y="181"/>
                  <a:pt x="251" y="177"/>
                  <a:pt x="247" y="172"/>
                </a:cubicBezTo>
                <a:cubicBezTo>
                  <a:pt x="243" y="169"/>
                  <a:pt x="241" y="164"/>
                  <a:pt x="243" y="160"/>
                </a:cubicBezTo>
                <a:cubicBezTo>
                  <a:pt x="245" y="155"/>
                  <a:pt x="243" y="153"/>
                  <a:pt x="239" y="150"/>
                </a:cubicBezTo>
                <a:close/>
                <a:moveTo>
                  <a:pt x="264" y="198"/>
                </a:moveTo>
                <a:cubicBezTo>
                  <a:pt x="268" y="203"/>
                  <a:pt x="272" y="207"/>
                  <a:pt x="276" y="211"/>
                </a:cubicBezTo>
                <a:cubicBezTo>
                  <a:pt x="280" y="215"/>
                  <a:pt x="282" y="219"/>
                  <a:pt x="280" y="224"/>
                </a:cubicBezTo>
                <a:cubicBezTo>
                  <a:pt x="278" y="229"/>
                  <a:pt x="280" y="231"/>
                  <a:pt x="284" y="233"/>
                </a:cubicBezTo>
                <a:cubicBezTo>
                  <a:pt x="290" y="225"/>
                  <a:pt x="290" y="215"/>
                  <a:pt x="283" y="207"/>
                </a:cubicBezTo>
                <a:cubicBezTo>
                  <a:pt x="279" y="203"/>
                  <a:pt x="274" y="198"/>
                  <a:pt x="270" y="193"/>
                </a:cubicBezTo>
                <a:cubicBezTo>
                  <a:pt x="267" y="195"/>
                  <a:pt x="266" y="197"/>
                  <a:pt x="264" y="198"/>
                </a:cubicBezTo>
                <a:close/>
                <a:moveTo>
                  <a:pt x="166" y="29"/>
                </a:moveTo>
                <a:cubicBezTo>
                  <a:pt x="170" y="25"/>
                  <a:pt x="174" y="21"/>
                  <a:pt x="179" y="17"/>
                </a:cubicBezTo>
                <a:cubicBezTo>
                  <a:pt x="182" y="13"/>
                  <a:pt x="187" y="11"/>
                  <a:pt x="192" y="13"/>
                </a:cubicBezTo>
                <a:cubicBezTo>
                  <a:pt x="197" y="15"/>
                  <a:pt x="199" y="13"/>
                  <a:pt x="201" y="9"/>
                </a:cubicBezTo>
                <a:cubicBezTo>
                  <a:pt x="193" y="3"/>
                  <a:pt x="182" y="3"/>
                  <a:pt x="175" y="10"/>
                </a:cubicBezTo>
                <a:cubicBezTo>
                  <a:pt x="170" y="14"/>
                  <a:pt x="165" y="19"/>
                  <a:pt x="160" y="23"/>
                </a:cubicBezTo>
                <a:cubicBezTo>
                  <a:pt x="163" y="26"/>
                  <a:pt x="164" y="27"/>
                  <a:pt x="166" y="29"/>
                </a:cubicBezTo>
                <a:close/>
                <a:moveTo>
                  <a:pt x="206" y="54"/>
                </a:moveTo>
                <a:cubicBezTo>
                  <a:pt x="213" y="59"/>
                  <a:pt x="221" y="60"/>
                  <a:pt x="229" y="55"/>
                </a:cubicBezTo>
                <a:cubicBezTo>
                  <a:pt x="235" y="50"/>
                  <a:pt x="240" y="44"/>
                  <a:pt x="246" y="39"/>
                </a:cubicBezTo>
                <a:cubicBezTo>
                  <a:pt x="244" y="37"/>
                  <a:pt x="243" y="35"/>
                  <a:pt x="241" y="33"/>
                </a:cubicBezTo>
                <a:cubicBezTo>
                  <a:pt x="236" y="38"/>
                  <a:pt x="232" y="42"/>
                  <a:pt x="228" y="46"/>
                </a:cubicBezTo>
                <a:cubicBezTo>
                  <a:pt x="224" y="50"/>
                  <a:pt x="220" y="52"/>
                  <a:pt x="215" y="50"/>
                </a:cubicBezTo>
                <a:cubicBezTo>
                  <a:pt x="210" y="47"/>
                  <a:pt x="208" y="50"/>
                  <a:pt x="206" y="54"/>
                </a:cubicBezTo>
                <a:close/>
                <a:moveTo>
                  <a:pt x="254" y="88"/>
                </a:moveTo>
                <a:cubicBezTo>
                  <a:pt x="261" y="81"/>
                  <a:pt x="267" y="73"/>
                  <a:pt x="274" y="66"/>
                </a:cubicBezTo>
                <a:cubicBezTo>
                  <a:pt x="273" y="65"/>
                  <a:pt x="272" y="64"/>
                  <a:pt x="270" y="61"/>
                </a:cubicBezTo>
                <a:cubicBezTo>
                  <a:pt x="262" y="69"/>
                  <a:pt x="255" y="76"/>
                  <a:pt x="248" y="83"/>
                </a:cubicBezTo>
                <a:cubicBezTo>
                  <a:pt x="250" y="85"/>
                  <a:pt x="251" y="86"/>
                  <a:pt x="254" y="88"/>
                </a:cubicBezTo>
                <a:close/>
                <a:moveTo>
                  <a:pt x="254" y="234"/>
                </a:moveTo>
                <a:cubicBezTo>
                  <a:pt x="261" y="227"/>
                  <a:pt x="267" y="220"/>
                  <a:pt x="274" y="212"/>
                </a:cubicBezTo>
                <a:cubicBezTo>
                  <a:pt x="273" y="211"/>
                  <a:pt x="272" y="210"/>
                  <a:pt x="269" y="208"/>
                </a:cubicBezTo>
                <a:cubicBezTo>
                  <a:pt x="262" y="215"/>
                  <a:pt x="256" y="223"/>
                  <a:pt x="249" y="230"/>
                </a:cubicBezTo>
                <a:cubicBezTo>
                  <a:pt x="250" y="231"/>
                  <a:pt x="252" y="232"/>
                  <a:pt x="254" y="234"/>
                </a:cubicBezTo>
                <a:close/>
                <a:moveTo>
                  <a:pt x="29" y="23"/>
                </a:moveTo>
                <a:cubicBezTo>
                  <a:pt x="37" y="31"/>
                  <a:pt x="44" y="37"/>
                  <a:pt x="52" y="44"/>
                </a:cubicBezTo>
                <a:cubicBezTo>
                  <a:pt x="52" y="43"/>
                  <a:pt x="54" y="41"/>
                  <a:pt x="56" y="39"/>
                </a:cubicBezTo>
                <a:cubicBezTo>
                  <a:pt x="48" y="32"/>
                  <a:pt x="41" y="26"/>
                  <a:pt x="33" y="19"/>
                </a:cubicBezTo>
                <a:cubicBezTo>
                  <a:pt x="33" y="19"/>
                  <a:pt x="31" y="21"/>
                  <a:pt x="29" y="23"/>
                </a:cubicBezTo>
                <a:close/>
                <a:moveTo>
                  <a:pt x="202" y="39"/>
                </a:moveTo>
                <a:cubicBezTo>
                  <a:pt x="195" y="32"/>
                  <a:pt x="187" y="26"/>
                  <a:pt x="180" y="19"/>
                </a:cubicBezTo>
                <a:cubicBezTo>
                  <a:pt x="179" y="20"/>
                  <a:pt x="178" y="21"/>
                  <a:pt x="175" y="24"/>
                </a:cubicBezTo>
                <a:cubicBezTo>
                  <a:pt x="183" y="31"/>
                  <a:pt x="190" y="37"/>
                  <a:pt x="198" y="44"/>
                </a:cubicBezTo>
                <a:cubicBezTo>
                  <a:pt x="198" y="43"/>
                  <a:pt x="200" y="41"/>
                  <a:pt x="202" y="39"/>
                </a:cubicBezTo>
                <a:close/>
                <a:moveTo>
                  <a:pt x="114" y="39"/>
                </a:moveTo>
                <a:cubicBezTo>
                  <a:pt x="107" y="32"/>
                  <a:pt x="100" y="25"/>
                  <a:pt x="93" y="18"/>
                </a:cubicBezTo>
                <a:cubicBezTo>
                  <a:pt x="91" y="20"/>
                  <a:pt x="90" y="21"/>
                  <a:pt x="88" y="23"/>
                </a:cubicBezTo>
                <a:cubicBezTo>
                  <a:pt x="95" y="30"/>
                  <a:pt x="102" y="37"/>
                  <a:pt x="110" y="44"/>
                </a:cubicBezTo>
                <a:cubicBezTo>
                  <a:pt x="111" y="43"/>
                  <a:pt x="112" y="41"/>
                  <a:pt x="114" y="39"/>
                </a:cubicBezTo>
                <a:close/>
                <a:moveTo>
                  <a:pt x="269" y="120"/>
                </a:moveTo>
                <a:cubicBezTo>
                  <a:pt x="263" y="128"/>
                  <a:pt x="256" y="135"/>
                  <a:pt x="249" y="142"/>
                </a:cubicBezTo>
                <a:cubicBezTo>
                  <a:pt x="250" y="143"/>
                  <a:pt x="252" y="145"/>
                  <a:pt x="254" y="147"/>
                </a:cubicBezTo>
                <a:cubicBezTo>
                  <a:pt x="261" y="139"/>
                  <a:pt x="268" y="132"/>
                  <a:pt x="274" y="125"/>
                </a:cubicBezTo>
                <a:cubicBezTo>
                  <a:pt x="273" y="124"/>
                  <a:pt x="272" y="122"/>
                  <a:pt x="269" y="120"/>
                </a:cubicBezTo>
                <a:close/>
                <a:moveTo>
                  <a:pt x="80" y="45"/>
                </a:moveTo>
                <a:cubicBezTo>
                  <a:pt x="82" y="43"/>
                  <a:pt x="83" y="41"/>
                  <a:pt x="85" y="39"/>
                </a:cubicBezTo>
                <a:cubicBezTo>
                  <a:pt x="78" y="32"/>
                  <a:pt x="70" y="26"/>
                  <a:pt x="63" y="19"/>
                </a:cubicBezTo>
                <a:cubicBezTo>
                  <a:pt x="62" y="20"/>
                  <a:pt x="61" y="21"/>
                  <a:pt x="59" y="23"/>
                </a:cubicBezTo>
                <a:cubicBezTo>
                  <a:pt x="66" y="31"/>
                  <a:pt x="72" y="38"/>
                  <a:pt x="80" y="45"/>
                </a:cubicBezTo>
                <a:close/>
                <a:moveTo>
                  <a:pt x="144" y="39"/>
                </a:moveTo>
                <a:cubicBezTo>
                  <a:pt x="136" y="32"/>
                  <a:pt x="129" y="26"/>
                  <a:pt x="121" y="19"/>
                </a:cubicBezTo>
                <a:cubicBezTo>
                  <a:pt x="121" y="20"/>
                  <a:pt x="119" y="21"/>
                  <a:pt x="117" y="23"/>
                </a:cubicBezTo>
                <a:cubicBezTo>
                  <a:pt x="124" y="30"/>
                  <a:pt x="131" y="38"/>
                  <a:pt x="138" y="45"/>
                </a:cubicBezTo>
                <a:cubicBezTo>
                  <a:pt x="140" y="43"/>
                  <a:pt x="142" y="42"/>
                  <a:pt x="144" y="39"/>
                </a:cubicBezTo>
                <a:close/>
                <a:moveTo>
                  <a:pt x="173" y="39"/>
                </a:moveTo>
                <a:cubicBezTo>
                  <a:pt x="166" y="32"/>
                  <a:pt x="158" y="26"/>
                  <a:pt x="151" y="19"/>
                </a:cubicBezTo>
                <a:cubicBezTo>
                  <a:pt x="150" y="20"/>
                  <a:pt x="148" y="21"/>
                  <a:pt x="146" y="24"/>
                </a:cubicBezTo>
                <a:cubicBezTo>
                  <a:pt x="154" y="30"/>
                  <a:pt x="161" y="37"/>
                  <a:pt x="168" y="44"/>
                </a:cubicBezTo>
                <a:cubicBezTo>
                  <a:pt x="169" y="43"/>
                  <a:pt x="171" y="41"/>
                  <a:pt x="173" y="39"/>
                </a:cubicBezTo>
                <a:close/>
                <a:moveTo>
                  <a:pt x="270" y="178"/>
                </a:moveTo>
                <a:cubicBezTo>
                  <a:pt x="263" y="186"/>
                  <a:pt x="256" y="193"/>
                  <a:pt x="249" y="201"/>
                </a:cubicBezTo>
                <a:cubicBezTo>
                  <a:pt x="250" y="202"/>
                  <a:pt x="252" y="203"/>
                  <a:pt x="254" y="205"/>
                </a:cubicBezTo>
                <a:cubicBezTo>
                  <a:pt x="261" y="198"/>
                  <a:pt x="268" y="191"/>
                  <a:pt x="274" y="184"/>
                </a:cubicBezTo>
                <a:cubicBezTo>
                  <a:pt x="273" y="183"/>
                  <a:pt x="272" y="181"/>
                  <a:pt x="270" y="178"/>
                </a:cubicBezTo>
                <a:close/>
                <a:moveTo>
                  <a:pt x="254" y="264"/>
                </a:moveTo>
                <a:cubicBezTo>
                  <a:pt x="261" y="256"/>
                  <a:pt x="267" y="249"/>
                  <a:pt x="274" y="241"/>
                </a:cubicBezTo>
                <a:cubicBezTo>
                  <a:pt x="273" y="241"/>
                  <a:pt x="272" y="239"/>
                  <a:pt x="269" y="237"/>
                </a:cubicBezTo>
                <a:cubicBezTo>
                  <a:pt x="263" y="245"/>
                  <a:pt x="256" y="252"/>
                  <a:pt x="250" y="259"/>
                </a:cubicBezTo>
                <a:cubicBezTo>
                  <a:pt x="249" y="259"/>
                  <a:pt x="249" y="259"/>
                  <a:pt x="248" y="259"/>
                </a:cubicBezTo>
                <a:cubicBezTo>
                  <a:pt x="250" y="260"/>
                  <a:pt x="251" y="262"/>
                  <a:pt x="254" y="264"/>
                </a:cubicBezTo>
                <a:close/>
                <a:moveTo>
                  <a:pt x="254" y="176"/>
                </a:moveTo>
                <a:cubicBezTo>
                  <a:pt x="261" y="168"/>
                  <a:pt x="267" y="161"/>
                  <a:pt x="273" y="154"/>
                </a:cubicBezTo>
                <a:cubicBezTo>
                  <a:pt x="273" y="153"/>
                  <a:pt x="272" y="151"/>
                  <a:pt x="270" y="149"/>
                </a:cubicBezTo>
                <a:cubicBezTo>
                  <a:pt x="262" y="157"/>
                  <a:pt x="255" y="163"/>
                  <a:pt x="248" y="170"/>
                </a:cubicBezTo>
                <a:cubicBezTo>
                  <a:pt x="250" y="172"/>
                  <a:pt x="251" y="174"/>
                  <a:pt x="254" y="176"/>
                </a:cubicBezTo>
                <a:close/>
                <a:moveTo>
                  <a:pt x="270" y="32"/>
                </a:moveTo>
                <a:cubicBezTo>
                  <a:pt x="263" y="39"/>
                  <a:pt x="256" y="46"/>
                  <a:pt x="249" y="53"/>
                </a:cubicBezTo>
                <a:cubicBezTo>
                  <a:pt x="250" y="55"/>
                  <a:pt x="252" y="56"/>
                  <a:pt x="253" y="57"/>
                </a:cubicBezTo>
                <a:cubicBezTo>
                  <a:pt x="260" y="50"/>
                  <a:pt x="267" y="43"/>
                  <a:pt x="274" y="36"/>
                </a:cubicBezTo>
                <a:cubicBezTo>
                  <a:pt x="273" y="35"/>
                  <a:pt x="272" y="33"/>
                  <a:pt x="270" y="32"/>
                </a:cubicBezTo>
                <a:close/>
                <a:moveTo>
                  <a:pt x="254" y="117"/>
                </a:moveTo>
                <a:cubicBezTo>
                  <a:pt x="261" y="110"/>
                  <a:pt x="267" y="103"/>
                  <a:pt x="274" y="95"/>
                </a:cubicBezTo>
                <a:cubicBezTo>
                  <a:pt x="273" y="95"/>
                  <a:pt x="272" y="93"/>
                  <a:pt x="270" y="91"/>
                </a:cubicBezTo>
                <a:cubicBezTo>
                  <a:pt x="263" y="98"/>
                  <a:pt x="256" y="106"/>
                  <a:pt x="250" y="113"/>
                </a:cubicBezTo>
                <a:cubicBezTo>
                  <a:pt x="250" y="113"/>
                  <a:pt x="249" y="112"/>
                  <a:pt x="249" y="112"/>
                </a:cubicBezTo>
                <a:cubicBezTo>
                  <a:pt x="250" y="113"/>
                  <a:pt x="252" y="115"/>
                  <a:pt x="254" y="117"/>
                </a:cubicBezTo>
                <a:close/>
                <a:moveTo>
                  <a:pt x="209" y="19"/>
                </a:moveTo>
                <a:cubicBezTo>
                  <a:pt x="208" y="20"/>
                  <a:pt x="207" y="21"/>
                  <a:pt x="205" y="23"/>
                </a:cubicBezTo>
                <a:cubicBezTo>
                  <a:pt x="213" y="30"/>
                  <a:pt x="220" y="37"/>
                  <a:pt x="227" y="43"/>
                </a:cubicBezTo>
                <a:cubicBezTo>
                  <a:pt x="226" y="43"/>
                  <a:pt x="226" y="44"/>
                  <a:pt x="225" y="44"/>
                </a:cubicBezTo>
                <a:cubicBezTo>
                  <a:pt x="227" y="42"/>
                  <a:pt x="229" y="41"/>
                  <a:pt x="232" y="39"/>
                </a:cubicBezTo>
                <a:cubicBezTo>
                  <a:pt x="224" y="32"/>
                  <a:pt x="217" y="26"/>
                  <a:pt x="209" y="19"/>
                </a:cubicBezTo>
                <a:close/>
                <a:moveTo>
                  <a:pt x="235" y="53"/>
                </a:moveTo>
                <a:cubicBezTo>
                  <a:pt x="241" y="60"/>
                  <a:pt x="248" y="67"/>
                  <a:pt x="254" y="73"/>
                </a:cubicBezTo>
                <a:cubicBezTo>
                  <a:pt x="256" y="71"/>
                  <a:pt x="258" y="69"/>
                  <a:pt x="259" y="68"/>
                </a:cubicBezTo>
                <a:cubicBezTo>
                  <a:pt x="252" y="62"/>
                  <a:pt x="246" y="55"/>
                  <a:pt x="240" y="48"/>
                </a:cubicBezTo>
                <a:cubicBezTo>
                  <a:pt x="238" y="50"/>
                  <a:pt x="237" y="52"/>
                  <a:pt x="235" y="53"/>
                </a:cubicBezTo>
                <a:close/>
                <a:moveTo>
                  <a:pt x="235" y="23"/>
                </a:moveTo>
                <a:cubicBezTo>
                  <a:pt x="242" y="29"/>
                  <a:pt x="248" y="36"/>
                  <a:pt x="254" y="42"/>
                </a:cubicBezTo>
                <a:cubicBezTo>
                  <a:pt x="256" y="41"/>
                  <a:pt x="258" y="40"/>
                  <a:pt x="259" y="39"/>
                </a:cubicBezTo>
                <a:cubicBezTo>
                  <a:pt x="252" y="32"/>
                  <a:pt x="246" y="25"/>
                  <a:pt x="239" y="19"/>
                </a:cubicBezTo>
                <a:cubicBezTo>
                  <a:pt x="238" y="20"/>
                  <a:pt x="236" y="21"/>
                  <a:pt x="235"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7" name="Freeform 5">
            <a:extLst>
              <a:ext uri="{FF2B5EF4-FFF2-40B4-BE49-F238E27FC236}">
                <a16:creationId xmlns:a16="http://schemas.microsoft.com/office/drawing/2014/main" id="{E62501C4-D15F-4E9F-89ED-28F35E3EFF03}"/>
              </a:ext>
            </a:extLst>
          </p:cNvPr>
          <p:cNvSpPr>
            <a:spLocks noEditPoints="1"/>
          </p:cNvSpPr>
          <p:nvPr userDrawn="1"/>
        </p:nvSpPr>
        <p:spPr bwMode="auto">
          <a:xfrm flipH="1">
            <a:off x="87312" y="76709"/>
            <a:ext cx="1222244" cy="1217931"/>
          </a:xfrm>
          <a:custGeom>
            <a:avLst/>
            <a:gdLst>
              <a:gd name="T0" fmla="*/ 137 w 293"/>
              <a:gd name="T1" fmla="*/ 59 h 292"/>
              <a:gd name="T2" fmla="*/ 31 w 293"/>
              <a:gd name="T3" fmla="*/ 57 h 292"/>
              <a:gd name="T4" fmla="*/ 54 w 293"/>
              <a:gd name="T5" fmla="*/ 5 h 292"/>
              <a:gd name="T6" fmla="*/ 171 w 293"/>
              <a:gd name="T7" fmla="*/ 5 h 292"/>
              <a:gd name="T8" fmla="*/ 266 w 293"/>
              <a:gd name="T9" fmla="*/ 5 h 292"/>
              <a:gd name="T10" fmla="*/ 287 w 293"/>
              <a:gd name="T11" fmla="*/ 92 h 292"/>
              <a:gd name="T12" fmla="*/ 287 w 293"/>
              <a:gd name="T13" fmla="*/ 204 h 292"/>
              <a:gd name="T14" fmla="*/ 233 w 293"/>
              <a:gd name="T15" fmla="*/ 292 h 292"/>
              <a:gd name="T16" fmla="*/ 236 w 293"/>
              <a:gd name="T17" fmla="*/ 174 h 292"/>
              <a:gd name="T18" fmla="*/ 238 w 293"/>
              <a:gd name="T19" fmla="*/ 60 h 292"/>
              <a:gd name="T20" fmla="*/ 16 w 293"/>
              <a:gd name="T21" fmla="*/ 13 h 292"/>
              <a:gd name="T22" fmla="*/ 287 w 293"/>
              <a:gd name="T23" fmla="*/ 290 h 292"/>
              <a:gd name="T24" fmla="*/ 247 w 293"/>
              <a:gd name="T25" fmla="*/ 260 h 292"/>
              <a:gd name="T26" fmla="*/ 21 w 293"/>
              <a:gd name="T27" fmla="*/ 44 h 292"/>
              <a:gd name="T28" fmla="*/ 251 w 293"/>
              <a:gd name="T29" fmla="*/ 25 h 292"/>
              <a:gd name="T30" fmla="*/ 236 w 293"/>
              <a:gd name="T31" fmla="*/ 8 h 292"/>
              <a:gd name="T32" fmla="*/ 288 w 293"/>
              <a:gd name="T33" fmla="*/ 253 h 292"/>
              <a:gd name="T34" fmla="*/ 59 w 293"/>
              <a:gd name="T35" fmla="*/ 9 h 292"/>
              <a:gd name="T36" fmla="*/ 146 w 293"/>
              <a:gd name="T37" fmla="*/ 10 h 292"/>
              <a:gd name="T38" fmla="*/ 111 w 293"/>
              <a:gd name="T39" fmla="*/ 46 h 292"/>
              <a:gd name="T40" fmla="*/ 276 w 293"/>
              <a:gd name="T41" fmla="*/ 94 h 292"/>
              <a:gd name="T42" fmla="*/ 238 w 293"/>
              <a:gd name="T43" fmla="*/ 144 h 292"/>
              <a:gd name="T44" fmla="*/ 205 w 293"/>
              <a:gd name="T45" fmla="*/ 9 h 292"/>
              <a:gd name="T46" fmla="*/ 169 w 293"/>
              <a:gd name="T47" fmla="*/ 46 h 292"/>
              <a:gd name="T48" fmla="*/ 276 w 293"/>
              <a:gd name="T49" fmla="*/ 182 h 292"/>
              <a:gd name="T50" fmla="*/ 240 w 293"/>
              <a:gd name="T51" fmla="*/ 205 h 292"/>
              <a:gd name="T52" fmla="*/ 284 w 293"/>
              <a:gd name="T53" fmla="*/ 58 h 292"/>
              <a:gd name="T54" fmla="*/ 176 w 293"/>
              <a:gd name="T55" fmla="*/ 53 h 292"/>
              <a:gd name="T56" fmla="*/ 240 w 293"/>
              <a:gd name="T57" fmla="*/ 118 h 292"/>
              <a:gd name="T58" fmla="*/ 260 w 293"/>
              <a:gd name="T59" fmla="*/ 243 h 292"/>
              <a:gd name="T60" fmla="*/ 265 w 293"/>
              <a:gd name="T61" fmla="*/ 140 h 292"/>
              <a:gd name="T62" fmla="*/ 94 w 293"/>
              <a:gd name="T63" fmla="*/ 33 h 292"/>
              <a:gd name="T64" fmla="*/ 94 w 293"/>
              <a:gd name="T65" fmla="*/ 33 h 292"/>
              <a:gd name="T66" fmla="*/ 30 w 293"/>
              <a:gd name="T67" fmla="*/ 53 h 292"/>
              <a:gd name="T68" fmla="*/ 90 w 293"/>
              <a:gd name="T69" fmla="*/ 8 h 292"/>
              <a:gd name="T70" fmla="*/ 276 w 293"/>
              <a:gd name="T71" fmla="*/ 64 h 292"/>
              <a:gd name="T72" fmla="*/ 284 w 293"/>
              <a:gd name="T73" fmla="*/ 121 h 292"/>
              <a:gd name="T74" fmla="*/ 143 w 293"/>
              <a:gd name="T75" fmla="*/ 53 h 292"/>
              <a:gd name="T76" fmla="*/ 238 w 293"/>
              <a:gd name="T77" fmla="*/ 85 h 292"/>
              <a:gd name="T78" fmla="*/ 239 w 293"/>
              <a:gd name="T79" fmla="*/ 175 h 292"/>
              <a:gd name="T80" fmla="*/ 276 w 293"/>
              <a:gd name="T81" fmla="*/ 211 h 292"/>
              <a:gd name="T82" fmla="*/ 179 w 293"/>
              <a:gd name="T83" fmla="*/ 17 h 292"/>
              <a:gd name="T84" fmla="*/ 229 w 293"/>
              <a:gd name="T85" fmla="*/ 55 h 292"/>
              <a:gd name="T86" fmla="*/ 274 w 293"/>
              <a:gd name="T87" fmla="*/ 66 h 292"/>
              <a:gd name="T88" fmla="*/ 249 w 293"/>
              <a:gd name="T89" fmla="*/ 230 h 292"/>
              <a:gd name="T90" fmla="*/ 202 w 293"/>
              <a:gd name="T91" fmla="*/ 39 h 292"/>
              <a:gd name="T92" fmla="*/ 88 w 293"/>
              <a:gd name="T93" fmla="*/ 23 h 292"/>
              <a:gd name="T94" fmla="*/ 269 w 293"/>
              <a:gd name="T95" fmla="*/ 120 h 292"/>
              <a:gd name="T96" fmla="*/ 121 w 293"/>
              <a:gd name="T97" fmla="*/ 19 h 292"/>
              <a:gd name="T98" fmla="*/ 168 w 293"/>
              <a:gd name="T99" fmla="*/ 44 h 292"/>
              <a:gd name="T100" fmla="*/ 254 w 293"/>
              <a:gd name="T101" fmla="*/ 264 h 292"/>
              <a:gd name="T102" fmla="*/ 273 w 293"/>
              <a:gd name="T103" fmla="*/ 154 h 292"/>
              <a:gd name="T104" fmla="*/ 274 w 293"/>
              <a:gd name="T105" fmla="*/ 36 h 292"/>
              <a:gd name="T106" fmla="*/ 254 w 293"/>
              <a:gd name="T107" fmla="*/ 117 h 292"/>
              <a:gd name="T108" fmla="*/ 235 w 293"/>
              <a:gd name="T109" fmla="*/ 53 h 292"/>
              <a:gd name="T110" fmla="*/ 259 w 293"/>
              <a:gd name="T111" fmla="*/ 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292">
                <a:moveTo>
                  <a:pt x="238" y="60"/>
                </a:moveTo>
                <a:cubicBezTo>
                  <a:pt x="236" y="58"/>
                  <a:pt x="235" y="57"/>
                  <a:pt x="233" y="55"/>
                </a:cubicBezTo>
                <a:cubicBezTo>
                  <a:pt x="224" y="61"/>
                  <a:pt x="215" y="62"/>
                  <a:pt x="205" y="56"/>
                </a:cubicBezTo>
                <a:cubicBezTo>
                  <a:pt x="204" y="56"/>
                  <a:pt x="203" y="56"/>
                  <a:pt x="202" y="56"/>
                </a:cubicBezTo>
                <a:cubicBezTo>
                  <a:pt x="192" y="62"/>
                  <a:pt x="183" y="61"/>
                  <a:pt x="174" y="55"/>
                </a:cubicBezTo>
                <a:cubicBezTo>
                  <a:pt x="168" y="60"/>
                  <a:pt x="161" y="62"/>
                  <a:pt x="153" y="59"/>
                </a:cubicBezTo>
                <a:cubicBezTo>
                  <a:pt x="147" y="57"/>
                  <a:pt x="143" y="56"/>
                  <a:pt x="137" y="59"/>
                </a:cubicBezTo>
                <a:cubicBezTo>
                  <a:pt x="131" y="62"/>
                  <a:pt x="124" y="60"/>
                  <a:pt x="119" y="57"/>
                </a:cubicBezTo>
                <a:cubicBezTo>
                  <a:pt x="116" y="56"/>
                  <a:pt x="115" y="56"/>
                  <a:pt x="113" y="57"/>
                </a:cubicBezTo>
                <a:cubicBezTo>
                  <a:pt x="105" y="62"/>
                  <a:pt x="97" y="61"/>
                  <a:pt x="89" y="57"/>
                </a:cubicBezTo>
                <a:cubicBezTo>
                  <a:pt x="88" y="56"/>
                  <a:pt x="85" y="56"/>
                  <a:pt x="84" y="57"/>
                </a:cubicBezTo>
                <a:cubicBezTo>
                  <a:pt x="76" y="61"/>
                  <a:pt x="68" y="61"/>
                  <a:pt x="60" y="57"/>
                </a:cubicBezTo>
                <a:cubicBezTo>
                  <a:pt x="58" y="56"/>
                  <a:pt x="56" y="56"/>
                  <a:pt x="55" y="57"/>
                </a:cubicBezTo>
                <a:cubicBezTo>
                  <a:pt x="47" y="61"/>
                  <a:pt x="39" y="61"/>
                  <a:pt x="31" y="57"/>
                </a:cubicBezTo>
                <a:cubicBezTo>
                  <a:pt x="29" y="56"/>
                  <a:pt x="27" y="56"/>
                  <a:pt x="27" y="56"/>
                </a:cubicBezTo>
                <a:cubicBezTo>
                  <a:pt x="19" y="61"/>
                  <a:pt x="10" y="60"/>
                  <a:pt x="0" y="60"/>
                </a:cubicBezTo>
                <a:cubicBezTo>
                  <a:pt x="0" y="51"/>
                  <a:pt x="0" y="41"/>
                  <a:pt x="0" y="32"/>
                </a:cubicBezTo>
                <a:cubicBezTo>
                  <a:pt x="0" y="22"/>
                  <a:pt x="0" y="13"/>
                  <a:pt x="0" y="2"/>
                </a:cubicBezTo>
                <a:cubicBezTo>
                  <a:pt x="9" y="3"/>
                  <a:pt x="17" y="1"/>
                  <a:pt x="24" y="5"/>
                </a:cubicBezTo>
                <a:cubicBezTo>
                  <a:pt x="27" y="7"/>
                  <a:pt x="28" y="7"/>
                  <a:pt x="31" y="5"/>
                </a:cubicBezTo>
                <a:cubicBezTo>
                  <a:pt x="39" y="1"/>
                  <a:pt x="47" y="1"/>
                  <a:pt x="54" y="5"/>
                </a:cubicBezTo>
                <a:cubicBezTo>
                  <a:pt x="56" y="6"/>
                  <a:pt x="58" y="7"/>
                  <a:pt x="59" y="6"/>
                </a:cubicBezTo>
                <a:cubicBezTo>
                  <a:pt x="68" y="1"/>
                  <a:pt x="77" y="1"/>
                  <a:pt x="86" y="7"/>
                </a:cubicBezTo>
                <a:cubicBezTo>
                  <a:pt x="96" y="1"/>
                  <a:pt x="105" y="0"/>
                  <a:pt x="114" y="7"/>
                </a:cubicBezTo>
                <a:cubicBezTo>
                  <a:pt x="115" y="7"/>
                  <a:pt x="117" y="6"/>
                  <a:pt x="118" y="6"/>
                </a:cubicBezTo>
                <a:cubicBezTo>
                  <a:pt x="126" y="1"/>
                  <a:pt x="134" y="1"/>
                  <a:pt x="142" y="6"/>
                </a:cubicBezTo>
                <a:cubicBezTo>
                  <a:pt x="144" y="6"/>
                  <a:pt x="146" y="6"/>
                  <a:pt x="148" y="5"/>
                </a:cubicBezTo>
                <a:cubicBezTo>
                  <a:pt x="156" y="1"/>
                  <a:pt x="163" y="1"/>
                  <a:pt x="171" y="5"/>
                </a:cubicBezTo>
                <a:cubicBezTo>
                  <a:pt x="173" y="6"/>
                  <a:pt x="175" y="6"/>
                  <a:pt x="177" y="6"/>
                </a:cubicBezTo>
                <a:cubicBezTo>
                  <a:pt x="185" y="1"/>
                  <a:pt x="193" y="1"/>
                  <a:pt x="201" y="6"/>
                </a:cubicBezTo>
                <a:cubicBezTo>
                  <a:pt x="202" y="6"/>
                  <a:pt x="205" y="6"/>
                  <a:pt x="206" y="6"/>
                </a:cubicBezTo>
                <a:cubicBezTo>
                  <a:pt x="214" y="1"/>
                  <a:pt x="222" y="1"/>
                  <a:pt x="230" y="5"/>
                </a:cubicBezTo>
                <a:cubicBezTo>
                  <a:pt x="231" y="6"/>
                  <a:pt x="234" y="6"/>
                  <a:pt x="236" y="5"/>
                </a:cubicBezTo>
                <a:cubicBezTo>
                  <a:pt x="244" y="1"/>
                  <a:pt x="252" y="1"/>
                  <a:pt x="260" y="6"/>
                </a:cubicBezTo>
                <a:cubicBezTo>
                  <a:pt x="262" y="6"/>
                  <a:pt x="264" y="6"/>
                  <a:pt x="266" y="5"/>
                </a:cubicBezTo>
                <a:cubicBezTo>
                  <a:pt x="273" y="1"/>
                  <a:pt x="280" y="2"/>
                  <a:pt x="286" y="7"/>
                </a:cubicBezTo>
                <a:cubicBezTo>
                  <a:pt x="291" y="13"/>
                  <a:pt x="292" y="20"/>
                  <a:pt x="288" y="28"/>
                </a:cubicBezTo>
                <a:cubicBezTo>
                  <a:pt x="287" y="29"/>
                  <a:pt x="287" y="31"/>
                  <a:pt x="287" y="33"/>
                </a:cubicBezTo>
                <a:cubicBezTo>
                  <a:pt x="292" y="41"/>
                  <a:pt x="292" y="49"/>
                  <a:pt x="287" y="58"/>
                </a:cubicBezTo>
                <a:cubicBezTo>
                  <a:pt x="286" y="59"/>
                  <a:pt x="286" y="61"/>
                  <a:pt x="287" y="62"/>
                </a:cubicBezTo>
                <a:cubicBezTo>
                  <a:pt x="292" y="71"/>
                  <a:pt x="292" y="79"/>
                  <a:pt x="287" y="87"/>
                </a:cubicBezTo>
                <a:cubicBezTo>
                  <a:pt x="286" y="88"/>
                  <a:pt x="286" y="91"/>
                  <a:pt x="287" y="92"/>
                </a:cubicBezTo>
                <a:cubicBezTo>
                  <a:pt x="292" y="100"/>
                  <a:pt x="292" y="108"/>
                  <a:pt x="287" y="116"/>
                </a:cubicBezTo>
                <a:cubicBezTo>
                  <a:pt x="287" y="118"/>
                  <a:pt x="287" y="120"/>
                  <a:pt x="287" y="121"/>
                </a:cubicBezTo>
                <a:cubicBezTo>
                  <a:pt x="292" y="129"/>
                  <a:pt x="292" y="137"/>
                  <a:pt x="287" y="145"/>
                </a:cubicBezTo>
                <a:cubicBezTo>
                  <a:pt x="287" y="147"/>
                  <a:pt x="287" y="149"/>
                  <a:pt x="287" y="151"/>
                </a:cubicBezTo>
                <a:cubicBezTo>
                  <a:pt x="292" y="159"/>
                  <a:pt x="292" y="167"/>
                  <a:pt x="287" y="175"/>
                </a:cubicBezTo>
                <a:cubicBezTo>
                  <a:pt x="287" y="176"/>
                  <a:pt x="286" y="178"/>
                  <a:pt x="287" y="180"/>
                </a:cubicBezTo>
                <a:cubicBezTo>
                  <a:pt x="292" y="188"/>
                  <a:pt x="292" y="196"/>
                  <a:pt x="287" y="204"/>
                </a:cubicBezTo>
                <a:cubicBezTo>
                  <a:pt x="287" y="205"/>
                  <a:pt x="287" y="208"/>
                  <a:pt x="287" y="209"/>
                </a:cubicBezTo>
                <a:cubicBezTo>
                  <a:pt x="292" y="217"/>
                  <a:pt x="292" y="225"/>
                  <a:pt x="287" y="233"/>
                </a:cubicBezTo>
                <a:cubicBezTo>
                  <a:pt x="287" y="235"/>
                  <a:pt x="287" y="237"/>
                  <a:pt x="287" y="238"/>
                </a:cubicBezTo>
                <a:cubicBezTo>
                  <a:pt x="292" y="247"/>
                  <a:pt x="292" y="254"/>
                  <a:pt x="287" y="263"/>
                </a:cubicBezTo>
                <a:cubicBezTo>
                  <a:pt x="287" y="264"/>
                  <a:pt x="286" y="266"/>
                  <a:pt x="287" y="267"/>
                </a:cubicBezTo>
                <a:cubicBezTo>
                  <a:pt x="292" y="275"/>
                  <a:pt x="290" y="284"/>
                  <a:pt x="291" y="292"/>
                </a:cubicBezTo>
                <a:cubicBezTo>
                  <a:pt x="271" y="292"/>
                  <a:pt x="252" y="292"/>
                  <a:pt x="233" y="292"/>
                </a:cubicBezTo>
                <a:cubicBezTo>
                  <a:pt x="231" y="282"/>
                  <a:pt x="232" y="274"/>
                  <a:pt x="238" y="265"/>
                </a:cubicBezTo>
                <a:cubicBezTo>
                  <a:pt x="232" y="256"/>
                  <a:pt x="231" y="247"/>
                  <a:pt x="237" y="238"/>
                </a:cubicBezTo>
                <a:cubicBezTo>
                  <a:pt x="237" y="237"/>
                  <a:pt x="237" y="235"/>
                  <a:pt x="236" y="234"/>
                </a:cubicBezTo>
                <a:cubicBezTo>
                  <a:pt x="231" y="225"/>
                  <a:pt x="231" y="217"/>
                  <a:pt x="236" y="209"/>
                </a:cubicBezTo>
                <a:cubicBezTo>
                  <a:pt x="237" y="208"/>
                  <a:pt x="237" y="205"/>
                  <a:pt x="236" y="204"/>
                </a:cubicBezTo>
                <a:cubicBezTo>
                  <a:pt x="231" y="196"/>
                  <a:pt x="231" y="188"/>
                  <a:pt x="236" y="180"/>
                </a:cubicBezTo>
                <a:cubicBezTo>
                  <a:pt x="237" y="178"/>
                  <a:pt x="237" y="176"/>
                  <a:pt x="236" y="174"/>
                </a:cubicBezTo>
                <a:cubicBezTo>
                  <a:pt x="232" y="167"/>
                  <a:pt x="231" y="159"/>
                  <a:pt x="236" y="151"/>
                </a:cubicBezTo>
                <a:cubicBezTo>
                  <a:pt x="237" y="149"/>
                  <a:pt x="237" y="147"/>
                  <a:pt x="236" y="145"/>
                </a:cubicBezTo>
                <a:cubicBezTo>
                  <a:pt x="231" y="137"/>
                  <a:pt x="232" y="129"/>
                  <a:pt x="236" y="122"/>
                </a:cubicBezTo>
                <a:cubicBezTo>
                  <a:pt x="237" y="120"/>
                  <a:pt x="237" y="118"/>
                  <a:pt x="236" y="116"/>
                </a:cubicBezTo>
                <a:cubicBezTo>
                  <a:pt x="232" y="108"/>
                  <a:pt x="232" y="100"/>
                  <a:pt x="236" y="92"/>
                </a:cubicBezTo>
                <a:cubicBezTo>
                  <a:pt x="237" y="91"/>
                  <a:pt x="237" y="89"/>
                  <a:pt x="236" y="88"/>
                </a:cubicBezTo>
                <a:cubicBezTo>
                  <a:pt x="231" y="78"/>
                  <a:pt x="232" y="69"/>
                  <a:pt x="238" y="60"/>
                </a:cubicBezTo>
                <a:close/>
                <a:moveTo>
                  <a:pt x="3" y="5"/>
                </a:moveTo>
                <a:cubicBezTo>
                  <a:pt x="3" y="23"/>
                  <a:pt x="3" y="40"/>
                  <a:pt x="3" y="58"/>
                </a:cubicBezTo>
                <a:cubicBezTo>
                  <a:pt x="20" y="60"/>
                  <a:pt x="30" y="54"/>
                  <a:pt x="40" y="38"/>
                </a:cubicBezTo>
                <a:cubicBezTo>
                  <a:pt x="39" y="37"/>
                  <a:pt x="37" y="35"/>
                  <a:pt x="36" y="33"/>
                </a:cubicBezTo>
                <a:cubicBezTo>
                  <a:pt x="27" y="39"/>
                  <a:pt x="23" y="52"/>
                  <a:pt x="10" y="50"/>
                </a:cubicBezTo>
                <a:cubicBezTo>
                  <a:pt x="10" y="37"/>
                  <a:pt x="10" y="25"/>
                  <a:pt x="10" y="12"/>
                </a:cubicBezTo>
                <a:cubicBezTo>
                  <a:pt x="12" y="12"/>
                  <a:pt x="15" y="12"/>
                  <a:pt x="16" y="13"/>
                </a:cubicBezTo>
                <a:cubicBezTo>
                  <a:pt x="21" y="15"/>
                  <a:pt x="23" y="13"/>
                  <a:pt x="26" y="9"/>
                </a:cubicBezTo>
                <a:cubicBezTo>
                  <a:pt x="19" y="3"/>
                  <a:pt x="11" y="5"/>
                  <a:pt x="3" y="5"/>
                </a:cubicBezTo>
                <a:close/>
                <a:moveTo>
                  <a:pt x="243" y="283"/>
                </a:moveTo>
                <a:cubicBezTo>
                  <a:pt x="243" y="281"/>
                  <a:pt x="242" y="278"/>
                  <a:pt x="243" y="277"/>
                </a:cubicBezTo>
                <a:cubicBezTo>
                  <a:pt x="246" y="272"/>
                  <a:pt x="243" y="270"/>
                  <a:pt x="239" y="267"/>
                </a:cubicBezTo>
                <a:cubicBezTo>
                  <a:pt x="234" y="274"/>
                  <a:pt x="235" y="282"/>
                  <a:pt x="235" y="290"/>
                </a:cubicBezTo>
                <a:cubicBezTo>
                  <a:pt x="253" y="290"/>
                  <a:pt x="270" y="290"/>
                  <a:pt x="287" y="290"/>
                </a:cubicBezTo>
                <a:cubicBezTo>
                  <a:pt x="293" y="272"/>
                  <a:pt x="280" y="262"/>
                  <a:pt x="268" y="252"/>
                </a:cubicBezTo>
                <a:cubicBezTo>
                  <a:pt x="267" y="254"/>
                  <a:pt x="265" y="255"/>
                  <a:pt x="264" y="257"/>
                </a:cubicBezTo>
                <a:cubicBezTo>
                  <a:pt x="269" y="266"/>
                  <a:pt x="282" y="269"/>
                  <a:pt x="280" y="283"/>
                </a:cubicBezTo>
                <a:cubicBezTo>
                  <a:pt x="268" y="283"/>
                  <a:pt x="256" y="283"/>
                  <a:pt x="243" y="283"/>
                </a:cubicBezTo>
                <a:close/>
                <a:moveTo>
                  <a:pt x="276" y="271"/>
                </a:moveTo>
                <a:cubicBezTo>
                  <a:pt x="272" y="269"/>
                  <a:pt x="269" y="267"/>
                  <a:pt x="267" y="268"/>
                </a:cubicBezTo>
                <a:cubicBezTo>
                  <a:pt x="258" y="271"/>
                  <a:pt x="252" y="266"/>
                  <a:pt x="247" y="260"/>
                </a:cubicBezTo>
                <a:cubicBezTo>
                  <a:pt x="242" y="255"/>
                  <a:pt x="242" y="249"/>
                  <a:pt x="245" y="243"/>
                </a:cubicBezTo>
                <a:cubicBezTo>
                  <a:pt x="243" y="241"/>
                  <a:pt x="241" y="239"/>
                  <a:pt x="240" y="238"/>
                </a:cubicBezTo>
                <a:cubicBezTo>
                  <a:pt x="232" y="247"/>
                  <a:pt x="234" y="258"/>
                  <a:pt x="243" y="267"/>
                </a:cubicBezTo>
                <a:cubicBezTo>
                  <a:pt x="254" y="277"/>
                  <a:pt x="265" y="279"/>
                  <a:pt x="276" y="271"/>
                </a:cubicBezTo>
                <a:close/>
                <a:moveTo>
                  <a:pt x="55" y="9"/>
                </a:moveTo>
                <a:cubicBezTo>
                  <a:pt x="44" y="1"/>
                  <a:pt x="35" y="3"/>
                  <a:pt x="24" y="15"/>
                </a:cubicBezTo>
                <a:cubicBezTo>
                  <a:pt x="15" y="24"/>
                  <a:pt x="14" y="36"/>
                  <a:pt x="21" y="44"/>
                </a:cubicBezTo>
                <a:cubicBezTo>
                  <a:pt x="25" y="42"/>
                  <a:pt x="26" y="39"/>
                  <a:pt x="25" y="34"/>
                </a:cubicBezTo>
                <a:cubicBezTo>
                  <a:pt x="22" y="24"/>
                  <a:pt x="35" y="10"/>
                  <a:pt x="45" y="13"/>
                </a:cubicBezTo>
                <a:cubicBezTo>
                  <a:pt x="50" y="14"/>
                  <a:pt x="52" y="13"/>
                  <a:pt x="55" y="9"/>
                </a:cubicBezTo>
                <a:close/>
                <a:moveTo>
                  <a:pt x="284" y="28"/>
                </a:moveTo>
                <a:cubicBezTo>
                  <a:pt x="289" y="21"/>
                  <a:pt x="289" y="15"/>
                  <a:pt x="284" y="9"/>
                </a:cubicBezTo>
                <a:cubicBezTo>
                  <a:pt x="279" y="4"/>
                  <a:pt x="272" y="3"/>
                  <a:pt x="267" y="8"/>
                </a:cubicBezTo>
                <a:cubicBezTo>
                  <a:pt x="261" y="13"/>
                  <a:pt x="256" y="19"/>
                  <a:pt x="251" y="25"/>
                </a:cubicBezTo>
                <a:cubicBezTo>
                  <a:pt x="252" y="26"/>
                  <a:pt x="253" y="28"/>
                  <a:pt x="255" y="30"/>
                </a:cubicBezTo>
                <a:cubicBezTo>
                  <a:pt x="260" y="25"/>
                  <a:pt x="265" y="20"/>
                  <a:pt x="270" y="15"/>
                </a:cubicBezTo>
                <a:cubicBezTo>
                  <a:pt x="272" y="14"/>
                  <a:pt x="275" y="13"/>
                  <a:pt x="277" y="14"/>
                </a:cubicBezTo>
                <a:cubicBezTo>
                  <a:pt x="278" y="14"/>
                  <a:pt x="280" y="18"/>
                  <a:pt x="280" y="19"/>
                </a:cubicBezTo>
                <a:cubicBezTo>
                  <a:pt x="278" y="24"/>
                  <a:pt x="281" y="25"/>
                  <a:pt x="284" y="28"/>
                </a:cubicBezTo>
                <a:close/>
                <a:moveTo>
                  <a:pt x="261" y="9"/>
                </a:moveTo>
                <a:cubicBezTo>
                  <a:pt x="253" y="4"/>
                  <a:pt x="243" y="3"/>
                  <a:pt x="236" y="8"/>
                </a:cubicBezTo>
                <a:cubicBezTo>
                  <a:pt x="230" y="13"/>
                  <a:pt x="226" y="19"/>
                  <a:pt x="220" y="24"/>
                </a:cubicBezTo>
                <a:cubicBezTo>
                  <a:pt x="222" y="26"/>
                  <a:pt x="223" y="28"/>
                  <a:pt x="224" y="29"/>
                </a:cubicBezTo>
                <a:cubicBezTo>
                  <a:pt x="229" y="25"/>
                  <a:pt x="233" y="21"/>
                  <a:pt x="237" y="17"/>
                </a:cubicBezTo>
                <a:cubicBezTo>
                  <a:pt x="241" y="13"/>
                  <a:pt x="246" y="11"/>
                  <a:pt x="251" y="13"/>
                </a:cubicBezTo>
                <a:cubicBezTo>
                  <a:pt x="256" y="15"/>
                  <a:pt x="258" y="13"/>
                  <a:pt x="261" y="9"/>
                </a:cubicBezTo>
                <a:close/>
                <a:moveTo>
                  <a:pt x="285" y="263"/>
                </a:moveTo>
                <a:cubicBezTo>
                  <a:pt x="286" y="259"/>
                  <a:pt x="288" y="256"/>
                  <a:pt x="288" y="253"/>
                </a:cubicBezTo>
                <a:cubicBezTo>
                  <a:pt x="289" y="242"/>
                  <a:pt x="280" y="229"/>
                  <a:pt x="269" y="224"/>
                </a:cubicBezTo>
                <a:cubicBezTo>
                  <a:pt x="267" y="225"/>
                  <a:pt x="265" y="227"/>
                  <a:pt x="264" y="228"/>
                </a:cubicBezTo>
                <a:cubicBezTo>
                  <a:pt x="268" y="232"/>
                  <a:pt x="272" y="236"/>
                  <a:pt x="276" y="240"/>
                </a:cubicBezTo>
                <a:cubicBezTo>
                  <a:pt x="279" y="244"/>
                  <a:pt x="282" y="248"/>
                  <a:pt x="280" y="254"/>
                </a:cubicBezTo>
                <a:cubicBezTo>
                  <a:pt x="278" y="259"/>
                  <a:pt x="280" y="261"/>
                  <a:pt x="285" y="263"/>
                </a:cubicBezTo>
                <a:close/>
                <a:moveTo>
                  <a:pt x="84" y="9"/>
                </a:moveTo>
                <a:cubicBezTo>
                  <a:pt x="76" y="3"/>
                  <a:pt x="66" y="3"/>
                  <a:pt x="59" y="9"/>
                </a:cubicBezTo>
                <a:cubicBezTo>
                  <a:pt x="54" y="13"/>
                  <a:pt x="49" y="19"/>
                  <a:pt x="44" y="23"/>
                </a:cubicBezTo>
                <a:cubicBezTo>
                  <a:pt x="46" y="26"/>
                  <a:pt x="48" y="27"/>
                  <a:pt x="49" y="28"/>
                </a:cubicBezTo>
                <a:cubicBezTo>
                  <a:pt x="53" y="25"/>
                  <a:pt x="57" y="21"/>
                  <a:pt x="62" y="17"/>
                </a:cubicBezTo>
                <a:cubicBezTo>
                  <a:pt x="65" y="13"/>
                  <a:pt x="70" y="11"/>
                  <a:pt x="75" y="13"/>
                </a:cubicBezTo>
                <a:cubicBezTo>
                  <a:pt x="80" y="15"/>
                  <a:pt x="82" y="13"/>
                  <a:pt x="84" y="9"/>
                </a:cubicBezTo>
                <a:close/>
                <a:moveTo>
                  <a:pt x="172" y="9"/>
                </a:moveTo>
                <a:cubicBezTo>
                  <a:pt x="164" y="3"/>
                  <a:pt x="154" y="3"/>
                  <a:pt x="146" y="10"/>
                </a:cubicBezTo>
                <a:cubicBezTo>
                  <a:pt x="141" y="14"/>
                  <a:pt x="136" y="18"/>
                  <a:pt x="130" y="23"/>
                </a:cubicBezTo>
                <a:cubicBezTo>
                  <a:pt x="134" y="26"/>
                  <a:pt x="135" y="28"/>
                  <a:pt x="137" y="29"/>
                </a:cubicBezTo>
                <a:cubicBezTo>
                  <a:pt x="141" y="25"/>
                  <a:pt x="145" y="21"/>
                  <a:pt x="150" y="17"/>
                </a:cubicBezTo>
                <a:cubicBezTo>
                  <a:pt x="153" y="13"/>
                  <a:pt x="158" y="11"/>
                  <a:pt x="163" y="13"/>
                </a:cubicBezTo>
                <a:cubicBezTo>
                  <a:pt x="167" y="15"/>
                  <a:pt x="170" y="13"/>
                  <a:pt x="172" y="9"/>
                </a:cubicBezTo>
                <a:close/>
                <a:moveTo>
                  <a:pt x="124" y="34"/>
                </a:moveTo>
                <a:cubicBezTo>
                  <a:pt x="120" y="38"/>
                  <a:pt x="115" y="42"/>
                  <a:pt x="111" y="46"/>
                </a:cubicBezTo>
                <a:cubicBezTo>
                  <a:pt x="107" y="49"/>
                  <a:pt x="103" y="52"/>
                  <a:pt x="98" y="50"/>
                </a:cubicBezTo>
                <a:cubicBezTo>
                  <a:pt x="93" y="48"/>
                  <a:pt x="91" y="50"/>
                  <a:pt x="89" y="54"/>
                </a:cubicBezTo>
                <a:cubicBezTo>
                  <a:pt x="97" y="59"/>
                  <a:pt x="107" y="59"/>
                  <a:pt x="114" y="53"/>
                </a:cubicBezTo>
                <a:cubicBezTo>
                  <a:pt x="119" y="49"/>
                  <a:pt x="124" y="44"/>
                  <a:pt x="129" y="39"/>
                </a:cubicBezTo>
                <a:cubicBezTo>
                  <a:pt x="127" y="37"/>
                  <a:pt x="125" y="35"/>
                  <a:pt x="124" y="34"/>
                </a:cubicBezTo>
                <a:close/>
                <a:moveTo>
                  <a:pt x="264" y="81"/>
                </a:moveTo>
                <a:cubicBezTo>
                  <a:pt x="268" y="86"/>
                  <a:pt x="272" y="90"/>
                  <a:pt x="276" y="94"/>
                </a:cubicBezTo>
                <a:cubicBezTo>
                  <a:pt x="280" y="98"/>
                  <a:pt x="282" y="102"/>
                  <a:pt x="280" y="107"/>
                </a:cubicBezTo>
                <a:cubicBezTo>
                  <a:pt x="278" y="112"/>
                  <a:pt x="280" y="114"/>
                  <a:pt x="284" y="116"/>
                </a:cubicBezTo>
                <a:cubicBezTo>
                  <a:pt x="290" y="108"/>
                  <a:pt x="290" y="98"/>
                  <a:pt x="283" y="91"/>
                </a:cubicBezTo>
                <a:cubicBezTo>
                  <a:pt x="279" y="86"/>
                  <a:pt x="275" y="81"/>
                  <a:pt x="270" y="75"/>
                </a:cubicBezTo>
                <a:cubicBezTo>
                  <a:pt x="267" y="78"/>
                  <a:pt x="265" y="80"/>
                  <a:pt x="264" y="81"/>
                </a:cubicBezTo>
                <a:close/>
                <a:moveTo>
                  <a:pt x="239" y="121"/>
                </a:moveTo>
                <a:cubicBezTo>
                  <a:pt x="234" y="128"/>
                  <a:pt x="233" y="137"/>
                  <a:pt x="238" y="144"/>
                </a:cubicBezTo>
                <a:cubicBezTo>
                  <a:pt x="243" y="150"/>
                  <a:pt x="249" y="155"/>
                  <a:pt x="254" y="160"/>
                </a:cubicBezTo>
                <a:cubicBezTo>
                  <a:pt x="256" y="159"/>
                  <a:pt x="258" y="157"/>
                  <a:pt x="259" y="156"/>
                </a:cubicBezTo>
                <a:cubicBezTo>
                  <a:pt x="255" y="152"/>
                  <a:pt x="251" y="148"/>
                  <a:pt x="247" y="144"/>
                </a:cubicBezTo>
                <a:cubicBezTo>
                  <a:pt x="244" y="140"/>
                  <a:pt x="241" y="135"/>
                  <a:pt x="243" y="130"/>
                </a:cubicBezTo>
                <a:cubicBezTo>
                  <a:pt x="245" y="125"/>
                  <a:pt x="243" y="123"/>
                  <a:pt x="239" y="121"/>
                </a:cubicBezTo>
                <a:close/>
                <a:moveTo>
                  <a:pt x="230" y="9"/>
                </a:moveTo>
                <a:cubicBezTo>
                  <a:pt x="223" y="3"/>
                  <a:pt x="212" y="3"/>
                  <a:pt x="205" y="9"/>
                </a:cubicBezTo>
                <a:cubicBezTo>
                  <a:pt x="200" y="14"/>
                  <a:pt x="195" y="18"/>
                  <a:pt x="190" y="23"/>
                </a:cubicBezTo>
                <a:cubicBezTo>
                  <a:pt x="193" y="26"/>
                  <a:pt x="194" y="27"/>
                  <a:pt x="195" y="28"/>
                </a:cubicBezTo>
                <a:cubicBezTo>
                  <a:pt x="199" y="25"/>
                  <a:pt x="204" y="21"/>
                  <a:pt x="208" y="17"/>
                </a:cubicBezTo>
                <a:cubicBezTo>
                  <a:pt x="212" y="13"/>
                  <a:pt x="216" y="11"/>
                  <a:pt x="221" y="13"/>
                </a:cubicBezTo>
                <a:cubicBezTo>
                  <a:pt x="226" y="15"/>
                  <a:pt x="228" y="13"/>
                  <a:pt x="230" y="9"/>
                </a:cubicBezTo>
                <a:close/>
                <a:moveTo>
                  <a:pt x="182" y="33"/>
                </a:moveTo>
                <a:cubicBezTo>
                  <a:pt x="178" y="38"/>
                  <a:pt x="173" y="42"/>
                  <a:pt x="169" y="46"/>
                </a:cubicBezTo>
                <a:cubicBezTo>
                  <a:pt x="166" y="50"/>
                  <a:pt x="161" y="52"/>
                  <a:pt x="156" y="50"/>
                </a:cubicBezTo>
                <a:cubicBezTo>
                  <a:pt x="151" y="47"/>
                  <a:pt x="149" y="50"/>
                  <a:pt x="147" y="54"/>
                </a:cubicBezTo>
                <a:cubicBezTo>
                  <a:pt x="156" y="60"/>
                  <a:pt x="166" y="59"/>
                  <a:pt x="173" y="53"/>
                </a:cubicBezTo>
                <a:cubicBezTo>
                  <a:pt x="178" y="48"/>
                  <a:pt x="183" y="44"/>
                  <a:pt x="188" y="40"/>
                </a:cubicBezTo>
                <a:cubicBezTo>
                  <a:pt x="185" y="37"/>
                  <a:pt x="184" y="35"/>
                  <a:pt x="182" y="33"/>
                </a:cubicBezTo>
                <a:close/>
                <a:moveTo>
                  <a:pt x="264" y="169"/>
                </a:moveTo>
                <a:cubicBezTo>
                  <a:pt x="268" y="174"/>
                  <a:pt x="272" y="178"/>
                  <a:pt x="276" y="182"/>
                </a:cubicBezTo>
                <a:cubicBezTo>
                  <a:pt x="280" y="186"/>
                  <a:pt x="282" y="190"/>
                  <a:pt x="280" y="195"/>
                </a:cubicBezTo>
                <a:cubicBezTo>
                  <a:pt x="278" y="200"/>
                  <a:pt x="281" y="202"/>
                  <a:pt x="284" y="204"/>
                </a:cubicBezTo>
                <a:cubicBezTo>
                  <a:pt x="290" y="197"/>
                  <a:pt x="290" y="187"/>
                  <a:pt x="284" y="180"/>
                </a:cubicBezTo>
                <a:cubicBezTo>
                  <a:pt x="280" y="174"/>
                  <a:pt x="274" y="169"/>
                  <a:pt x="269" y="163"/>
                </a:cubicBezTo>
                <a:cubicBezTo>
                  <a:pt x="267" y="166"/>
                  <a:pt x="265" y="168"/>
                  <a:pt x="264" y="169"/>
                </a:cubicBezTo>
                <a:close/>
                <a:moveTo>
                  <a:pt x="240" y="180"/>
                </a:moveTo>
                <a:cubicBezTo>
                  <a:pt x="233" y="187"/>
                  <a:pt x="233" y="197"/>
                  <a:pt x="240" y="205"/>
                </a:cubicBezTo>
                <a:cubicBezTo>
                  <a:pt x="244" y="210"/>
                  <a:pt x="249" y="215"/>
                  <a:pt x="253" y="220"/>
                </a:cubicBezTo>
                <a:cubicBezTo>
                  <a:pt x="254" y="220"/>
                  <a:pt x="254" y="219"/>
                  <a:pt x="254" y="219"/>
                </a:cubicBezTo>
                <a:cubicBezTo>
                  <a:pt x="256" y="217"/>
                  <a:pt x="258" y="216"/>
                  <a:pt x="260" y="215"/>
                </a:cubicBezTo>
                <a:cubicBezTo>
                  <a:pt x="255" y="210"/>
                  <a:pt x="251" y="206"/>
                  <a:pt x="247" y="201"/>
                </a:cubicBezTo>
                <a:cubicBezTo>
                  <a:pt x="243" y="198"/>
                  <a:pt x="241" y="193"/>
                  <a:pt x="243" y="189"/>
                </a:cubicBezTo>
                <a:cubicBezTo>
                  <a:pt x="245" y="184"/>
                  <a:pt x="243" y="182"/>
                  <a:pt x="240" y="180"/>
                </a:cubicBezTo>
                <a:close/>
                <a:moveTo>
                  <a:pt x="284" y="58"/>
                </a:moveTo>
                <a:cubicBezTo>
                  <a:pt x="290" y="50"/>
                  <a:pt x="290" y="39"/>
                  <a:pt x="284" y="32"/>
                </a:cubicBezTo>
                <a:cubicBezTo>
                  <a:pt x="280" y="27"/>
                  <a:pt x="275" y="23"/>
                  <a:pt x="270" y="18"/>
                </a:cubicBezTo>
                <a:cubicBezTo>
                  <a:pt x="269" y="20"/>
                  <a:pt x="267" y="22"/>
                  <a:pt x="265" y="23"/>
                </a:cubicBezTo>
                <a:cubicBezTo>
                  <a:pt x="269" y="27"/>
                  <a:pt x="273" y="31"/>
                  <a:pt x="276" y="34"/>
                </a:cubicBezTo>
                <a:cubicBezTo>
                  <a:pt x="280" y="38"/>
                  <a:pt x="282" y="43"/>
                  <a:pt x="280" y="48"/>
                </a:cubicBezTo>
                <a:cubicBezTo>
                  <a:pt x="278" y="53"/>
                  <a:pt x="280" y="55"/>
                  <a:pt x="284" y="58"/>
                </a:cubicBezTo>
                <a:close/>
                <a:moveTo>
                  <a:pt x="176" y="53"/>
                </a:moveTo>
                <a:cubicBezTo>
                  <a:pt x="184" y="59"/>
                  <a:pt x="194" y="59"/>
                  <a:pt x="202" y="53"/>
                </a:cubicBezTo>
                <a:cubicBezTo>
                  <a:pt x="207" y="49"/>
                  <a:pt x="212" y="44"/>
                  <a:pt x="217" y="39"/>
                </a:cubicBezTo>
                <a:cubicBezTo>
                  <a:pt x="215" y="37"/>
                  <a:pt x="213" y="35"/>
                  <a:pt x="212" y="33"/>
                </a:cubicBezTo>
                <a:cubicBezTo>
                  <a:pt x="202" y="40"/>
                  <a:pt x="197" y="56"/>
                  <a:pt x="181" y="48"/>
                </a:cubicBezTo>
                <a:cubicBezTo>
                  <a:pt x="179" y="50"/>
                  <a:pt x="178" y="51"/>
                  <a:pt x="176" y="53"/>
                </a:cubicBezTo>
                <a:close/>
                <a:moveTo>
                  <a:pt x="240" y="92"/>
                </a:moveTo>
                <a:cubicBezTo>
                  <a:pt x="233" y="99"/>
                  <a:pt x="233" y="110"/>
                  <a:pt x="240" y="118"/>
                </a:cubicBezTo>
                <a:cubicBezTo>
                  <a:pt x="244" y="123"/>
                  <a:pt x="249" y="128"/>
                  <a:pt x="253" y="133"/>
                </a:cubicBezTo>
                <a:cubicBezTo>
                  <a:pt x="254" y="132"/>
                  <a:pt x="254" y="131"/>
                  <a:pt x="254" y="131"/>
                </a:cubicBezTo>
                <a:cubicBezTo>
                  <a:pt x="256" y="130"/>
                  <a:pt x="258" y="128"/>
                  <a:pt x="260" y="127"/>
                </a:cubicBezTo>
                <a:cubicBezTo>
                  <a:pt x="255" y="122"/>
                  <a:pt x="251" y="118"/>
                  <a:pt x="247" y="114"/>
                </a:cubicBezTo>
                <a:cubicBezTo>
                  <a:pt x="243" y="110"/>
                  <a:pt x="241" y="106"/>
                  <a:pt x="243" y="101"/>
                </a:cubicBezTo>
                <a:cubicBezTo>
                  <a:pt x="245" y="96"/>
                  <a:pt x="243" y="94"/>
                  <a:pt x="240" y="92"/>
                </a:cubicBezTo>
                <a:close/>
                <a:moveTo>
                  <a:pt x="260" y="243"/>
                </a:moveTo>
                <a:cubicBezTo>
                  <a:pt x="256" y="239"/>
                  <a:pt x="252" y="236"/>
                  <a:pt x="248" y="232"/>
                </a:cubicBezTo>
                <a:cubicBezTo>
                  <a:pt x="244" y="228"/>
                  <a:pt x="241" y="223"/>
                  <a:pt x="243" y="218"/>
                </a:cubicBezTo>
                <a:cubicBezTo>
                  <a:pt x="245" y="213"/>
                  <a:pt x="243" y="211"/>
                  <a:pt x="239" y="209"/>
                </a:cubicBezTo>
                <a:cubicBezTo>
                  <a:pt x="234" y="217"/>
                  <a:pt x="233" y="227"/>
                  <a:pt x="239" y="234"/>
                </a:cubicBezTo>
                <a:cubicBezTo>
                  <a:pt x="244" y="239"/>
                  <a:pt x="249" y="244"/>
                  <a:pt x="254" y="249"/>
                </a:cubicBezTo>
                <a:cubicBezTo>
                  <a:pt x="256" y="247"/>
                  <a:pt x="258" y="245"/>
                  <a:pt x="260" y="243"/>
                </a:cubicBezTo>
                <a:close/>
                <a:moveTo>
                  <a:pt x="265" y="140"/>
                </a:moveTo>
                <a:cubicBezTo>
                  <a:pt x="268" y="144"/>
                  <a:pt x="272" y="148"/>
                  <a:pt x="276" y="153"/>
                </a:cubicBezTo>
                <a:cubicBezTo>
                  <a:pt x="280" y="156"/>
                  <a:pt x="282" y="161"/>
                  <a:pt x="280" y="166"/>
                </a:cubicBezTo>
                <a:cubicBezTo>
                  <a:pt x="278" y="171"/>
                  <a:pt x="281" y="173"/>
                  <a:pt x="284" y="175"/>
                </a:cubicBezTo>
                <a:cubicBezTo>
                  <a:pt x="290" y="167"/>
                  <a:pt x="290" y="157"/>
                  <a:pt x="284" y="150"/>
                </a:cubicBezTo>
                <a:cubicBezTo>
                  <a:pt x="279" y="144"/>
                  <a:pt x="274" y="140"/>
                  <a:pt x="270" y="135"/>
                </a:cubicBezTo>
                <a:cubicBezTo>
                  <a:pt x="267" y="137"/>
                  <a:pt x="266" y="139"/>
                  <a:pt x="265" y="140"/>
                </a:cubicBezTo>
                <a:close/>
                <a:moveTo>
                  <a:pt x="94" y="33"/>
                </a:moveTo>
                <a:cubicBezTo>
                  <a:pt x="90" y="38"/>
                  <a:pt x="85" y="42"/>
                  <a:pt x="81" y="46"/>
                </a:cubicBezTo>
                <a:cubicBezTo>
                  <a:pt x="78" y="50"/>
                  <a:pt x="73" y="52"/>
                  <a:pt x="68" y="50"/>
                </a:cubicBezTo>
                <a:cubicBezTo>
                  <a:pt x="63" y="47"/>
                  <a:pt x="62" y="50"/>
                  <a:pt x="59" y="54"/>
                </a:cubicBezTo>
                <a:cubicBezTo>
                  <a:pt x="68" y="60"/>
                  <a:pt x="78" y="59"/>
                  <a:pt x="86" y="52"/>
                </a:cubicBezTo>
                <a:cubicBezTo>
                  <a:pt x="91" y="48"/>
                  <a:pt x="96" y="44"/>
                  <a:pt x="100" y="40"/>
                </a:cubicBezTo>
                <a:cubicBezTo>
                  <a:pt x="100" y="39"/>
                  <a:pt x="99" y="39"/>
                  <a:pt x="99" y="38"/>
                </a:cubicBezTo>
                <a:cubicBezTo>
                  <a:pt x="97" y="37"/>
                  <a:pt x="96" y="35"/>
                  <a:pt x="94" y="33"/>
                </a:cubicBezTo>
                <a:close/>
                <a:moveTo>
                  <a:pt x="102" y="23"/>
                </a:moveTo>
                <a:cubicBezTo>
                  <a:pt x="105" y="26"/>
                  <a:pt x="106" y="28"/>
                  <a:pt x="108" y="29"/>
                </a:cubicBezTo>
                <a:cubicBezTo>
                  <a:pt x="117" y="23"/>
                  <a:pt x="122" y="6"/>
                  <a:pt x="138" y="14"/>
                </a:cubicBezTo>
                <a:cubicBezTo>
                  <a:pt x="140" y="12"/>
                  <a:pt x="141" y="11"/>
                  <a:pt x="143" y="9"/>
                </a:cubicBezTo>
                <a:cubicBezTo>
                  <a:pt x="135" y="3"/>
                  <a:pt x="124" y="3"/>
                  <a:pt x="118" y="9"/>
                </a:cubicBezTo>
                <a:cubicBezTo>
                  <a:pt x="112" y="13"/>
                  <a:pt x="107" y="18"/>
                  <a:pt x="102" y="23"/>
                </a:cubicBezTo>
                <a:close/>
                <a:moveTo>
                  <a:pt x="30" y="53"/>
                </a:moveTo>
                <a:cubicBezTo>
                  <a:pt x="37" y="59"/>
                  <a:pt x="48" y="60"/>
                  <a:pt x="54" y="54"/>
                </a:cubicBezTo>
                <a:cubicBezTo>
                  <a:pt x="60" y="49"/>
                  <a:pt x="65" y="44"/>
                  <a:pt x="70" y="38"/>
                </a:cubicBezTo>
                <a:cubicBezTo>
                  <a:pt x="68" y="37"/>
                  <a:pt x="67" y="35"/>
                  <a:pt x="66" y="33"/>
                </a:cubicBezTo>
                <a:cubicBezTo>
                  <a:pt x="55" y="40"/>
                  <a:pt x="51" y="56"/>
                  <a:pt x="35" y="49"/>
                </a:cubicBezTo>
                <a:cubicBezTo>
                  <a:pt x="33" y="50"/>
                  <a:pt x="32" y="51"/>
                  <a:pt x="30" y="53"/>
                </a:cubicBezTo>
                <a:close/>
                <a:moveTo>
                  <a:pt x="113" y="9"/>
                </a:moveTo>
                <a:cubicBezTo>
                  <a:pt x="108" y="4"/>
                  <a:pt x="97" y="2"/>
                  <a:pt x="90" y="8"/>
                </a:cubicBezTo>
                <a:cubicBezTo>
                  <a:pt x="84" y="13"/>
                  <a:pt x="79" y="19"/>
                  <a:pt x="74" y="24"/>
                </a:cubicBezTo>
                <a:cubicBezTo>
                  <a:pt x="75" y="26"/>
                  <a:pt x="77" y="28"/>
                  <a:pt x="78" y="29"/>
                </a:cubicBezTo>
                <a:cubicBezTo>
                  <a:pt x="83" y="25"/>
                  <a:pt x="87" y="21"/>
                  <a:pt x="91" y="17"/>
                </a:cubicBezTo>
                <a:cubicBezTo>
                  <a:pt x="95" y="13"/>
                  <a:pt x="99" y="11"/>
                  <a:pt x="104" y="13"/>
                </a:cubicBezTo>
                <a:cubicBezTo>
                  <a:pt x="109" y="15"/>
                  <a:pt x="111" y="13"/>
                  <a:pt x="113" y="9"/>
                </a:cubicBezTo>
                <a:close/>
                <a:moveTo>
                  <a:pt x="263" y="52"/>
                </a:moveTo>
                <a:cubicBezTo>
                  <a:pt x="268" y="56"/>
                  <a:pt x="272" y="60"/>
                  <a:pt x="276" y="64"/>
                </a:cubicBezTo>
                <a:cubicBezTo>
                  <a:pt x="280" y="68"/>
                  <a:pt x="282" y="73"/>
                  <a:pt x="280" y="78"/>
                </a:cubicBezTo>
                <a:cubicBezTo>
                  <a:pt x="278" y="83"/>
                  <a:pt x="281" y="85"/>
                  <a:pt x="284" y="87"/>
                </a:cubicBezTo>
                <a:cubicBezTo>
                  <a:pt x="289" y="79"/>
                  <a:pt x="290" y="70"/>
                  <a:pt x="284" y="63"/>
                </a:cubicBezTo>
                <a:cubicBezTo>
                  <a:pt x="280" y="57"/>
                  <a:pt x="274" y="53"/>
                  <a:pt x="268" y="47"/>
                </a:cubicBezTo>
                <a:cubicBezTo>
                  <a:pt x="267" y="49"/>
                  <a:pt x="265" y="50"/>
                  <a:pt x="263" y="52"/>
                </a:cubicBezTo>
                <a:close/>
                <a:moveTo>
                  <a:pt x="284" y="146"/>
                </a:moveTo>
                <a:cubicBezTo>
                  <a:pt x="290" y="138"/>
                  <a:pt x="290" y="128"/>
                  <a:pt x="284" y="121"/>
                </a:cubicBezTo>
                <a:cubicBezTo>
                  <a:pt x="279" y="115"/>
                  <a:pt x="274" y="110"/>
                  <a:pt x="270" y="105"/>
                </a:cubicBezTo>
                <a:cubicBezTo>
                  <a:pt x="267" y="108"/>
                  <a:pt x="265" y="109"/>
                  <a:pt x="264" y="111"/>
                </a:cubicBezTo>
                <a:cubicBezTo>
                  <a:pt x="268" y="115"/>
                  <a:pt x="272" y="119"/>
                  <a:pt x="276" y="123"/>
                </a:cubicBezTo>
                <a:cubicBezTo>
                  <a:pt x="280" y="127"/>
                  <a:pt x="282" y="131"/>
                  <a:pt x="280" y="136"/>
                </a:cubicBezTo>
                <a:cubicBezTo>
                  <a:pt x="278" y="141"/>
                  <a:pt x="280" y="143"/>
                  <a:pt x="284" y="146"/>
                </a:cubicBezTo>
                <a:close/>
                <a:moveTo>
                  <a:pt x="118" y="54"/>
                </a:moveTo>
                <a:cubicBezTo>
                  <a:pt x="126" y="59"/>
                  <a:pt x="136" y="59"/>
                  <a:pt x="143" y="53"/>
                </a:cubicBezTo>
                <a:cubicBezTo>
                  <a:pt x="148" y="49"/>
                  <a:pt x="153" y="44"/>
                  <a:pt x="158" y="39"/>
                </a:cubicBezTo>
                <a:cubicBezTo>
                  <a:pt x="156" y="37"/>
                  <a:pt x="155" y="35"/>
                  <a:pt x="154" y="34"/>
                </a:cubicBezTo>
                <a:cubicBezTo>
                  <a:pt x="149" y="38"/>
                  <a:pt x="144" y="42"/>
                  <a:pt x="140" y="46"/>
                </a:cubicBezTo>
                <a:cubicBezTo>
                  <a:pt x="136" y="50"/>
                  <a:pt x="132" y="52"/>
                  <a:pt x="127" y="50"/>
                </a:cubicBezTo>
                <a:cubicBezTo>
                  <a:pt x="122" y="48"/>
                  <a:pt x="120" y="50"/>
                  <a:pt x="118" y="54"/>
                </a:cubicBezTo>
                <a:close/>
                <a:moveTo>
                  <a:pt x="239" y="62"/>
                </a:moveTo>
                <a:cubicBezTo>
                  <a:pt x="234" y="70"/>
                  <a:pt x="233" y="78"/>
                  <a:pt x="238" y="85"/>
                </a:cubicBezTo>
                <a:cubicBezTo>
                  <a:pt x="242" y="91"/>
                  <a:pt x="249" y="97"/>
                  <a:pt x="254" y="102"/>
                </a:cubicBezTo>
                <a:cubicBezTo>
                  <a:pt x="256" y="100"/>
                  <a:pt x="258" y="99"/>
                  <a:pt x="259" y="98"/>
                </a:cubicBezTo>
                <a:cubicBezTo>
                  <a:pt x="255" y="93"/>
                  <a:pt x="251" y="89"/>
                  <a:pt x="247" y="85"/>
                </a:cubicBezTo>
                <a:cubicBezTo>
                  <a:pt x="244" y="81"/>
                  <a:pt x="241" y="77"/>
                  <a:pt x="243" y="72"/>
                </a:cubicBezTo>
                <a:cubicBezTo>
                  <a:pt x="245" y="67"/>
                  <a:pt x="243" y="65"/>
                  <a:pt x="239" y="62"/>
                </a:cubicBezTo>
                <a:close/>
                <a:moveTo>
                  <a:pt x="239" y="150"/>
                </a:moveTo>
                <a:cubicBezTo>
                  <a:pt x="234" y="159"/>
                  <a:pt x="233" y="168"/>
                  <a:pt x="239" y="175"/>
                </a:cubicBezTo>
                <a:cubicBezTo>
                  <a:pt x="244" y="181"/>
                  <a:pt x="249" y="185"/>
                  <a:pt x="254" y="190"/>
                </a:cubicBezTo>
                <a:cubicBezTo>
                  <a:pt x="256" y="188"/>
                  <a:pt x="258" y="187"/>
                  <a:pt x="260" y="186"/>
                </a:cubicBezTo>
                <a:cubicBezTo>
                  <a:pt x="255" y="181"/>
                  <a:pt x="251" y="177"/>
                  <a:pt x="247" y="172"/>
                </a:cubicBezTo>
                <a:cubicBezTo>
                  <a:pt x="243" y="169"/>
                  <a:pt x="241" y="164"/>
                  <a:pt x="243" y="160"/>
                </a:cubicBezTo>
                <a:cubicBezTo>
                  <a:pt x="245" y="155"/>
                  <a:pt x="243" y="153"/>
                  <a:pt x="239" y="150"/>
                </a:cubicBezTo>
                <a:close/>
                <a:moveTo>
                  <a:pt x="264" y="198"/>
                </a:moveTo>
                <a:cubicBezTo>
                  <a:pt x="268" y="203"/>
                  <a:pt x="272" y="207"/>
                  <a:pt x="276" y="211"/>
                </a:cubicBezTo>
                <a:cubicBezTo>
                  <a:pt x="280" y="215"/>
                  <a:pt x="282" y="219"/>
                  <a:pt x="280" y="224"/>
                </a:cubicBezTo>
                <a:cubicBezTo>
                  <a:pt x="278" y="229"/>
                  <a:pt x="280" y="231"/>
                  <a:pt x="284" y="233"/>
                </a:cubicBezTo>
                <a:cubicBezTo>
                  <a:pt x="290" y="225"/>
                  <a:pt x="290" y="215"/>
                  <a:pt x="283" y="207"/>
                </a:cubicBezTo>
                <a:cubicBezTo>
                  <a:pt x="279" y="203"/>
                  <a:pt x="274" y="198"/>
                  <a:pt x="270" y="193"/>
                </a:cubicBezTo>
                <a:cubicBezTo>
                  <a:pt x="267" y="195"/>
                  <a:pt x="266" y="197"/>
                  <a:pt x="264" y="198"/>
                </a:cubicBezTo>
                <a:close/>
                <a:moveTo>
                  <a:pt x="166" y="29"/>
                </a:moveTo>
                <a:cubicBezTo>
                  <a:pt x="170" y="25"/>
                  <a:pt x="174" y="21"/>
                  <a:pt x="179" y="17"/>
                </a:cubicBezTo>
                <a:cubicBezTo>
                  <a:pt x="182" y="13"/>
                  <a:pt x="187" y="11"/>
                  <a:pt x="192" y="13"/>
                </a:cubicBezTo>
                <a:cubicBezTo>
                  <a:pt x="197" y="15"/>
                  <a:pt x="199" y="13"/>
                  <a:pt x="201" y="9"/>
                </a:cubicBezTo>
                <a:cubicBezTo>
                  <a:pt x="193" y="3"/>
                  <a:pt x="182" y="3"/>
                  <a:pt x="175" y="10"/>
                </a:cubicBezTo>
                <a:cubicBezTo>
                  <a:pt x="170" y="14"/>
                  <a:pt x="165" y="19"/>
                  <a:pt x="160" y="23"/>
                </a:cubicBezTo>
                <a:cubicBezTo>
                  <a:pt x="163" y="26"/>
                  <a:pt x="164" y="27"/>
                  <a:pt x="166" y="29"/>
                </a:cubicBezTo>
                <a:close/>
                <a:moveTo>
                  <a:pt x="206" y="54"/>
                </a:moveTo>
                <a:cubicBezTo>
                  <a:pt x="213" y="59"/>
                  <a:pt x="221" y="60"/>
                  <a:pt x="229" y="55"/>
                </a:cubicBezTo>
                <a:cubicBezTo>
                  <a:pt x="235" y="50"/>
                  <a:pt x="240" y="44"/>
                  <a:pt x="246" y="39"/>
                </a:cubicBezTo>
                <a:cubicBezTo>
                  <a:pt x="244" y="37"/>
                  <a:pt x="243" y="35"/>
                  <a:pt x="241" y="33"/>
                </a:cubicBezTo>
                <a:cubicBezTo>
                  <a:pt x="236" y="38"/>
                  <a:pt x="232" y="42"/>
                  <a:pt x="228" y="46"/>
                </a:cubicBezTo>
                <a:cubicBezTo>
                  <a:pt x="224" y="50"/>
                  <a:pt x="220" y="52"/>
                  <a:pt x="215" y="50"/>
                </a:cubicBezTo>
                <a:cubicBezTo>
                  <a:pt x="210" y="47"/>
                  <a:pt x="208" y="50"/>
                  <a:pt x="206" y="54"/>
                </a:cubicBezTo>
                <a:close/>
                <a:moveTo>
                  <a:pt x="254" y="88"/>
                </a:moveTo>
                <a:cubicBezTo>
                  <a:pt x="261" y="81"/>
                  <a:pt x="267" y="73"/>
                  <a:pt x="274" y="66"/>
                </a:cubicBezTo>
                <a:cubicBezTo>
                  <a:pt x="273" y="65"/>
                  <a:pt x="272" y="64"/>
                  <a:pt x="270" y="61"/>
                </a:cubicBezTo>
                <a:cubicBezTo>
                  <a:pt x="262" y="69"/>
                  <a:pt x="255" y="76"/>
                  <a:pt x="248" y="83"/>
                </a:cubicBezTo>
                <a:cubicBezTo>
                  <a:pt x="250" y="85"/>
                  <a:pt x="251" y="86"/>
                  <a:pt x="254" y="88"/>
                </a:cubicBezTo>
                <a:close/>
                <a:moveTo>
                  <a:pt x="254" y="234"/>
                </a:moveTo>
                <a:cubicBezTo>
                  <a:pt x="261" y="227"/>
                  <a:pt x="267" y="220"/>
                  <a:pt x="274" y="212"/>
                </a:cubicBezTo>
                <a:cubicBezTo>
                  <a:pt x="273" y="211"/>
                  <a:pt x="272" y="210"/>
                  <a:pt x="269" y="208"/>
                </a:cubicBezTo>
                <a:cubicBezTo>
                  <a:pt x="262" y="215"/>
                  <a:pt x="256" y="223"/>
                  <a:pt x="249" y="230"/>
                </a:cubicBezTo>
                <a:cubicBezTo>
                  <a:pt x="250" y="231"/>
                  <a:pt x="252" y="232"/>
                  <a:pt x="254" y="234"/>
                </a:cubicBezTo>
                <a:close/>
                <a:moveTo>
                  <a:pt x="29" y="23"/>
                </a:moveTo>
                <a:cubicBezTo>
                  <a:pt x="37" y="31"/>
                  <a:pt x="44" y="37"/>
                  <a:pt x="52" y="44"/>
                </a:cubicBezTo>
                <a:cubicBezTo>
                  <a:pt x="52" y="43"/>
                  <a:pt x="54" y="41"/>
                  <a:pt x="56" y="39"/>
                </a:cubicBezTo>
                <a:cubicBezTo>
                  <a:pt x="48" y="32"/>
                  <a:pt x="41" y="26"/>
                  <a:pt x="33" y="19"/>
                </a:cubicBezTo>
                <a:cubicBezTo>
                  <a:pt x="33" y="19"/>
                  <a:pt x="31" y="21"/>
                  <a:pt x="29" y="23"/>
                </a:cubicBezTo>
                <a:close/>
                <a:moveTo>
                  <a:pt x="202" y="39"/>
                </a:moveTo>
                <a:cubicBezTo>
                  <a:pt x="195" y="32"/>
                  <a:pt x="187" y="26"/>
                  <a:pt x="180" y="19"/>
                </a:cubicBezTo>
                <a:cubicBezTo>
                  <a:pt x="179" y="20"/>
                  <a:pt x="178" y="21"/>
                  <a:pt x="175" y="24"/>
                </a:cubicBezTo>
                <a:cubicBezTo>
                  <a:pt x="183" y="31"/>
                  <a:pt x="190" y="37"/>
                  <a:pt x="198" y="44"/>
                </a:cubicBezTo>
                <a:cubicBezTo>
                  <a:pt x="198" y="43"/>
                  <a:pt x="200" y="41"/>
                  <a:pt x="202" y="39"/>
                </a:cubicBezTo>
                <a:close/>
                <a:moveTo>
                  <a:pt x="114" y="39"/>
                </a:moveTo>
                <a:cubicBezTo>
                  <a:pt x="107" y="32"/>
                  <a:pt x="100" y="25"/>
                  <a:pt x="93" y="18"/>
                </a:cubicBezTo>
                <a:cubicBezTo>
                  <a:pt x="91" y="20"/>
                  <a:pt x="90" y="21"/>
                  <a:pt x="88" y="23"/>
                </a:cubicBezTo>
                <a:cubicBezTo>
                  <a:pt x="95" y="30"/>
                  <a:pt x="102" y="37"/>
                  <a:pt x="110" y="44"/>
                </a:cubicBezTo>
                <a:cubicBezTo>
                  <a:pt x="111" y="43"/>
                  <a:pt x="112" y="41"/>
                  <a:pt x="114" y="39"/>
                </a:cubicBezTo>
                <a:close/>
                <a:moveTo>
                  <a:pt x="269" y="120"/>
                </a:moveTo>
                <a:cubicBezTo>
                  <a:pt x="263" y="128"/>
                  <a:pt x="256" y="135"/>
                  <a:pt x="249" y="142"/>
                </a:cubicBezTo>
                <a:cubicBezTo>
                  <a:pt x="250" y="143"/>
                  <a:pt x="252" y="145"/>
                  <a:pt x="254" y="147"/>
                </a:cubicBezTo>
                <a:cubicBezTo>
                  <a:pt x="261" y="139"/>
                  <a:pt x="268" y="132"/>
                  <a:pt x="274" y="125"/>
                </a:cubicBezTo>
                <a:cubicBezTo>
                  <a:pt x="273" y="124"/>
                  <a:pt x="272" y="122"/>
                  <a:pt x="269" y="120"/>
                </a:cubicBezTo>
                <a:close/>
                <a:moveTo>
                  <a:pt x="80" y="45"/>
                </a:moveTo>
                <a:cubicBezTo>
                  <a:pt x="82" y="43"/>
                  <a:pt x="83" y="41"/>
                  <a:pt x="85" y="39"/>
                </a:cubicBezTo>
                <a:cubicBezTo>
                  <a:pt x="78" y="32"/>
                  <a:pt x="70" y="26"/>
                  <a:pt x="63" y="19"/>
                </a:cubicBezTo>
                <a:cubicBezTo>
                  <a:pt x="62" y="20"/>
                  <a:pt x="61" y="21"/>
                  <a:pt x="59" y="23"/>
                </a:cubicBezTo>
                <a:cubicBezTo>
                  <a:pt x="66" y="31"/>
                  <a:pt x="72" y="38"/>
                  <a:pt x="80" y="45"/>
                </a:cubicBezTo>
                <a:close/>
                <a:moveTo>
                  <a:pt x="144" y="39"/>
                </a:moveTo>
                <a:cubicBezTo>
                  <a:pt x="136" y="32"/>
                  <a:pt x="129" y="26"/>
                  <a:pt x="121" y="19"/>
                </a:cubicBezTo>
                <a:cubicBezTo>
                  <a:pt x="121" y="20"/>
                  <a:pt x="119" y="21"/>
                  <a:pt x="117" y="23"/>
                </a:cubicBezTo>
                <a:cubicBezTo>
                  <a:pt x="124" y="30"/>
                  <a:pt x="131" y="38"/>
                  <a:pt x="138" y="45"/>
                </a:cubicBezTo>
                <a:cubicBezTo>
                  <a:pt x="140" y="43"/>
                  <a:pt x="142" y="42"/>
                  <a:pt x="144" y="39"/>
                </a:cubicBezTo>
                <a:close/>
                <a:moveTo>
                  <a:pt x="173" y="39"/>
                </a:moveTo>
                <a:cubicBezTo>
                  <a:pt x="166" y="32"/>
                  <a:pt x="158" y="26"/>
                  <a:pt x="151" y="19"/>
                </a:cubicBezTo>
                <a:cubicBezTo>
                  <a:pt x="150" y="20"/>
                  <a:pt x="148" y="21"/>
                  <a:pt x="146" y="24"/>
                </a:cubicBezTo>
                <a:cubicBezTo>
                  <a:pt x="154" y="30"/>
                  <a:pt x="161" y="37"/>
                  <a:pt x="168" y="44"/>
                </a:cubicBezTo>
                <a:cubicBezTo>
                  <a:pt x="169" y="43"/>
                  <a:pt x="171" y="41"/>
                  <a:pt x="173" y="39"/>
                </a:cubicBezTo>
                <a:close/>
                <a:moveTo>
                  <a:pt x="270" y="178"/>
                </a:moveTo>
                <a:cubicBezTo>
                  <a:pt x="263" y="186"/>
                  <a:pt x="256" y="193"/>
                  <a:pt x="249" y="201"/>
                </a:cubicBezTo>
                <a:cubicBezTo>
                  <a:pt x="250" y="202"/>
                  <a:pt x="252" y="203"/>
                  <a:pt x="254" y="205"/>
                </a:cubicBezTo>
                <a:cubicBezTo>
                  <a:pt x="261" y="198"/>
                  <a:pt x="268" y="191"/>
                  <a:pt x="274" y="184"/>
                </a:cubicBezTo>
                <a:cubicBezTo>
                  <a:pt x="273" y="183"/>
                  <a:pt x="272" y="181"/>
                  <a:pt x="270" y="178"/>
                </a:cubicBezTo>
                <a:close/>
                <a:moveTo>
                  <a:pt x="254" y="264"/>
                </a:moveTo>
                <a:cubicBezTo>
                  <a:pt x="261" y="256"/>
                  <a:pt x="267" y="249"/>
                  <a:pt x="274" y="241"/>
                </a:cubicBezTo>
                <a:cubicBezTo>
                  <a:pt x="273" y="241"/>
                  <a:pt x="272" y="239"/>
                  <a:pt x="269" y="237"/>
                </a:cubicBezTo>
                <a:cubicBezTo>
                  <a:pt x="263" y="245"/>
                  <a:pt x="256" y="252"/>
                  <a:pt x="250" y="259"/>
                </a:cubicBezTo>
                <a:cubicBezTo>
                  <a:pt x="249" y="259"/>
                  <a:pt x="249" y="259"/>
                  <a:pt x="248" y="259"/>
                </a:cubicBezTo>
                <a:cubicBezTo>
                  <a:pt x="250" y="260"/>
                  <a:pt x="251" y="262"/>
                  <a:pt x="254" y="264"/>
                </a:cubicBezTo>
                <a:close/>
                <a:moveTo>
                  <a:pt x="254" y="176"/>
                </a:moveTo>
                <a:cubicBezTo>
                  <a:pt x="261" y="168"/>
                  <a:pt x="267" y="161"/>
                  <a:pt x="273" y="154"/>
                </a:cubicBezTo>
                <a:cubicBezTo>
                  <a:pt x="273" y="153"/>
                  <a:pt x="272" y="151"/>
                  <a:pt x="270" y="149"/>
                </a:cubicBezTo>
                <a:cubicBezTo>
                  <a:pt x="262" y="157"/>
                  <a:pt x="255" y="163"/>
                  <a:pt x="248" y="170"/>
                </a:cubicBezTo>
                <a:cubicBezTo>
                  <a:pt x="250" y="172"/>
                  <a:pt x="251" y="174"/>
                  <a:pt x="254" y="176"/>
                </a:cubicBezTo>
                <a:close/>
                <a:moveTo>
                  <a:pt x="270" y="32"/>
                </a:moveTo>
                <a:cubicBezTo>
                  <a:pt x="263" y="39"/>
                  <a:pt x="256" y="46"/>
                  <a:pt x="249" y="53"/>
                </a:cubicBezTo>
                <a:cubicBezTo>
                  <a:pt x="250" y="55"/>
                  <a:pt x="252" y="56"/>
                  <a:pt x="253" y="57"/>
                </a:cubicBezTo>
                <a:cubicBezTo>
                  <a:pt x="260" y="50"/>
                  <a:pt x="267" y="43"/>
                  <a:pt x="274" y="36"/>
                </a:cubicBezTo>
                <a:cubicBezTo>
                  <a:pt x="273" y="35"/>
                  <a:pt x="272" y="33"/>
                  <a:pt x="270" y="32"/>
                </a:cubicBezTo>
                <a:close/>
                <a:moveTo>
                  <a:pt x="254" y="117"/>
                </a:moveTo>
                <a:cubicBezTo>
                  <a:pt x="261" y="110"/>
                  <a:pt x="267" y="103"/>
                  <a:pt x="274" y="95"/>
                </a:cubicBezTo>
                <a:cubicBezTo>
                  <a:pt x="273" y="95"/>
                  <a:pt x="272" y="93"/>
                  <a:pt x="270" y="91"/>
                </a:cubicBezTo>
                <a:cubicBezTo>
                  <a:pt x="263" y="98"/>
                  <a:pt x="256" y="106"/>
                  <a:pt x="250" y="113"/>
                </a:cubicBezTo>
                <a:cubicBezTo>
                  <a:pt x="250" y="113"/>
                  <a:pt x="249" y="112"/>
                  <a:pt x="249" y="112"/>
                </a:cubicBezTo>
                <a:cubicBezTo>
                  <a:pt x="250" y="113"/>
                  <a:pt x="252" y="115"/>
                  <a:pt x="254" y="117"/>
                </a:cubicBezTo>
                <a:close/>
                <a:moveTo>
                  <a:pt x="209" y="19"/>
                </a:moveTo>
                <a:cubicBezTo>
                  <a:pt x="208" y="20"/>
                  <a:pt x="207" y="21"/>
                  <a:pt x="205" y="23"/>
                </a:cubicBezTo>
                <a:cubicBezTo>
                  <a:pt x="213" y="30"/>
                  <a:pt x="220" y="37"/>
                  <a:pt x="227" y="43"/>
                </a:cubicBezTo>
                <a:cubicBezTo>
                  <a:pt x="226" y="43"/>
                  <a:pt x="226" y="44"/>
                  <a:pt x="225" y="44"/>
                </a:cubicBezTo>
                <a:cubicBezTo>
                  <a:pt x="227" y="42"/>
                  <a:pt x="229" y="41"/>
                  <a:pt x="232" y="39"/>
                </a:cubicBezTo>
                <a:cubicBezTo>
                  <a:pt x="224" y="32"/>
                  <a:pt x="217" y="26"/>
                  <a:pt x="209" y="19"/>
                </a:cubicBezTo>
                <a:close/>
                <a:moveTo>
                  <a:pt x="235" y="53"/>
                </a:moveTo>
                <a:cubicBezTo>
                  <a:pt x="241" y="60"/>
                  <a:pt x="248" y="67"/>
                  <a:pt x="254" y="73"/>
                </a:cubicBezTo>
                <a:cubicBezTo>
                  <a:pt x="256" y="71"/>
                  <a:pt x="258" y="69"/>
                  <a:pt x="259" y="68"/>
                </a:cubicBezTo>
                <a:cubicBezTo>
                  <a:pt x="252" y="62"/>
                  <a:pt x="246" y="55"/>
                  <a:pt x="240" y="48"/>
                </a:cubicBezTo>
                <a:cubicBezTo>
                  <a:pt x="238" y="50"/>
                  <a:pt x="237" y="52"/>
                  <a:pt x="235" y="53"/>
                </a:cubicBezTo>
                <a:close/>
                <a:moveTo>
                  <a:pt x="235" y="23"/>
                </a:moveTo>
                <a:cubicBezTo>
                  <a:pt x="242" y="29"/>
                  <a:pt x="248" y="36"/>
                  <a:pt x="254" y="42"/>
                </a:cubicBezTo>
                <a:cubicBezTo>
                  <a:pt x="256" y="41"/>
                  <a:pt x="258" y="40"/>
                  <a:pt x="259" y="39"/>
                </a:cubicBezTo>
                <a:cubicBezTo>
                  <a:pt x="252" y="32"/>
                  <a:pt x="246" y="25"/>
                  <a:pt x="239" y="19"/>
                </a:cubicBezTo>
                <a:cubicBezTo>
                  <a:pt x="238" y="20"/>
                  <a:pt x="236" y="21"/>
                  <a:pt x="235"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Tree>
    <p:extLst>
      <p:ext uri="{BB962C8B-B14F-4D97-AF65-F5344CB8AC3E}">
        <p14:creationId xmlns:p14="http://schemas.microsoft.com/office/powerpoint/2010/main" val="26365110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_ONLY_2">
    <p:spTree>
      <p:nvGrpSpPr>
        <p:cNvPr id="1" name=""/>
        <p:cNvGrpSpPr/>
        <p:nvPr/>
      </p:nvGrpSpPr>
      <p:grpSpPr>
        <a:xfrm>
          <a:off x="0" y="0"/>
          <a:ext cx="0" cy="0"/>
          <a:chOff x="0" y="0"/>
          <a:chExt cx="0" cy="0"/>
        </a:xfrm>
      </p:grpSpPr>
      <p:sp>
        <p:nvSpPr>
          <p:cNvPr id="2" name="Google Shape;175;p21">
            <a:extLst>
              <a:ext uri="{FF2B5EF4-FFF2-40B4-BE49-F238E27FC236}">
                <a16:creationId xmlns:a16="http://schemas.microsoft.com/office/drawing/2014/main" id="{F5D9F261-670F-4F7E-9DC5-7853C3A725F8}"/>
              </a:ext>
            </a:extLst>
          </p:cNvPr>
          <p:cNvSpPr txBox="1">
            <a:spLocks noGrp="1"/>
          </p:cNvSpPr>
          <p:nvPr>
            <p:ph type="title"/>
          </p:nvPr>
        </p:nvSpPr>
        <p:spPr>
          <a:xfrm>
            <a:off x="718498" y="539496"/>
            <a:ext cx="7707002" cy="360602"/>
          </a:xfrm>
        </p:spPr>
        <p:txBody>
          <a:bodyPr anchor="ctr" anchorCtr="1">
            <a:noAutofit/>
          </a:bodyPr>
          <a:lstStyle>
            <a:lvl1pPr algn="ctr">
              <a:defRPr/>
            </a:lvl1pPr>
          </a:lstStyle>
          <a:p>
            <a:pPr lvl="0"/>
            <a:endParaRPr lang="es-PE"/>
          </a:p>
        </p:txBody>
      </p:sp>
      <p:sp>
        <p:nvSpPr>
          <p:cNvPr id="3" name="Google Shape;178;p21">
            <a:extLst>
              <a:ext uri="{FF2B5EF4-FFF2-40B4-BE49-F238E27FC236}">
                <a16:creationId xmlns:a16="http://schemas.microsoft.com/office/drawing/2014/main" id="{4F6D508A-C649-46CF-8793-033B473E889B}"/>
              </a:ext>
            </a:extLst>
          </p:cNvPr>
          <p:cNvSpPr/>
          <p:nvPr/>
        </p:nvSpPr>
        <p:spPr>
          <a:xfrm rot="10800009" flipH="1">
            <a:off x="7007787" y="4594923"/>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79;p21">
            <a:extLst>
              <a:ext uri="{FF2B5EF4-FFF2-40B4-BE49-F238E27FC236}">
                <a16:creationId xmlns:a16="http://schemas.microsoft.com/office/drawing/2014/main" id="{013E0E23-ECDC-456B-A3D1-ECDFB1C70F7A}"/>
              </a:ext>
            </a:extLst>
          </p:cNvPr>
          <p:cNvSpPr/>
          <p:nvPr/>
        </p:nvSpPr>
        <p:spPr>
          <a:xfrm rot="10800009" flipH="1">
            <a:off x="8604000" y="299871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rupo 1">
            <a:extLst>
              <a:ext uri="{FF2B5EF4-FFF2-40B4-BE49-F238E27FC236}">
                <a16:creationId xmlns:a16="http://schemas.microsoft.com/office/drawing/2014/main" id="{48800775-9578-4973-B155-95680180DE61}"/>
              </a:ext>
            </a:extLst>
          </p:cNvPr>
          <p:cNvGrpSpPr/>
          <p:nvPr/>
        </p:nvGrpSpPr>
        <p:grpSpPr>
          <a:xfrm>
            <a:off x="390870" y="2882022"/>
            <a:ext cx="1829594" cy="1829597"/>
            <a:chOff x="390870" y="2882022"/>
            <a:chExt cx="1829594" cy="1829597"/>
          </a:xfrm>
          <a:solidFill>
            <a:srgbClr val="B18121"/>
          </a:solidFill>
        </p:grpSpPr>
        <p:sp>
          <p:nvSpPr>
            <p:cNvPr id="6" name="Google Shape;178;p21">
              <a:extLst>
                <a:ext uri="{FF2B5EF4-FFF2-40B4-BE49-F238E27FC236}">
                  <a16:creationId xmlns:a16="http://schemas.microsoft.com/office/drawing/2014/main" id="{6842C07D-D3B9-4B78-817E-B0DEEB92E6CD}"/>
                </a:ext>
              </a:extLst>
            </p:cNvPr>
            <p:cNvSpPr/>
            <p:nvPr/>
          </p:nvSpPr>
          <p:spPr>
            <a:xfrm rot="16199987" flipH="1">
              <a:off x="-290546" y="3563438"/>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79;p21">
              <a:extLst>
                <a:ext uri="{FF2B5EF4-FFF2-40B4-BE49-F238E27FC236}">
                  <a16:creationId xmlns:a16="http://schemas.microsoft.com/office/drawing/2014/main" id="{1AFC1858-C762-4057-A72E-58FA84CDBEA8}"/>
                </a:ext>
              </a:extLst>
            </p:cNvPr>
            <p:cNvSpPr/>
            <p:nvPr/>
          </p:nvSpPr>
          <p:spPr>
            <a:xfrm rot="16199987" flipH="1">
              <a:off x="1305667" y="3796821"/>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grp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4994789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_ONLY_2_1">
    <p:spTree>
      <p:nvGrpSpPr>
        <p:cNvPr id="1" name=""/>
        <p:cNvGrpSpPr/>
        <p:nvPr/>
      </p:nvGrpSpPr>
      <p:grpSpPr>
        <a:xfrm>
          <a:off x="0" y="0"/>
          <a:ext cx="0" cy="0"/>
          <a:chOff x="0" y="0"/>
          <a:chExt cx="0" cy="0"/>
        </a:xfrm>
      </p:grpSpPr>
      <p:grpSp>
        <p:nvGrpSpPr>
          <p:cNvPr id="2" name="Grupo 163">
            <a:extLst>
              <a:ext uri="{FF2B5EF4-FFF2-40B4-BE49-F238E27FC236}">
                <a16:creationId xmlns:a16="http://schemas.microsoft.com/office/drawing/2014/main" id="{46E8BC66-B7E8-4606-A038-F24E7D75E0BE}"/>
              </a:ext>
            </a:extLst>
          </p:cNvPr>
          <p:cNvGrpSpPr/>
          <p:nvPr/>
        </p:nvGrpSpPr>
        <p:grpSpPr>
          <a:xfrm>
            <a:off x="74615" y="73023"/>
            <a:ext cx="8959848" cy="5019671"/>
            <a:chOff x="74615" y="73023"/>
            <a:chExt cx="8959848" cy="5019671"/>
          </a:xfrm>
        </p:grpSpPr>
        <p:sp>
          <p:nvSpPr>
            <p:cNvPr id="3" name="Freeform 5">
              <a:extLst>
                <a:ext uri="{FF2B5EF4-FFF2-40B4-BE49-F238E27FC236}">
                  <a16:creationId xmlns:a16="http://schemas.microsoft.com/office/drawing/2014/main" id="{90613943-E6BD-4E03-A043-E6E5A1687593}"/>
                </a:ext>
              </a:extLst>
            </p:cNvPr>
            <p:cNvSpPr/>
            <p:nvPr/>
          </p:nvSpPr>
          <p:spPr>
            <a:xfrm>
              <a:off x="196852" y="169858"/>
              <a:ext cx="406395" cy="1047746"/>
            </a:xfrm>
            <a:custGeom>
              <a:avLst/>
              <a:gdLst>
                <a:gd name="f0" fmla="val 10800000"/>
                <a:gd name="f1" fmla="val 5400000"/>
                <a:gd name="f2" fmla="val 180"/>
                <a:gd name="f3" fmla="val w"/>
                <a:gd name="f4" fmla="val h"/>
                <a:gd name="f5" fmla="val 0"/>
                <a:gd name="f6" fmla="val 166"/>
                <a:gd name="f7" fmla="val 428"/>
                <a:gd name="f8" fmla="val 87"/>
                <a:gd name="f9" fmla="val 323"/>
                <a:gd name="f10" fmla="val 78"/>
                <a:gd name="f11" fmla="val 334"/>
                <a:gd name="f12" fmla="val 70"/>
                <a:gd name="f13" fmla="val 344"/>
                <a:gd name="f14" fmla="val 62"/>
                <a:gd name="f15" fmla="val 356"/>
                <a:gd name="f16" fmla="val 47"/>
                <a:gd name="f17" fmla="val 351"/>
                <a:gd name="f18" fmla="val 45"/>
                <a:gd name="f19" fmla="val 330"/>
                <a:gd name="f20" fmla="val 61"/>
                <a:gd name="f21" fmla="val 320"/>
                <a:gd name="f22" fmla="val 67"/>
                <a:gd name="f23" fmla="val 315"/>
                <a:gd name="f24" fmla="val 74"/>
                <a:gd name="f25" fmla="val 312"/>
                <a:gd name="f26" fmla="val 82"/>
                <a:gd name="f27" fmla="val 308"/>
                <a:gd name="f28" fmla="val 273"/>
                <a:gd name="f29" fmla="val 53"/>
                <a:gd name="f30" fmla="val 238"/>
                <a:gd name="f31" fmla="val 38"/>
                <a:gd name="f32" fmla="val 203"/>
                <a:gd name="f33" fmla="val 34"/>
                <a:gd name="f34" fmla="val 193"/>
                <a:gd name="f35" fmla="val 31"/>
                <a:gd name="f36" fmla="val 183"/>
                <a:gd name="f37" fmla="val 27"/>
                <a:gd name="f38" fmla="val 173"/>
                <a:gd name="f39" fmla="val 118"/>
                <a:gd name="f40" fmla="val 60"/>
                <a:gd name="f41" fmla="val 15"/>
                <a:gd name="f42" fmla="val 18"/>
                <a:gd name="f43" fmla="val 4"/>
                <a:gd name="f44" fmla="val 22"/>
                <a:gd name="f45" fmla="val 8"/>
                <a:gd name="f46" fmla="val 25"/>
                <a:gd name="f47" fmla="val 12"/>
                <a:gd name="f48" fmla="val 68"/>
                <a:gd name="f49" fmla="val 55"/>
                <a:gd name="f50" fmla="val 90"/>
                <a:gd name="f51" fmla="val 108"/>
                <a:gd name="f52" fmla="val 98"/>
                <a:gd name="f53" fmla="val 167"/>
                <a:gd name="f54" fmla="val 105"/>
                <a:gd name="f55" fmla="val 210"/>
                <a:gd name="f56" fmla="val 113"/>
                <a:gd name="f57" fmla="val 253"/>
                <a:gd name="f58" fmla="val 120"/>
                <a:gd name="f59" fmla="val 297"/>
                <a:gd name="f60" fmla="val 135"/>
                <a:gd name="f61" fmla="val 299"/>
                <a:gd name="f62" fmla="val 153"/>
                <a:gd name="f63" fmla="val 288"/>
                <a:gd name="f64" fmla="val 163"/>
                <a:gd name="f65" fmla="val 306"/>
                <a:gd name="f66" fmla="val 165"/>
                <a:gd name="f67" fmla="val 321"/>
                <a:gd name="f68" fmla="val 329"/>
                <a:gd name="f69" fmla="val 150"/>
                <a:gd name="f70" fmla="val 322"/>
                <a:gd name="f71" fmla="val 138"/>
                <a:gd name="f72" fmla="val 317"/>
                <a:gd name="f73" fmla="val 125"/>
                <a:gd name="f74" fmla="val 124"/>
                <a:gd name="f75" fmla="val 314"/>
                <a:gd name="f76" fmla="val 123"/>
                <a:gd name="f77" fmla="val 316"/>
                <a:gd name="f78" fmla="val 121"/>
                <a:gd name="f79" fmla="val 128"/>
                <a:gd name="f80" fmla="val 343"/>
                <a:gd name="f81" fmla="val 130"/>
                <a:gd name="f82" fmla="val 372"/>
                <a:gd name="f83" fmla="val 154"/>
                <a:gd name="f84" fmla="val 390"/>
                <a:gd name="f85" fmla="val 162"/>
                <a:gd name="f86" fmla="val 396"/>
                <a:gd name="f87" fmla="val 402"/>
                <a:gd name="f88" fmla="val 156"/>
                <a:gd name="f89" fmla="val 409"/>
                <a:gd name="f90" fmla="val 145"/>
                <a:gd name="f91" fmla="val 423"/>
                <a:gd name="f92" fmla="val 126"/>
                <a:gd name="f93" fmla="val 110"/>
                <a:gd name="f94" fmla="val 421"/>
                <a:gd name="f95" fmla="val 106"/>
                <a:gd name="f96" fmla="val 419"/>
                <a:gd name="f97" fmla="val 101"/>
                <a:gd name="f98" fmla="val 411"/>
                <a:gd name="f99" fmla="val 102"/>
                <a:gd name="f100" fmla="val 407"/>
                <a:gd name="f101" fmla="val 378"/>
                <a:gd name="f102" fmla="val 100"/>
                <a:gd name="f103" fmla="val 352"/>
                <a:gd name="f104" fmla="val 91"/>
                <a:gd name="f105" fmla="val 326"/>
                <a:gd name="f106" fmla="val 325"/>
                <a:gd name="f107" fmla="val 88"/>
                <a:gd name="f108" fmla="val 324"/>
                <a:gd name="f109" fmla="+- 0 0 -90"/>
                <a:gd name="f110" fmla="*/ f3 1 166"/>
                <a:gd name="f111" fmla="*/ f4 1 428"/>
                <a:gd name="f112" fmla="val f5"/>
                <a:gd name="f113" fmla="val f6"/>
                <a:gd name="f114" fmla="val f7"/>
                <a:gd name="f115" fmla="*/ f109 f0 1"/>
                <a:gd name="f116" fmla="+- f114 0 f112"/>
                <a:gd name="f117" fmla="+- f113 0 f112"/>
                <a:gd name="f118" fmla="*/ f115 1 f2"/>
                <a:gd name="f119" fmla="*/ f117 1 166"/>
                <a:gd name="f120" fmla="*/ f116 1 428"/>
                <a:gd name="f121" fmla="*/ 87 f117 1"/>
                <a:gd name="f122" fmla="*/ 323 f116 1"/>
                <a:gd name="f123" fmla="*/ 62 f117 1"/>
                <a:gd name="f124" fmla="*/ 356 f116 1"/>
                <a:gd name="f125" fmla="*/ 61 f117 1"/>
                <a:gd name="f126" fmla="*/ 320 f116 1"/>
                <a:gd name="f127" fmla="*/ 82 f117 1"/>
                <a:gd name="f128" fmla="*/ 308 f116 1"/>
                <a:gd name="f129" fmla="*/ 38 f117 1"/>
                <a:gd name="f130" fmla="*/ 203 f116 1"/>
                <a:gd name="f131" fmla="*/ 27 f117 1"/>
                <a:gd name="f132" fmla="*/ 173 f116 1"/>
                <a:gd name="f133" fmla="*/ 15 f117 1"/>
                <a:gd name="f134" fmla="*/ 0 f116 1"/>
                <a:gd name="f135" fmla="*/ 25 f117 1"/>
                <a:gd name="f136" fmla="*/ 12 f116 1"/>
                <a:gd name="f137" fmla="*/ 98 f117 1"/>
                <a:gd name="f138" fmla="*/ 167 f116 1"/>
                <a:gd name="f139" fmla="*/ 120 f117 1"/>
                <a:gd name="f140" fmla="*/ 297 f116 1"/>
                <a:gd name="f141" fmla="*/ 163 f117 1"/>
                <a:gd name="f142" fmla="*/ 306 f116 1"/>
                <a:gd name="f143" fmla="*/ 166 f117 1"/>
                <a:gd name="f144" fmla="*/ 329 f116 1"/>
                <a:gd name="f145" fmla="*/ 125 f117 1"/>
                <a:gd name="f146" fmla="*/ 312 f116 1"/>
                <a:gd name="f147" fmla="*/ 121 f117 1"/>
                <a:gd name="f148" fmla="*/ 317 f116 1"/>
                <a:gd name="f149" fmla="*/ 154 f117 1"/>
                <a:gd name="f150" fmla="*/ 390 f116 1"/>
                <a:gd name="f151" fmla="*/ 156 f117 1"/>
                <a:gd name="f152" fmla="*/ 409 f116 1"/>
                <a:gd name="f153" fmla="*/ 110 f117 1"/>
                <a:gd name="f154" fmla="*/ 421 f116 1"/>
                <a:gd name="f155" fmla="*/ 102 f117 1"/>
                <a:gd name="f156" fmla="*/ 407 f116 1"/>
                <a:gd name="f157" fmla="*/ 91 f117 1"/>
                <a:gd name="f158" fmla="*/ 326 f116 1"/>
                <a:gd name="f159" fmla="+- f118 0 f1"/>
                <a:gd name="f160" fmla="*/ f121 1 166"/>
                <a:gd name="f161" fmla="*/ f122 1 428"/>
                <a:gd name="f162" fmla="*/ f123 1 166"/>
                <a:gd name="f163" fmla="*/ f124 1 428"/>
                <a:gd name="f164" fmla="*/ f125 1 166"/>
                <a:gd name="f165" fmla="*/ f126 1 428"/>
                <a:gd name="f166" fmla="*/ f127 1 166"/>
                <a:gd name="f167" fmla="*/ f128 1 428"/>
                <a:gd name="f168" fmla="*/ f129 1 166"/>
                <a:gd name="f169" fmla="*/ f130 1 428"/>
                <a:gd name="f170" fmla="*/ f131 1 166"/>
                <a:gd name="f171" fmla="*/ f132 1 428"/>
                <a:gd name="f172" fmla="*/ f133 1 166"/>
                <a:gd name="f173" fmla="*/ f134 1 428"/>
                <a:gd name="f174" fmla="*/ f135 1 166"/>
                <a:gd name="f175" fmla="*/ f136 1 428"/>
                <a:gd name="f176" fmla="*/ f137 1 166"/>
                <a:gd name="f177" fmla="*/ f138 1 428"/>
                <a:gd name="f178" fmla="*/ f139 1 166"/>
                <a:gd name="f179" fmla="*/ f140 1 428"/>
                <a:gd name="f180" fmla="*/ f141 1 166"/>
                <a:gd name="f181" fmla="*/ f142 1 428"/>
                <a:gd name="f182" fmla="*/ f143 1 166"/>
                <a:gd name="f183" fmla="*/ f144 1 428"/>
                <a:gd name="f184" fmla="*/ f145 1 166"/>
                <a:gd name="f185" fmla="*/ f146 1 428"/>
                <a:gd name="f186" fmla="*/ f147 1 166"/>
                <a:gd name="f187" fmla="*/ f148 1 428"/>
                <a:gd name="f188" fmla="*/ f149 1 166"/>
                <a:gd name="f189" fmla="*/ f150 1 428"/>
                <a:gd name="f190" fmla="*/ f151 1 166"/>
                <a:gd name="f191" fmla="*/ f152 1 428"/>
                <a:gd name="f192" fmla="*/ f153 1 166"/>
                <a:gd name="f193" fmla="*/ f154 1 428"/>
                <a:gd name="f194" fmla="*/ f155 1 166"/>
                <a:gd name="f195" fmla="*/ f156 1 428"/>
                <a:gd name="f196" fmla="*/ f157 1 166"/>
                <a:gd name="f197" fmla="*/ f158 1 428"/>
                <a:gd name="f198" fmla="*/ 0 1 f119"/>
                <a:gd name="f199" fmla="*/ f113 1 f119"/>
                <a:gd name="f200" fmla="*/ 0 1 f120"/>
                <a:gd name="f201" fmla="*/ f114 1 f120"/>
                <a:gd name="f202" fmla="*/ f160 1 f119"/>
                <a:gd name="f203" fmla="*/ f161 1 f120"/>
                <a:gd name="f204" fmla="*/ f162 1 f119"/>
                <a:gd name="f205" fmla="*/ f163 1 f120"/>
                <a:gd name="f206" fmla="*/ f164 1 f119"/>
                <a:gd name="f207" fmla="*/ f165 1 f120"/>
                <a:gd name="f208" fmla="*/ f166 1 f119"/>
                <a:gd name="f209" fmla="*/ f167 1 f120"/>
                <a:gd name="f210" fmla="*/ f168 1 f119"/>
                <a:gd name="f211" fmla="*/ f169 1 f120"/>
                <a:gd name="f212" fmla="*/ f170 1 f119"/>
                <a:gd name="f213" fmla="*/ f171 1 f120"/>
                <a:gd name="f214" fmla="*/ f172 1 f119"/>
                <a:gd name="f215" fmla="*/ f173 1 f120"/>
                <a:gd name="f216" fmla="*/ f174 1 f119"/>
                <a:gd name="f217" fmla="*/ f175 1 f120"/>
                <a:gd name="f218" fmla="*/ f176 1 f119"/>
                <a:gd name="f219" fmla="*/ f177 1 f120"/>
                <a:gd name="f220" fmla="*/ f178 1 f119"/>
                <a:gd name="f221" fmla="*/ f179 1 f120"/>
                <a:gd name="f222" fmla="*/ f180 1 f119"/>
                <a:gd name="f223" fmla="*/ f181 1 f120"/>
                <a:gd name="f224" fmla="*/ f182 1 f119"/>
                <a:gd name="f225" fmla="*/ f183 1 f120"/>
                <a:gd name="f226" fmla="*/ f184 1 f119"/>
                <a:gd name="f227" fmla="*/ f185 1 f120"/>
                <a:gd name="f228" fmla="*/ f186 1 f119"/>
                <a:gd name="f229" fmla="*/ f187 1 f120"/>
                <a:gd name="f230" fmla="*/ f188 1 f119"/>
                <a:gd name="f231" fmla="*/ f189 1 f120"/>
                <a:gd name="f232" fmla="*/ f190 1 f119"/>
                <a:gd name="f233" fmla="*/ f191 1 f120"/>
                <a:gd name="f234" fmla="*/ f192 1 f119"/>
                <a:gd name="f235" fmla="*/ f193 1 f120"/>
                <a:gd name="f236" fmla="*/ f194 1 f119"/>
                <a:gd name="f237" fmla="*/ f195 1 f120"/>
                <a:gd name="f238" fmla="*/ f196 1 f119"/>
                <a:gd name="f239" fmla="*/ f197 1 f120"/>
                <a:gd name="f240" fmla="*/ f198 f110 1"/>
                <a:gd name="f241" fmla="*/ f199 f110 1"/>
                <a:gd name="f242" fmla="*/ f201 f111 1"/>
                <a:gd name="f243" fmla="*/ f200 f111 1"/>
                <a:gd name="f244" fmla="*/ f202 f110 1"/>
                <a:gd name="f245" fmla="*/ f203 f111 1"/>
                <a:gd name="f246" fmla="*/ f204 f110 1"/>
                <a:gd name="f247" fmla="*/ f205 f111 1"/>
                <a:gd name="f248" fmla="*/ f206 f110 1"/>
                <a:gd name="f249" fmla="*/ f207 f111 1"/>
                <a:gd name="f250" fmla="*/ f208 f110 1"/>
                <a:gd name="f251" fmla="*/ f209 f111 1"/>
                <a:gd name="f252" fmla="*/ f210 f110 1"/>
                <a:gd name="f253" fmla="*/ f211 f111 1"/>
                <a:gd name="f254" fmla="*/ f212 f110 1"/>
                <a:gd name="f255" fmla="*/ f213 f111 1"/>
                <a:gd name="f256" fmla="*/ f214 f110 1"/>
                <a:gd name="f257" fmla="*/ f215 f111 1"/>
                <a:gd name="f258" fmla="*/ f216 f110 1"/>
                <a:gd name="f259" fmla="*/ f217 f111 1"/>
                <a:gd name="f260" fmla="*/ f218 f110 1"/>
                <a:gd name="f261" fmla="*/ f219 f111 1"/>
                <a:gd name="f262" fmla="*/ f220 f110 1"/>
                <a:gd name="f263" fmla="*/ f221 f111 1"/>
                <a:gd name="f264" fmla="*/ f222 f110 1"/>
                <a:gd name="f265" fmla="*/ f223 f111 1"/>
                <a:gd name="f266" fmla="*/ f224 f110 1"/>
                <a:gd name="f267" fmla="*/ f225 f111 1"/>
                <a:gd name="f268" fmla="*/ f226 f110 1"/>
                <a:gd name="f269" fmla="*/ f227 f111 1"/>
                <a:gd name="f270" fmla="*/ f228 f110 1"/>
                <a:gd name="f271" fmla="*/ f229 f111 1"/>
                <a:gd name="f272" fmla="*/ f230 f110 1"/>
                <a:gd name="f273" fmla="*/ f231 f111 1"/>
                <a:gd name="f274" fmla="*/ f232 f110 1"/>
                <a:gd name="f275" fmla="*/ f233 f111 1"/>
                <a:gd name="f276" fmla="*/ f234 f110 1"/>
                <a:gd name="f277" fmla="*/ f235 f111 1"/>
                <a:gd name="f278" fmla="*/ f236 f110 1"/>
                <a:gd name="f279" fmla="*/ f237 f111 1"/>
                <a:gd name="f280" fmla="*/ f238 f110 1"/>
                <a:gd name="f281" fmla="*/ f239 f111 1"/>
              </a:gdLst>
              <a:ahLst/>
              <a:cxnLst>
                <a:cxn ang="3cd4">
                  <a:pos x="hc" y="t"/>
                </a:cxn>
                <a:cxn ang="0">
                  <a:pos x="r" y="vc"/>
                </a:cxn>
                <a:cxn ang="cd4">
                  <a:pos x="hc" y="b"/>
                </a:cxn>
                <a:cxn ang="cd2">
                  <a:pos x="l" y="vc"/>
                </a:cxn>
                <a:cxn ang="f159">
                  <a:pos x="f244" y="f245"/>
                </a:cxn>
                <a:cxn ang="f159">
                  <a:pos x="f246" y="f247"/>
                </a:cxn>
                <a:cxn ang="f159">
                  <a:pos x="f248" y="f249"/>
                </a:cxn>
                <a:cxn ang="f159">
                  <a:pos x="f250" y="f251"/>
                </a:cxn>
                <a:cxn ang="f159">
                  <a:pos x="f252" y="f253"/>
                </a:cxn>
                <a:cxn ang="f159">
                  <a:pos x="f254" y="f255"/>
                </a:cxn>
                <a:cxn ang="f159">
                  <a:pos x="f256" y="f257"/>
                </a:cxn>
                <a:cxn ang="f159">
                  <a:pos x="f258" y="f259"/>
                </a:cxn>
                <a:cxn ang="f159">
                  <a:pos x="f260" y="f261"/>
                </a:cxn>
                <a:cxn ang="f159">
                  <a:pos x="f262" y="f263"/>
                </a:cxn>
                <a:cxn ang="f159">
                  <a:pos x="f264" y="f265"/>
                </a:cxn>
                <a:cxn ang="f159">
                  <a:pos x="f266" y="f267"/>
                </a:cxn>
                <a:cxn ang="f159">
                  <a:pos x="f268" y="f269"/>
                </a:cxn>
                <a:cxn ang="f159">
                  <a:pos x="f270" y="f271"/>
                </a:cxn>
                <a:cxn ang="f159">
                  <a:pos x="f272" y="f273"/>
                </a:cxn>
                <a:cxn ang="f159">
                  <a:pos x="f274" y="f275"/>
                </a:cxn>
                <a:cxn ang="f159">
                  <a:pos x="f276" y="f277"/>
                </a:cxn>
                <a:cxn ang="f159">
                  <a:pos x="f278" y="f279"/>
                </a:cxn>
                <a:cxn ang="f159">
                  <a:pos x="f280" y="f281"/>
                </a:cxn>
                <a:cxn ang="f159">
                  <a:pos x="f244" y="f245"/>
                </a:cxn>
              </a:cxnLst>
              <a:rect l="f240" t="f243" r="f241" b="f242"/>
              <a:pathLst>
                <a:path w="166" h="428">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40"/>
                    <a:pt x="f41" y="f5"/>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 y="f25"/>
                    <a:pt x="f66" y="f67"/>
                    <a:pt x="f6" y="f68"/>
                  </a:cubicBezTo>
                  <a:cubicBezTo>
                    <a:pt x="f69" y="f70"/>
                    <a:pt x="f71" y="f72"/>
                    <a:pt x="f73" y="f25"/>
                  </a:cubicBezTo>
                  <a:cubicBezTo>
                    <a:pt x="f74" y="f75"/>
                    <a:pt x="f76" y="f77"/>
                    <a:pt x="f78" y="f72"/>
                  </a:cubicBezTo>
                  <a:cubicBezTo>
                    <a:pt x="f79" y="f80"/>
                    <a:pt x="f81" y="f82"/>
                    <a:pt x="f83" y="f84"/>
                  </a:cubicBezTo>
                  <a:cubicBezTo>
                    <a:pt x="f85" y="f86"/>
                    <a:pt x="f85" y="f87"/>
                    <a:pt x="f88" y="f89"/>
                  </a:cubicBezTo>
                  <a:cubicBezTo>
                    <a:pt x="f90" y="f91"/>
                    <a:pt x="f92" y="f7"/>
                    <a:pt x="f93" y="f94"/>
                  </a:cubicBezTo>
                  <a:cubicBezTo>
                    <a:pt x="f95" y="f96"/>
                    <a:pt x="f97" y="f98"/>
                    <a:pt x="f99" y="f100"/>
                  </a:cubicBezTo>
                  <a:cubicBezTo>
                    <a:pt x="f56" y="f101"/>
                    <a:pt x="f102" y="f103"/>
                    <a:pt x="f104" y="f105"/>
                  </a:cubicBezTo>
                  <a:cubicBezTo>
                    <a:pt x="f50" y="f106"/>
                    <a:pt x="f107" y="f108"/>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B74F550F-CA96-440C-80CA-4950643B9ECD}"/>
                </a:ext>
              </a:extLst>
            </p:cNvPr>
            <p:cNvSpPr/>
            <p:nvPr/>
          </p:nvSpPr>
          <p:spPr>
            <a:xfrm>
              <a:off x="376239" y="2436811"/>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0"/>
                <a:gd name="f49" fmla="val 50"/>
                <a:gd name="f50" fmla="val 60"/>
                <a:gd name="f51" fmla="val 55"/>
                <a:gd name="f52" fmla="val 93"/>
                <a:gd name="f53" fmla="val 58"/>
                <a:gd name="f54" fmla="val 117"/>
                <a:gd name="f55" fmla="val 63"/>
                <a:gd name="f56" fmla="val 140"/>
                <a:gd name="f57" fmla="val 67"/>
                <a:gd name="f58" fmla="val 164"/>
                <a:gd name="f59" fmla="val 75"/>
                <a:gd name="f60" fmla="val 166"/>
                <a:gd name="f61" fmla="val 85"/>
                <a:gd name="f62" fmla="val 159"/>
                <a:gd name="f63" fmla="val 90"/>
                <a:gd name="f64" fmla="val 170"/>
                <a:gd name="f65" fmla="val 178"/>
                <a:gd name="f66" fmla="val 182"/>
                <a:gd name="f67" fmla="val 83"/>
                <a:gd name="f68" fmla="val 76"/>
                <a:gd name="f69" fmla="val 176"/>
                <a:gd name="f70" fmla="val 70"/>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61"/>
                <a:gd name="f87" fmla="val 233"/>
                <a:gd name="f88" fmla="val 59"/>
                <a:gd name="f89" fmla="val 232"/>
                <a:gd name="f90" fmla="val 56"/>
                <a:gd name="f91" fmla="val 228"/>
                <a:gd name="f92" fmla="val 57"/>
                <a:gd name="f93" fmla="val 226"/>
                <a:gd name="f94" fmla="val 209"/>
                <a:gd name="f95" fmla="val 195"/>
                <a:gd name="f96" fmla="val 51"/>
                <a:gd name="f97" fmla="val 49"/>
                <a:gd name="f98" fmla="+- 0 0 -90"/>
                <a:gd name="f99" fmla="*/ f3 1 92"/>
                <a:gd name="f100" fmla="*/ f4 1 237"/>
                <a:gd name="f101" fmla="val f5"/>
                <a:gd name="f102" fmla="val f6"/>
                <a:gd name="f103" fmla="val f7"/>
                <a:gd name="f104" fmla="*/ f98 f0 1"/>
                <a:gd name="f105" fmla="+- f103 0 f101"/>
                <a:gd name="f106" fmla="+- f102 0 f101"/>
                <a:gd name="f107" fmla="*/ f104 1 f2"/>
                <a:gd name="f108" fmla="*/ f106 1 92"/>
                <a:gd name="f109" fmla="*/ f105 1 237"/>
                <a:gd name="f110" fmla="*/ 48 f106 1"/>
                <a:gd name="f111" fmla="*/ 179 f105 1"/>
                <a:gd name="f112" fmla="*/ 34 f106 1"/>
                <a:gd name="f113" fmla="*/ 197 f105 1"/>
                <a:gd name="f114" fmla="*/ 177 f105 1"/>
                <a:gd name="f115" fmla="*/ 45 f106 1"/>
                <a:gd name="f116" fmla="*/ 171 f105 1"/>
                <a:gd name="f117" fmla="*/ 21 f106 1"/>
                <a:gd name="f118" fmla="*/ 113 f105 1"/>
                <a:gd name="f119" fmla="*/ 15 f106 1"/>
                <a:gd name="f120" fmla="*/ 96 f105 1"/>
                <a:gd name="f121" fmla="*/ 8 f106 1"/>
                <a:gd name="f122" fmla="*/ 0 f105 1"/>
                <a:gd name="f123" fmla="*/ 14 f106 1"/>
                <a:gd name="f124" fmla="*/ 6 f105 1"/>
                <a:gd name="f125" fmla="*/ 55 f106 1"/>
                <a:gd name="f126" fmla="*/ 93 f105 1"/>
                <a:gd name="f127" fmla="*/ 67 f106 1"/>
                <a:gd name="f128" fmla="*/ 164 f105 1"/>
                <a:gd name="f129" fmla="*/ 90 f106 1"/>
                <a:gd name="f130" fmla="*/ 170 f105 1"/>
                <a:gd name="f131" fmla="*/ 92 f106 1"/>
                <a:gd name="f132" fmla="*/ 182 f105 1"/>
                <a:gd name="f133" fmla="*/ 70 f106 1"/>
                <a:gd name="f134" fmla="*/ 173 f105 1"/>
                <a:gd name="f135" fmla="*/ 176 f105 1"/>
                <a:gd name="f136" fmla="*/ 86 f106 1"/>
                <a:gd name="f137" fmla="*/ 216 f105 1"/>
                <a:gd name="f138" fmla="*/ 87 f106 1"/>
                <a:gd name="f139" fmla="*/ 227 f105 1"/>
                <a:gd name="f140" fmla="*/ 61 f106 1"/>
                <a:gd name="f141" fmla="*/ 233 f105 1"/>
                <a:gd name="f142" fmla="*/ 57 f106 1"/>
                <a:gd name="f143" fmla="*/ 226 f105 1"/>
                <a:gd name="f144" fmla="*/ 51 f106 1"/>
                <a:gd name="f145" fmla="*/ 180 f105 1"/>
                <a:gd name="f146" fmla="+- f107 0 f1"/>
                <a:gd name="f147" fmla="*/ f110 1 92"/>
                <a:gd name="f148" fmla="*/ f111 1 237"/>
                <a:gd name="f149" fmla="*/ f112 1 92"/>
                <a:gd name="f150" fmla="*/ f113 1 237"/>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92"/>
                <a:gd name="f171" fmla="*/ f134 1 237"/>
                <a:gd name="f172" fmla="*/ f135 1 237"/>
                <a:gd name="f173" fmla="*/ f136 1 92"/>
                <a:gd name="f174" fmla="*/ f137 1 237"/>
                <a:gd name="f175" fmla="*/ f138 1 92"/>
                <a:gd name="f176" fmla="*/ f139 1 237"/>
                <a:gd name="f177" fmla="*/ f140 1 92"/>
                <a:gd name="f178" fmla="*/ f141 1 237"/>
                <a:gd name="f179" fmla="*/ f142 1 92"/>
                <a:gd name="f180" fmla="*/ f143 1 237"/>
                <a:gd name="f181" fmla="*/ f144 1 92"/>
                <a:gd name="f182" fmla="*/ f145 1 237"/>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 y="f65"/>
                    <a:pt x="f6" y="f66"/>
                  </a:cubicBezTo>
                  <a:cubicBezTo>
                    <a:pt x="f67" y="f9"/>
                    <a:pt x="f68" y="f69"/>
                    <a:pt x="f70" y="f24"/>
                  </a:cubicBezTo>
                  <a:cubicBezTo>
                    <a:pt x="f71" y="f72"/>
                    <a:pt x="f73" y="f22"/>
                    <a:pt x="f57" y="f69"/>
                  </a:cubicBezTo>
                  <a:cubicBezTo>
                    <a:pt x="f74" y="f75"/>
                    <a:pt x="f76" y="f77"/>
                    <a:pt x="f78" y="f79"/>
                  </a:cubicBezTo>
                  <a:cubicBezTo>
                    <a:pt x="f63" y="f80"/>
                    <a:pt x="f63" y="f81"/>
                    <a:pt x="f82" y="f83"/>
                  </a:cubicBezTo>
                  <a:cubicBezTo>
                    <a:pt x="f84" y="f85"/>
                    <a:pt x="f70" y="f7"/>
                    <a:pt x="f86" y="f87"/>
                  </a:cubicBezTo>
                  <a:cubicBezTo>
                    <a:pt x="f88" y="f89"/>
                    <a:pt x="f90" y="f91"/>
                    <a:pt x="f92" y="f93"/>
                  </a:cubicBezTo>
                  <a:cubicBezTo>
                    <a:pt x="f55" y="f94"/>
                    <a:pt x="f51" y="f95"/>
                    <a:pt x="f96" y="f2"/>
                  </a:cubicBezTo>
                  <a:cubicBezTo>
                    <a:pt x="f49" y="f2"/>
                    <a:pt x="f97" y="f2"/>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6E281657-D306-4D50-88ED-0C9E06F7FE01}"/>
                </a:ext>
              </a:extLst>
            </p:cNvPr>
            <p:cNvSpPr/>
            <p:nvPr/>
          </p:nvSpPr>
          <p:spPr>
            <a:xfrm>
              <a:off x="8607420" y="2147889"/>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5"/>
                <a:gd name="f18" fmla="val 25"/>
                <a:gd name="f19" fmla="val 183"/>
                <a:gd name="f20" fmla="val 178"/>
                <a:gd name="f21" fmla="val 37"/>
                <a:gd name="f22" fmla="val 175"/>
                <a:gd name="f23" fmla="val 41"/>
                <a:gd name="f24" fmla="val 173"/>
                <a:gd name="f25" fmla="val 45"/>
                <a:gd name="f26" fmla="val 171"/>
                <a:gd name="f27" fmla="val 152"/>
                <a:gd name="f28" fmla="val 29"/>
                <a:gd name="f29" fmla="val 132"/>
                <a:gd name="f30" fmla="val 21"/>
                <a:gd name="f31" fmla="val 113"/>
                <a:gd name="f32" fmla="val 19"/>
                <a:gd name="f33" fmla="val 107"/>
                <a:gd name="f34" fmla="val 17"/>
                <a:gd name="f35" fmla="val 102"/>
                <a:gd name="f36" fmla="val 15"/>
                <a:gd name="f37" fmla="val 96"/>
                <a:gd name="f38" fmla="val 65"/>
                <a:gd name="f39" fmla="val 8"/>
                <a:gd name="f40" fmla="val 10"/>
                <a:gd name="f41" fmla="val 3"/>
                <a:gd name="f42" fmla="val 12"/>
                <a:gd name="f43" fmla="val 5"/>
                <a:gd name="f44" fmla="val 14"/>
                <a:gd name="f45" fmla="val 7"/>
                <a:gd name="f46" fmla="val 38"/>
                <a:gd name="f47" fmla="val 31"/>
                <a:gd name="f48" fmla="val 50"/>
                <a:gd name="f49" fmla="val 60"/>
                <a:gd name="f50" fmla="val 55"/>
                <a:gd name="f51" fmla="val 93"/>
                <a:gd name="f52" fmla="val 58"/>
                <a:gd name="f53" fmla="val 117"/>
                <a:gd name="f54" fmla="val 63"/>
                <a:gd name="f55" fmla="val 141"/>
                <a:gd name="f56" fmla="val 67"/>
                <a:gd name="f57" fmla="val 165"/>
                <a:gd name="f58" fmla="val 75"/>
                <a:gd name="f59" fmla="val 166"/>
                <a:gd name="f60" fmla="val 85"/>
                <a:gd name="f61" fmla="val 160"/>
                <a:gd name="f62" fmla="val 90"/>
                <a:gd name="f63" fmla="val 170"/>
                <a:gd name="f64" fmla="val 174"/>
                <a:gd name="f65" fmla="val 83"/>
                <a:gd name="f66" fmla="val 76"/>
                <a:gd name="f67" fmla="val 176"/>
                <a:gd name="f68" fmla="val 70"/>
                <a:gd name="f69" fmla="val 69"/>
                <a:gd name="f70" fmla="val 68"/>
                <a:gd name="f71" fmla="val 71"/>
                <a:gd name="f72" fmla="val 72"/>
                <a:gd name="f73" fmla="val 206"/>
                <a:gd name="f74" fmla="val 86"/>
                <a:gd name="f75" fmla="val 217"/>
                <a:gd name="f76" fmla="val 220"/>
                <a:gd name="f77" fmla="val 223"/>
                <a:gd name="f78" fmla="val 87"/>
                <a:gd name="f79" fmla="val 227"/>
                <a:gd name="f80" fmla="val 81"/>
                <a:gd name="f81" fmla="val 235"/>
                <a:gd name="f82" fmla="val 61"/>
                <a:gd name="f83" fmla="val 234"/>
                <a:gd name="f84" fmla="val 59"/>
                <a:gd name="f85" fmla="val 233"/>
                <a:gd name="f86" fmla="val 56"/>
                <a:gd name="f87" fmla="val 228"/>
                <a:gd name="f88" fmla="val 57"/>
                <a:gd name="f89" fmla="val 226"/>
                <a:gd name="f90" fmla="val 210"/>
                <a:gd name="f91" fmla="val 51"/>
                <a:gd name="f92" fmla="val 181"/>
                <a:gd name="f93" fmla="val 49"/>
                <a:gd name="f94" fmla="+- 0 0 -90"/>
                <a:gd name="f95" fmla="*/ f3 1 92"/>
                <a:gd name="f96" fmla="*/ f4 1 238"/>
                <a:gd name="f97" fmla="val f5"/>
                <a:gd name="f98" fmla="val f6"/>
                <a:gd name="f99" fmla="val f7"/>
                <a:gd name="f100" fmla="*/ f94 f0 1"/>
                <a:gd name="f101" fmla="+- f99 0 f97"/>
                <a:gd name="f102" fmla="+- f98 0 f97"/>
                <a:gd name="f103" fmla="*/ f100 1 f2"/>
                <a:gd name="f104" fmla="*/ f102 1 92"/>
                <a:gd name="f105" fmla="*/ f101 1 238"/>
                <a:gd name="f106" fmla="*/ 48 f102 1"/>
                <a:gd name="f107" fmla="*/ 179 f101 1"/>
                <a:gd name="f108" fmla="*/ 34 f102 1"/>
                <a:gd name="f109" fmla="*/ 197 f101 1"/>
                <a:gd name="f110" fmla="*/ 178 f101 1"/>
                <a:gd name="f111" fmla="*/ 45 f102 1"/>
                <a:gd name="f112" fmla="*/ 171 f101 1"/>
                <a:gd name="f113" fmla="*/ 21 f102 1"/>
                <a:gd name="f114" fmla="*/ 113 f101 1"/>
                <a:gd name="f115" fmla="*/ 15 f102 1"/>
                <a:gd name="f116" fmla="*/ 96 f101 1"/>
                <a:gd name="f117" fmla="*/ 8 f102 1"/>
                <a:gd name="f118" fmla="*/ 0 f101 1"/>
                <a:gd name="f119" fmla="*/ 14 f102 1"/>
                <a:gd name="f120" fmla="*/ 7 f101 1"/>
                <a:gd name="f121" fmla="*/ 55 f102 1"/>
                <a:gd name="f122" fmla="*/ 93 f101 1"/>
                <a:gd name="f123" fmla="*/ 67 f102 1"/>
                <a:gd name="f124" fmla="*/ 165 f101 1"/>
                <a:gd name="f125" fmla="*/ 90 f102 1"/>
                <a:gd name="f126" fmla="*/ 170 f101 1"/>
                <a:gd name="f127" fmla="*/ 92 f102 1"/>
                <a:gd name="f128" fmla="*/ 183 f101 1"/>
                <a:gd name="f129" fmla="*/ 70 f102 1"/>
                <a:gd name="f130" fmla="*/ 173 f101 1"/>
                <a:gd name="f131" fmla="*/ 176 f101 1"/>
                <a:gd name="f132" fmla="*/ 86 f102 1"/>
                <a:gd name="f133" fmla="*/ 217 f101 1"/>
                <a:gd name="f134" fmla="*/ 87 f102 1"/>
                <a:gd name="f135" fmla="*/ 227 f101 1"/>
                <a:gd name="f136" fmla="*/ 61 f102 1"/>
                <a:gd name="f137" fmla="*/ 234 f101 1"/>
                <a:gd name="f138" fmla="*/ 57 f102 1"/>
                <a:gd name="f139" fmla="*/ 226 f101 1"/>
                <a:gd name="f140" fmla="*/ 51 f102 1"/>
                <a:gd name="f141" fmla="*/ 181 f101 1"/>
                <a:gd name="f142" fmla="+- f103 0 f1"/>
                <a:gd name="f143" fmla="*/ f106 1 92"/>
                <a:gd name="f144" fmla="*/ f107 1 238"/>
                <a:gd name="f145" fmla="*/ f108 1 92"/>
                <a:gd name="f146" fmla="*/ f109 1 238"/>
                <a:gd name="f147" fmla="*/ f110 1 238"/>
                <a:gd name="f148" fmla="*/ f111 1 92"/>
                <a:gd name="f149" fmla="*/ f112 1 238"/>
                <a:gd name="f150" fmla="*/ f113 1 92"/>
                <a:gd name="f151" fmla="*/ f114 1 238"/>
                <a:gd name="f152" fmla="*/ f115 1 92"/>
                <a:gd name="f153" fmla="*/ f116 1 238"/>
                <a:gd name="f154" fmla="*/ f117 1 92"/>
                <a:gd name="f155" fmla="*/ f118 1 238"/>
                <a:gd name="f156" fmla="*/ f119 1 92"/>
                <a:gd name="f157" fmla="*/ f120 1 238"/>
                <a:gd name="f158" fmla="*/ f121 1 92"/>
                <a:gd name="f159" fmla="*/ f122 1 238"/>
                <a:gd name="f160" fmla="*/ f123 1 92"/>
                <a:gd name="f161" fmla="*/ f124 1 238"/>
                <a:gd name="f162" fmla="*/ f125 1 92"/>
                <a:gd name="f163" fmla="*/ f126 1 238"/>
                <a:gd name="f164" fmla="*/ f127 1 92"/>
                <a:gd name="f165" fmla="*/ f128 1 238"/>
                <a:gd name="f166" fmla="*/ f129 1 92"/>
                <a:gd name="f167" fmla="*/ f130 1 238"/>
                <a:gd name="f168" fmla="*/ f131 1 238"/>
                <a:gd name="f169" fmla="*/ f132 1 92"/>
                <a:gd name="f170" fmla="*/ f133 1 238"/>
                <a:gd name="f171" fmla="*/ f134 1 92"/>
                <a:gd name="f172" fmla="*/ f135 1 238"/>
                <a:gd name="f173" fmla="*/ f136 1 92"/>
                <a:gd name="f174" fmla="*/ f137 1 238"/>
                <a:gd name="f175" fmla="*/ f138 1 92"/>
                <a:gd name="f176" fmla="*/ f139 1 238"/>
                <a:gd name="f177" fmla="*/ f140 1 92"/>
                <a:gd name="f178" fmla="*/ f141 1 238"/>
                <a:gd name="f179" fmla="*/ 0 1 f104"/>
                <a:gd name="f180" fmla="*/ f98 1 f104"/>
                <a:gd name="f181" fmla="*/ 0 1 f105"/>
                <a:gd name="f182" fmla="*/ f99 1 f105"/>
                <a:gd name="f183" fmla="*/ f143 1 f104"/>
                <a:gd name="f184" fmla="*/ f144 1 f105"/>
                <a:gd name="f185" fmla="*/ f145 1 f104"/>
                <a:gd name="f186" fmla="*/ f146 1 f105"/>
                <a:gd name="f187" fmla="*/ f147 1 f105"/>
                <a:gd name="f188" fmla="*/ f148 1 f104"/>
                <a:gd name="f189" fmla="*/ f149 1 f105"/>
                <a:gd name="f190" fmla="*/ f150 1 f104"/>
                <a:gd name="f191" fmla="*/ f151 1 f105"/>
                <a:gd name="f192" fmla="*/ f152 1 f104"/>
                <a:gd name="f193" fmla="*/ f153 1 f105"/>
                <a:gd name="f194" fmla="*/ f154 1 f104"/>
                <a:gd name="f195" fmla="*/ f155 1 f105"/>
                <a:gd name="f196" fmla="*/ f156 1 f104"/>
                <a:gd name="f197" fmla="*/ f157 1 f105"/>
                <a:gd name="f198" fmla="*/ f158 1 f104"/>
                <a:gd name="f199" fmla="*/ f159 1 f105"/>
                <a:gd name="f200" fmla="*/ f160 1 f104"/>
                <a:gd name="f201" fmla="*/ f161 1 f105"/>
                <a:gd name="f202" fmla="*/ f162 1 f104"/>
                <a:gd name="f203" fmla="*/ f163 1 f105"/>
                <a:gd name="f204" fmla="*/ f164 1 f104"/>
                <a:gd name="f205" fmla="*/ f165 1 f105"/>
                <a:gd name="f206" fmla="*/ f166 1 f104"/>
                <a:gd name="f207" fmla="*/ f167 1 f105"/>
                <a:gd name="f208" fmla="*/ f168 1 f105"/>
                <a:gd name="f209" fmla="*/ f169 1 f104"/>
                <a:gd name="f210" fmla="*/ f170 1 f105"/>
                <a:gd name="f211" fmla="*/ f171 1 f104"/>
                <a:gd name="f212" fmla="*/ f172 1 f105"/>
                <a:gd name="f213" fmla="*/ f173 1 f104"/>
                <a:gd name="f214" fmla="*/ f174 1 f105"/>
                <a:gd name="f215" fmla="*/ f175 1 f104"/>
                <a:gd name="f216" fmla="*/ f176 1 f105"/>
                <a:gd name="f217" fmla="*/ f177 1 f104"/>
                <a:gd name="f218" fmla="*/ f178 1 f105"/>
                <a:gd name="f219" fmla="*/ f179 f95 1"/>
                <a:gd name="f220" fmla="*/ f180 f95 1"/>
                <a:gd name="f221" fmla="*/ f182 f96 1"/>
                <a:gd name="f222" fmla="*/ f181 f96 1"/>
                <a:gd name="f223" fmla="*/ f183 f95 1"/>
                <a:gd name="f224" fmla="*/ f184 f96 1"/>
                <a:gd name="f225" fmla="*/ f185 f95 1"/>
                <a:gd name="f226" fmla="*/ f186 f96 1"/>
                <a:gd name="f227" fmla="*/ f187 f96 1"/>
                <a:gd name="f228" fmla="*/ f188 f95 1"/>
                <a:gd name="f229" fmla="*/ f189 f96 1"/>
                <a:gd name="f230" fmla="*/ f190 f95 1"/>
                <a:gd name="f231" fmla="*/ f191 f96 1"/>
                <a:gd name="f232" fmla="*/ f192 f95 1"/>
                <a:gd name="f233" fmla="*/ f193 f96 1"/>
                <a:gd name="f234" fmla="*/ f194 f95 1"/>
                <a:gd name="f235" fmla="*/ f195 f96 1"/>
                <a:gd name="f236" fmla="*/ f196 f95 1"/>
                <a:gd name="f237" fmla="*/ f197 f96 1"/>
                <a:gd name="f238" fmla="*/ f198 f95 1"/>
                <a:gd name="f239" fmla="*/ f199 f96 1"/>
                <a:gd name="f240" fmla="*/ f200 f95 1"/>
                <a:gd name="f241" fmla="*/ f201 f96 1"/>
                <a:gd name="f242" fmla="*/ f202 f95 1"/>
                <a:gd name="f243" fmla="*/ f203 f96 1"/>
                <a:gd name="f244" fmla="*/ f204 f95 1"/>
                <a:gd name="f245" fmla="*/ f205 f96 1"/>
                <a:gd name="f246" fmla="*/ f206 f95 1"/>
                <a:gd name="f247" fmla="*/ f207 f96 1"/>
                <a:gd name="f248" fmla="*/ f208 f96 1"/>
                <a:gd name="f249" fmla="*/ f209 f95 1"/>
                <a:gd name="f250" fmla="*/ f210 f96 1"/>
                <a:gd name="f251" fmla="*/ f211 f95 1"/>
                <a:gd name="f252" fmla="*/ f212 f96 1"/>
                <a:gd name="f253" fmla="*/ f213 f95 1"/>
                <a:gd name="f254" fmla="*/ f214 f96 1"/>
                <a:gd name="f255" fmla="*/ f215 f95 1"/>
                <a:gd name="f256" fmla="*/ f216 f96 1"/>
                <a:gd name="f257" fmla="*/ f217 f95 1"/>
                <a:gd name="f258" fmla="*/ f218 f96 1"/>
              </a:gdLst>
              <a:ahLst/>
              <a:cxnLst>
                <a:cxn ang="3cd4">
                  <a:pos x="hc" y="t"/>
                </a:cxn>
                <a:cxn ang="0">
                  <a:pos x="r" y="vc"/>
                </a:cxn>
                <a:cxn ang="cd4">
                  <a:pos x="hc" y="b"/>
                </a:cxn>
                <a:cxn ang="cd2">
                  <a:pos x="l" y="vc"/>
                </a:cxn>
                <a:cxn ang="f142">
                  <a:pos x="f223" y="f224"/>
                </a:cxn>
                <a:cxn ang="f142">
                  <a:pos x="f225" y="f226"/>
                </a:cxn>
                <a:cxn ang="f142">
                  <a:pos x="f225" y="f227"/>
                </a:cxn>
                <a:cxn ang="f142">
                  <a:pos x="f228" y="f229"/>
                </a:cxn>
                <a:cxn ang="f142">
                  <a:pos x="f230" y="f231"/>
                </a:cxn>
                <a:cxn ang="f142">
                  <a:pos x="f232" y="f233"/>
                </a:cxn>
                <a:cxn ang="f142">
                  <a:pos x="f234" y="f235"/>
                </a:cxn>
                <a:cxn ang="f142">
                  <a:pos x="f236" y="f237"/>
                </a:cxn>
                <a:cxn ang="f142">
                  <a:pos x="f238" y="f239"/>
                </a:cxn>
                <a:cxn ang="f142">
                  <a:pos x="f240" y="f241"/>
                </a:cxn>
                <a:cxn ang="f142">
                  <a:pos x="f242" y="f243"/>
                </a:cxn>
                <a:cxn ang="f142">
                  <a:pos x="f244" y="f245"/>
                </a:cxn>
                <a:cxn ang="f142">
                  <a:pos x="f246" y="f247"/>
                </a:cxn>
                <a:cxn ang="f142">
                  <a:pos x="f240" y="f248"/>
                </a:cxn>
                <a:cxn ang="f142">
                  <a:pos x="f249" y="f250"/>
                </a:cxn>
                <a:cxn ang="f142">
                  <a:pos x="f251" y="f252"/>
                </a:cxn>
                <a:cxn ang="f142">
                  <a:pos x="f253" y="f254"/>
                </a:cxn>
                <a:cxn ang="f142">
                  <a:pos x="f255" y="f256"/>
                </a:cxn>
                <a:cxn ang="f142">
                  <a:pos x="f257" y="f258"/>
                </a:cxn>
                <a:cxn ang="f142">
                  <a:pos x="f223" y="f224"/>
                </a:cxn>
              </a:cxnLst>
              <a:rect l="f219" t="f222" r="f220" b="f221"/>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14"/>
                    <a:pt x="f39" y="f5"/>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 y="f64"/>
                    <a:pt x="f6" y="f20"/>
                    <a:pt x="f6" y="f19"/>
                  </a:cubicBezTo>
                  <a:cubicBezTo>
                    <a:pt x="f65" y="f9"/>
                    <a:pt x="f66" y="f67"/>
                    <a:pt x="f68" y="f24"/>
                  </a:cubicBezTo>
                  <a:cubicBezTo>
                    <a:pt x="f69" y="f64"/>
                    <a:pt x="f70" y="f22"/>
                    <a:pt x="f56" y="f67"/>
                  </a:cubicBezTo>
                  <a:cubicBezTo>
                    <a:pt x="f71" y="f13"/>
                    <a:pt x="f72" y="f73"/>
                    <a:pt x="f74" y="f75"/>
                  </a:cubicBezTo>
                  <a:cubicBezTo>
                    <a:pt x="f62" y="f76"/>
                    <a:pt x="f62" y="f77"/>
                    <a:pt x="f78" y="f79"/>
                  </a:cubicBezTo>
                  <a:cubicBezTo>
                    <a:pt x="f80" y="f81"/>
                    <a:pt x="f68" y="f7"/>
                    <a:pt x="f82" y="f83"/>
                  </a:cubicBezTo>
                  <a:cubicBezTo>
                    <a:pt x="f84" y="f85"/>
                    <a:pt x="f86" y="f87"/>
                    <a:pt x="f88" y="f89"/>
                  </a:cubicBezTo>
                  <a:cubicBezTo>
                    <a:pt x="f54" y="f90"/>
                    <a:pt x="f50" y="f17"/>
                    <a:pt x="f91" y="f92"/>
                  </a:cubicBezTo>
                  <a:cubicBezTo>
                    <a:pt x="f48" y="f2"/>
                    <a:pt x="f93" y="f2"/>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F135C9D7-9227-4BD1-BEDF-9E6ABAFB3DDA}"/>
                </a:ext>
              </a:extLst>
            </p:cNvPr>
            <p:cNvSpPr/>
            <p:nvPr/>
          </p:nvSpPr>
          <p:spPr>
            <a:xfrm>
              <a:off x="7008811" y="3313108"/>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0"/>
                <a:gd name="f27" fmla="val 151"/>
                <a:gd name="f28" fmla="val 29"/>
                <a:gd name="f29" fmla="val 132"/>
                <a:gd name="f30" fmla="val 21"/>
                <a:gd name="f31" fmla="val 112"/>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0"/>
                <a:gd name="f48" fmla="val 50"/>
                <a:gd name="f49" fmla="val 59"/>
                <a:gd name="f50" fmla="val 55"/>
                <a:gd name="f51" fmla="val 58"/>
                <a:gd name="f52" fmla="val 116"/>
                <a:gd name="f53" fmla="val 63"/>
                <a:gd name="f54" fmla="val 140"/>
                <a:gd name="f55" fmla="val 67"/>
                <a:gd name="f56" fmla="val 164"/>
                <a:gd name="f57" fmla="val 75"/>
                <a:gd name="f58" fmla="val 165"/>
                <a:gd name="f59" fmla="val 85"/>
                <a:gd name="f60" fmla="val 159"/>
                <a:gd name="f61" fmla="val 90"/>
                <a:gd name="f62" fmla="val 169"/>
                <a:gd name="f63" fmla="val 91"/>
                <a:gd name="f64" fmla="val 178"/>
                <a:gd name="f65" fmla="val 182"/>
                <a:gd name="f66" fmla="val 83"/>
                <a:gd name="f67" fmla="val 76"/>
                <a:gd name="f68" fmla="val 176"/>
                <a:gd name="f69" fmla="val 69"/>
                <a:gd name="f70" fmla="val 174"/>
                <a:gd name="f71" fmla="val 68"/>
                <a:gd name="f72" fmla="val 71"/>
                <a:gd name="f73" fmla="val 190"/>
                <a:gd name="f74" fmla="val 72"/>
                <a:gd name="f75" fmla="val 206"/>
                <a:gd name="f76" fmla="val 86"/>
                <a:gd name="f77" fmla="val 216"/>
                <a:gd name="f78" fmla="val 219"/>
                <a:gd name="f79" fmla="val 223"/>
                <a:gd name="f80" fmla="val 87"/>
                <a:gd name="f81" fmla="val 226"/>
                <a:gd name="f82" fmla="val 80"/>
                <a:gd name="f83" fmla="val 234"/>
                <a:gd name="f84" fmla="val 70"/>
                <a:gd name="f85" fmla="val 61"/>
                <a:gd name="f86" fmla="val 233"/>
                <a:gd name="f87" fmla="val 232"/>
                <a:gd name="f88" fmla="val 56"/>
                <a:gd name="f89" fmla="val 227"/>
                <a:gd name="f90" fmla="val 57"/>
                <a:gd name="f91" fmla="val 225"/>
                <a:gd name="f92" fmla="val 209"/>
                <a:gd name="f93" fmla="val 195"/>
                <a:gd name="f94" fmla="val 51"/>
                <a:gd name="f95" fmla="val 49"/>
                <a:gd name="f96" fmla="+- 0 0 -90"/>
                <a:gd name="f97" fmla="*/ f3 1 92"/>
                <a:gd name="f98" fmla="*/ f4 1 237"/>
                <a:gd name="f99" fmla="val f5"/>
                <a:gd name="f100" fmla="val f6"/>
                <a:gd name="f101" fmla="val f7"/>
                <a:gd name="f102" fmla="*/ f96 f0 1"/>
                <a:gd name="f103" fmla="+- f101 0 f99"/>
                <a:gd name="f104" fmla="+- f100 0 f99"/>
                <a:gd name="f105" fmla="*/ f102 1 f2"/>
                <a:gd name="f106" fmla="*/ f104 1 92"/>
                <a:gd name="f107" fmla="*/ f103 1 237"/>
                <a:gd name="f108" fmla="*/ 48 f104 1"/>
                <a:gd name="f109" fmla="*/ 179 f103 1"/>
                <a:gd name="f110" fmla="*/ 34 f104 1"/>
                <a:gd name="f111" fmla="*/ 197 f103 1"/>
                <a:gd name="f112" fmla="*/ 177 f103 1"/>
                <a:gd name="f113" fmla="*/ 45 f104 1"/>
                <a:gd name="f114" fmla="*/ 170 f103 1"/>
                <a:gd name="f115" fmla="*/ 21 f104 1"/>
                <a:gd name="f116" fmla="*/ 112 f103 1"/>
                <a:gd name="f117" fmla="*/ 15 f104 1"/>
                <a:gd name="f118" fmla="*/ 96 f103 1"/>
                <a:gd name="f119" fmla="*/ 8 f104 1"/>
                <a:gd name="f120" fmla="*/ 0 f103 1"/>
                <a:gd name="f121" fmla="*/ 14 f104 1"/>
                <a:gd name="f122" fmla="*/ 6 f103 1"/>
                <a:gd name="f123" fmla="*/ 55 f104 1"/>
                <a:gd name="f124" fmla="*/ 92 f103 1"/>
                <a:gd name="f125" fmla="*/ 67 f104 1"/>
                <a:gd name="f126" fmla="*/ 164 f103 1"/>
                <a:gd name="f127" fmla="*/ 90 f104 1"/>
                <a:gd name="f128" fmla="*/ 169 f103 1"/>
                <a:gd name="f129" fmla="*/ 92 f104 1"/>
                <a:gd name="f130" fmla="*/ 182 f103 1"/>
                <a:gd name="f131" fmla="*/ 69 f104 1"/>
                <a:gd name="f132" fmla="*/ 173 f103 1"/>
                <a:gd name="f133" fmla="*/ 175 f103 1"/>
                <a:gd name="f134" fmla="*/ 86 f104 1"/>
                <a:gd name="f135" fmla="*/ 216 f103 1"/>
                <a:gd name="f136" fmla="*/ 87 f104 1"/>
                <a:gd name="f137" fmla="*/ 226 f103 1"/>
                <a:gd name="f138" fmla="*/ 61 f104 1"/>
                <a:gd name="f139" fmla="*/ 233 f103 1"/>
                <a:gd name="f140" fmla="*/ 57 f104 1"/>
                <a:gd name="f141" fmla="*/ 225 f103 1"/>
                <a:gd name="f142" fmla="*/ 51 f104 1"/>
                <a:gd name="f143" fmla="*/ 180 f103 1"/>
                <a:gd name="f144" fmla="+- f105 0 f1"/>
                <a:gd name="f145" fmla="*/ f108 1 92"/>
                <a:gd name="f146" fmla="*/ f109 1 237"/>
                <a:gd name="f147" fmla="*/ f110 1 92"/>
                <a:gd name="f148" fmla="*/ f111 1 237"/>
                <a:gd name="f149" fmla="*/ f112 1 237"/>
                <a:gd name="f150" fmla="*/ f113 1 92"/>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237"/>
                <a:gd name="f171" fmla="*/ f134 1 92"/>
                <a:gd name="f172" fmla="*/ f135 1 237"/>
                <a:gd name="f173" fmla="*/ f136 1 92"/>
                <a:gd name="f174" fmla="*/ f137 1 237"/>
                <a:gd name="f175" fmla="*/ f138 1 92"/>
                <a:gd name="f176" fmla="*/ f139 1 237"/>
                <a:gd name="f177" fmla="*/ f140 1 92"/>
                <a:gd name="f178" fmla="*/ f141 1 237"/>
                <a:gd name="f179" fmla="*/ f142 1 92"/>
                <a:gd name="f180" fmla="*/ f143 1 237"/>
                <a:gd name="f181" fmla="*/ 0 1 f106"/>
                <a:gd name="f182" fmla="*/ f100 1 f106"/>
                <a:gd name="f183" fmla="*/ 0 1 f107"/>
                <a:gd name="f184" fmla="*/ f101 1 f107"/>
                <a:gd name="f185" fmla="*/ f145 1 f106"/>
                <a:gd name="f186" fmla="*/ f146 1 f107"/>
                <a:gd name="f187" fmla="*/ f147 1 f106"/>
                <a:gd name="f188" fmla="*/ f148 1 f107"/>
                <a:gd name="f189" fmla="*/ f149 1 f107"/>
                <a:gd name="f190" fmla="*/ f150 1 f106"/>
                <a:gd name="f191" fmla="*/ f151 1 f107"/>
                <a:gd name="f192" fmla="*/ f152 1 f106"/>
                <a:gd name="f193" fmla="*/ f153 1 f107"/>
                <a:gd name="f194" fmla="*/ f154 1 f106"/>
                <a:gd name="f195" fmla="*/ f155 1 f107"/>
                <a:gd name="f196" fmla="*/ f156 1 f106"/>
                <a:gd name="f197" fmla="*/ f157 1 f107"/>
                <a:gd name="f198" fmla="*/ f158 1 f106"/>
                <a:gd name="f199" fmla="*/ f159 1 f107"/>
                <a:gd name="f200" fmla="*/ f160 1 f106"/>
                <a:gd name="f201" fmla="*/ f161 1 f107"/>
                <a:gd name="f202" fmla="*/ f162 1 f106"/>
                <a:gd name="f203" fmla="*/ f163 1 f107"/>
                <a:gd name="f204" fmla="*/ f164 1 f106"/>
                <a:gd name="f205" fmla="*/ f165 1 f107"/>
                <a:gd name="f206" fmla="*/ f166 1 f106"/>
                <a:gd name="f207" fmla="*/ f167 1 f107"/>
                <a:gd name="f208" fmla="*/ f168 1 f106"/>
                <a:gd name="f209" fmla="*/ f169 1 f107"/>
                <a:gd name="f210" fmla="*/ f170 1 f107"/>
                <a:gd name="f211" fmla="*/ f171 1 f106"/>
                <a:gd name="f212" fmla="*/ f172 1 f107"/>
                <a:gd name="f213" fmla="*/ f173 1 f106"/>
                <a:gd name="f214" fmla="*/ f174 1 f107"/>
                <a:gd name="f215" fmla="*/ f175 1 f106"/>
                <a:gd name="f216" fmla="*/ f176 1 f107"/>
                <a:gd name="f217" fmla="*/ f177 1 f106"/>
                <a:gd name="f218" fmla="*/ f178 1 f107"/>
                <a:gd name="f219" fmla="*/ f179 1 f106"/>
                <a:gd name="f220" fmla="*/ f180 1 f107"/>
                <a:gd name="f221" fmla="*/ f181 f97 1"/>
                <a:gd name="f222" fmla="*/ f182 f97 1"/>
                <a:gd name="f223" fmla="*/ f184 f98 1"/>
                <a:gd name="f224" fmla="*/ f183 f98 1"/>
                <a:gd name="f225" fmla="*/ f185 f97 1"/>
                <a:gd name="f226" fmla="*/ f186 f98 1"/>
                <a:gd name="f227" fmla="*/ f187 f97 1"/>
                <a:gd name="f228" fmla="*/ f188 f98 1"/>
                <a:gd name="f229" fmla="*/ f189 f98 1"/>
                <a:gd name="f230" fmla="*/ f190 f97 1"/>
                <a:gd name="f231" fmla="*/ f191 f98 1"/>
                <a:gd name="f232" fmla="*/ f192 f97 1"/>
                <a:gd name="f233" fmla="*/ f193 f98 1"/>
                <a:gd name="f234" fmla="*/ f194 f97 1"/>
                <a:gd name="f235" fmla="*/ f195 f98 1"/>
                <a:gd name="f236" fmla="*/ f196 f97 1"/>
                <a:gd name="f237" fmla="*/ f197 f98 1"/>
                <a:gd name="f238" fmla="*/ f198 f97 1"/>
                <a:gd name="f239" fmla="*/ f199 f98 1"/>
                <a:gd name="f240" fmla="*/ f200 f97 1"/>
                <a:gd name="f241" fmla="*/ f201 f98 1"/>
                <a:gd name="f242" fmla="*/ f202 f97 1"/>
                <a:gd name="f243" fmla="*/ f203 f98 1"/>
                <a:gd name="f244" fmla="*/ f204 f97 1"/>
                <a:gd name="f245" fmla="*/ f205 f98 1"/>
                <a:gd name="f246" fmla="*/ f206 f97 1"/>
                <a:gd name="f247" fmla="*/ f207 f98 1"/>
                <a:gd name="f248" fmla="*/ f208 f97 1"/>
                <a:gd name="f249" fmla="*/ f209 f98 1"/>
                <a:gd name="f250" fmla="*/ f210 f98 1"/>
                <a:gd name="f251" fmla="*/ f211 f97 1"/>
                <a:gd name="f252" fmla="*/ f212 f98 1"/>
                <a:gd name="f253" fmla="*/ f213 f97 1"/>
                <a:gd name="f254" fmla="*/ f214 f98 1"/>
                <a:gd name="f255" fmla="*/ f215 f97 1"/>
                <a:gd name="f256" fmla="*/ f216 f98 1"/>
                <a:gd name="f257" fmla="*/ f217 f97 1"/>
                <a:gd name="f258" fmla="*/ f218 f98 1"/>
                <a:gd name="f259" fmla="*/ f219 f97 1"/>
                <a:gd name="f260" fmla="*/ f220 f98 1"/>
              </a:gdLst>
              <a:ahLst/>
              <a:cxnLst>
                <a:cxn ang="3cd4">
                  <a:pos x="hc" y="t"/>
                </a:cxn>
                <a:cxn ang="0">
                  <a:pos x="r" y="vc"/>
                </a:cxn>
                <a:cxn ang="cd4">
                  <a:pos x="hc" y="b"/>
                </a:cxn>
                <a:cxn ang="cd2">
                  <a:pos x="l" y="vc"/>
                </a:cxn>
                <a:cxn ang="f144">
                  <a:pos x="f225" y="f226"/>
                </a:cxn>
                <a:cxn ang="f144">
                  <a:pos x="f227" y="f228"/>
                </a:cxn>
                <a:cxn ang="f144">
                  <a:pos x="f227" y="f229"/>
                </a:cxn>
                <a:cxn ang="f144">
                  <a:pos x="f230" y="f231"/>
                </a:cxn>
                <a:cxn ang="f144">
                  <a:pos x="f232" y="f233"/>
                </a:cxn>
                <a:cxn ang="f144">
                  <a:pos x="f234" y="f235"/>
                </a:cxn>
                <a:cxn ang="f144">
                  <a:pos x="f236" y="f237"/>
                </a:cxn>
                <a:cxn ang="f144">
                  <a:pos x="f238" y="f239"/>
                </a:cxn>
                <a:cxn ang="f144">
                  <a:pos x="f240" y="f241"/>
                </a:cxn>
                <a:cxn ang="f144">
                  <a:pos x="f242" y="f243"/>
                </a:cxn>
                <a:cxn ang="f144">
                  <a:pos x="f244" y="f245"/>
                </a:cxn>
                <a:cxn ang="f144">
                  <a:pos x="f246" y="f247"/>
                </a:cxn>
                <a:cxn ang="f144">
                  <a:pos x="f248" y="f249"/>
                </a:cxn>
                <a:cxn ang="f144">
                  <a:pos x="f242" y="f250"/>
                </a:cxn>
                <a:cxn ang="f144">
                  <a:pos x="f251" y="f252"/>
                </a:cxn>
                <a:cxn ang="f144">
                  <a:pos x="f253" y="f254"/>
                </a:cxn>
                <a:cxn ang="f144">
                  <a:pos x="f255" y="f256"/>
                </a:cxn>
                <a:cxn ang="f144">
                  <a:pos x="f257" y="f258"/>
                </a:cxn>
                <a:cxn ang="f144">
                  <a:pos x="f259" y="f260"/>
                </a:cxn>
                <a:cxn ang="f144">
                  <a:pos x="f225" y="f226"/>
                </a:cxn>
              </a:cxnLst>
              <a:rect l="f221" t="f224" r="f222" b="f223"/>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21" y="f47"/>
                    <a:pt x="f48" y="f49"/>
                    <a:pt x="f50" y="f6"/>
                  </a:cubicBezTo>
                  <a:cubicBezTo>
                    <a:pt x="f51" y="f52"/>
                    <a:pt x="f53" y="f54"/>
                    <a:pt x="f55" y="f56"/>
                  </a:cubicBezTo>
                  <a:cubicBezTo>
                    <a:pt x="f57" y="f58"/>
                    <a:pt x="f59" y="f60"/>
                    <a:pt x="f61" y="f62"/>
                  </a:cubicBezTo>
                  <a:cubicBezTo>
                    <a:pt x="f6" y="f24"/>
                    <a:pt x="f63" y="f64"/>
                    <a:pt x="f6" y="f65"/>
                  </a:cubicBezTo>
                  <a:cubicBezTo>
                    <a:pt x="f66" y="f64"/>
                    <a:pt x="f67" y="f68"/>
                    <a:pt x="f69" y="f24"/>
                  </a:cubicBezTo>
                  <a:cubicBezTo>
                    <a:pt x="f69" y="f70"/>
                    <a:pt x="f71" y="f22"/>
                    <a:pt x="f55" y="f22"/>
                  </a:cubicBezTo>
                  <a:cubicBezTo>
                    <a:pt x="f72" y="f73"/>
                    <a:pt x="f74" y="f75"/>
                    <a:pt x="f76" y="f77"/>
                  </a:cubicBezTo>
                  <a:cubicBezTo>
                    <a:pt x="f61" y="f78"/>
                    <a:pt x="f61" y="f79"/>
                    <a:pt x="f80" y="f81"/>
                  </a:cubicBezTo>
                  <a:cubicBezTo>
                    <a:pt x="f82" y="f83"/>
                    <a:pt x="f84" y="f7"/>
                    <a:pt x="f85" y="f86"/>
                  </a:cubicBezTo>
                  <a:cubicBezTo>
                    <a:pt x="f49" y="f87"/>
                    <a:pt x="f88" y="f89"/>
                    <a:pt x="f90" y="f91"/>
                  </a:cubicBezTo>
                  <a:cubicBezTo>
                    <a:pt x="f53" y="f92"/>
                    <a:pt x="f50" y="f93"/>
                    <a:pt x="f94" y="f2"/>
                  </a:cubicBezTo>
                  <a:cubicBezTo>
                    <a:pt x="f48" y="f2"/>
                    <a:pt x="f95"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787F2353-707D-4F4B-B807-A44FB5037553}"/>
                </a:ext>
              </a:extLst>
            </p:cNvPr>
            <p:cNvSpPr/>
            <p:nvPr/>
          </p:nvSpPr>
          <p:spPr>
            <a:xfrm>
              <a:off x="5254627" y="2725734"/>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8"/>
                <a:gd name="f22" fmla="val 174"/>
                <a:gd name="f23" fmla="val 41"/>
                <a:gd name="f24" fmla="val 173"/>
                <a:gd name="f25" fmla="val 46"/>
                <a:gd name="f26" fmla="val 170"/>
                <a:gd name="f27" fmla="val 37"/>
                <a:gd name="f28" fmla="val 151"/>
                <a:gd name="f29" fmla="val 29"/>
                <a:gd name="f30" fmla="val 131"/>
                <a:gd name="f31" fmla="val 21"/>
                <a:gd name="f32" fmla="val 112"/>
                <a:gd name="f33" fmla="val 19"/>
                <a:gd name="f34" fmla="val 107"/>
                <a:gd name="f35" fmla="val 17"/>
                <a:gd name="f36" fmla="val 101"/>
                <a:gd name="f37" fmla="val 15"/>
                <a:gd name="f38" fmla="val 95"/>
                <a:gd name="f39" fmla="val 65"/>
                <a:gd name="f40" fmla="val 33"/>
                <a:gd name="f41" fmla="val 8"/>
                <a:gd name="f42" fmla="val 10"/>
                <a:gd name="f43" fmla="val 2"/>
                <a:gd name="f44" fmla="val 12"/>
                <a:gd name="f45" fmla="val 4"/>
                <a:gd name="f46" fmla="val 14"/>
                <a:gd name="f47" fmla="val 6"/>
                <a:gd name="f48" fmla="val 30"/>
                <a:gd name="f49" fmla="val 50"/>
                <a:gd name="f50" fmla="val 59"/>
                <a:gd name="f51" fmla="val 55"/>
                <a:gd name="f52" fmla="val 58"/>
                <a:gd name="f53" fmla="val 116"/>
                <a:gd name="f54" fmla="val 63"/>
                <a:gd name="f55" fmla="val 140"/>
                <a:gd name="f56" fmla="val 67"/>
                <a:gd name="f57" fmla="val 164"/>
                <a:gd name="f58" fmla="val 75"/>
                <a:gd name="f59" fmla="val 165"/>
                <a:gd name="f60" fmla="val 85"/>
                <a:gd name="f61" fmla="val 159"/>
                <a:gd name="f62" fmla="val 90"/>
                <a:gd name="f63" fmla="val 169"/>
                <a:gd name="f64" fmla="val 178"/>
                <a:gd name="f65" fmla="val 182"/>
                <a:gd name="f66" fmla="val 84"/>
                <a:gd name="f67" fmla="val 77"/>
                <a:gd name="f68" fmla="val 175"/>
                <a:gd name="f69" fmla="val 70"/>
                <a:gd name="f70" fmla="val 69"/>
                <a:gd name="f71" fmla="val 68"/>
                <a:gd name="f72" fmla="val 71"/>
                <a:gd name="f73" fmla="val 190"/>
                <a:gd name="f74" fmla="val 72"/>
                <a:gd name="f75" fmla="val 206"/>
                <a:gd name="f76" fmla="val 86"/>
                <a:gd name="f77" fmla="val 216"/>
                <a:gd name="f78" fmla="val 219"/>
                <a:gd name="f79" fmla="val 222"/>
                <a:gd name="f80" fmla="val 87"/>
                <a:gd name="f81" fmla="val 226"/>
                <a:gd name="f82" fmla="val 81"/>
                <a:gd name="f83" fmla="val 234"/>
                <a:gd name="f84" fmla="val 61"/>
                <a:gd name="f85" fmla="val 233"/>
                <a:gd name="f86" fmla="val 232"/>
                <a:gd name="f87" fmla="val 56"/>
                <a:gd name="f88" fmla="val 227"/>
                <a:gd name="f89" fmla="val 57"/>
                <a:gd name="f90" fmla="val 225"/>
                <a:gd name="f91" fmla="val 209"/>
                <a:gd name="f92" fmla="val 195"/>
                <a:gd name="f93" fmla="val 51"/>
                <a:gd name="f94" fmla="val 49"/>
                <a:gd name="f95" fmla="+- 0 0 -90"/>
                <a:gd name="f96" fmla="*/ f3 1 92"/>
                <a:gd name="f97" fmla="*/ f4 1 237"/>
                <a:gd name="f98" fmla="val f5"/>
                <a:gd name="f99" fmla="val f6"/>
                <a:gd name="f100" fmla="val f7"/>
                <a:gd name="f101" fmla="*/ f95 f0 1"/>
                <a:gd name="f102" fmla="+- f100 0 f98"/>
                <a:gd name="f103" fmla="+- f99 0 f98"/>
                <a:gd name="f104" fmla="*/ f101 1 f2"/>
                <a:gd name="f105" fmla="*/ f103 1 92"/>
                <a:gd name="f106" fmla="*/ f102 1 237"/>
                <a:gd name="f107" fmla="*/ 48 f103 1"/>
                <a:gd name="f108" fmla="*/ 179 f102 1"/>
                <a:gd name="f109" fmla="*/ 34 f103 1"/>
                <a:gd name="f110" fmla="*/ 197 f102 1"/>
                <a:gd name="f111" fmla="*/ 177 f102 1"/>
                <a:gd name="f112" fmla="*/ 46 f103 1"/>
                <a:gd name="f113" fmla="*/ 170 f102 1"/>
                <a:gd name="f114" fmla="*/ 21 f103 1"/>
                <a:gd name="f115" fmla="*/ 112 f102 1"/>
                <a:gd name="f116" fmla="*/ 15 f103 1"/>
                <a:gd name="f117" fmla="*/ 95 f102 1"/>
                <a:gd name="f118" fmla="*/ 8 f103 1"/>
                <a:gd name="f119" fmla="*/ 0 f102 1"/>
                <a:gd name="f120" fmla="*/ 14 f103 1"/>
                <a:gd name="f121" fmla="*/ 6 f102 1"/>
                <a:gd name="f122" fmla="*/ 55 f103 1"/>
                <a:gd name="f123" fmla="*/ 92 f102 1"/>
                <a:gd name="f124" fmla="*/ 67 f103 1"/>
                <a:gd name="f125" fmla="*/ 164 f102 1"/>
                <a:gd name="f126" fmla="*/ 90 f103 1"/>
                <a:gd name="f127" fmla="*/ 169 f102 1"/>
                <a:gd name="f128" fmla="*/ 92 f103 1"/>
                <a:gd name="f129" fmla="*/ 182 f102 1"/>
                <a:gd name="f130" fmla="*/ 70 f103 1"/>
                <a:gd name="f131" fmla="*/ 173 f102 1"/>
                <a:gd name="f132" fmla="*/ 175 f102 1"/>
                <a:gd name="f133" fmla="*/ 86 f103 1"/>
                <a:gd name="f134" fmla="*/ 216 f102 1"/>
                <a:gd name="f135" fmla="*/ 87 f103 1"/>
                <a:gd name="f136" fmla="*/ 226 f102 1"/>
                <a:gd name="f137" fmla="*/ 61 f103 1"/>
                <a:gd name="f138" fmla="*/ 233 f102 1"/>
                <a:gd name="f139" fmla="*/ 57 f103 1"/>
                <a:gd name="f140" fmla="*/ 225 f102 1"/>
                <a:gd name="f141" fmla="*/ 51 f103 1"/>
                <a:gd name="f142" fmla="*/ 180 f102 1"/>
                <a:gd name="f143" fmla="+- f104 0 f1"/>
                <a:gd name="f144" fmla="*/ f107 1 92"/>
                <a:gd name="f145" fmla="*/ f108 1 237"/>
                <a:gd name="f146" fmla="*/ f109 1 92"/>
                <a:gd name="f147" fmla="*/ f110 1 237"/>
                <a:gd name="f148" fmla="*/ f111 1 237"/>
                <a:gd name="f149" fmla="*/ f112 1 92"/>
                <a:gd name="f150" fmla="*/ f113 1 237"/>
                <a:gd name="f151" fmla="*/ f114 1 92"/>
                <a:gd name="f152" fmla="*/ f115 1 237"/>
                <a:gd name="f153" fmla="*/ f116 1 92"/>
                <a:gd name="f154" fmla="*/ f117 1 237"/>
                <a:gd name="f155" fmla="*/ f118 1 92"/>
                <a:gd name="f156" fmla="*/ f119 1 237"/>
                <a:gd name="f157" fmla="*/ f120 1 92"/>
                <a:gd name="f158" fmla="*/ f121 1 237"/>
                <a:gd name="f159" fmla="*/ f122 1 92"/>
                <a:gd name="f160" fmla="*/ f123 1 237"/>
                <a:gd name="f161" fmla="*/ f124 1 92"/>
                <a:gd name="f162" fmla="*/ f125 1 237"/>
                <a:gd name="f163" fmla="*/ f126 1 92"/>
                <a:gd name="f164" fmla="*/ f127 1 237"/>
                <a:gd name="f165" fmla="*/ f128 1 92"/>
                <a:gd name="f166" fmla="*/ f129 1 237"/>
                <a:gd name="f167" fmla="*/ f130 1 92"/>
                <a:gd name="f168" fmla="*/ f131 1 237"/>
                <a:gd name="f169" fmla="*/ f132 1 237"/>
                <a:gd name="f170" fmla="*/ f133 1 92"/>
                <a:gd name="f171" fmla="*/ f134 1 237"/>
                <a:gd name="f172" fmla="*/ f135 1 92"/>
                <a:gd name="f173" fmla="*/ f136 1 237"/>
                <a:gd name="f174" fmla="*/ f137 1 92"/>
                <a:gd name="f175" fmla="*/ f138 1 237"/>
                <a:gd name="f176" fmla="*/ f139 1 92"/>
                <a:gd name="f177" fmla="*/ f140 1 237"/>
                <a:gd name="f178" fmla="*/ f141 1 92"/>
                <a:gd name="f179" fmla="*/ f142 1 237"/>
                <a:gd name="f180" fmla="*/ 0 1 f105"/>
                <a:gd name="f181" fmla="*/ f99 1 f105"/>
                <a:gd name="f182" fmla="*/ 0 1 f106"/>
                <a:gd name="f183" fmla="*/ f100 1 f106"/>
                <a:gd name="f184" fmla="*/ f144 1 f105"/>
                <a:gd name="f185" fmla="*/ f145 1 f106"/>
                <a:gd name="f186" fmla="*/ f146 1 f105"/>
                <a:gd name="f187" fmla="*/ f147 1 f106"/>
                <a:gd name="f188" fmla="*/ f148 1 f106"/>
                <a:gd name="f189" fmla="*/ f149 1 f105"/>
                <a:gd name="f190" fmla="*/ f150 1 f106"/>
                <a:gd name="f191" fmla="*/ f151 1 f105"/>
                <a:gd name="f192" fmla="*/ f152 1 f106"/>
                <a:gd name="f193" fmla="*/ f153 1 f105"/>
                <a:gd name="f194" fmla="*/ f154 1 f106"/>
                <a:gd name="f195" fmla="*/ f155 1 f105"/>
                <a:gd name="f196" fmla="*/ f156 1 f106"/>
                <a:gd name="f197" fmla="*/ f157 1 f105"/>
                <a:gd name="f198" fmla="*/ f158 1 f106"/>
                <a:gd name="f199" fmla="*/ f159 1 f105"/>
                <a:gd name="f200" fmla="*/ f160 1 f106"/>
                <a:gd name="f201" fmla="*/ f161 1 f105"/>
                <a:gd name="f202" fmla="*/ f162 1 f106"/>
                <a:gd name="f203" fmla="*/ f163 1 f105"/>
                <a:gd name="f204" fmla="*/ f164 1 f106"/>
                <a:gd name="f205" fmla="*/ f165 1 f105"/>
                <a:gd name="f206" fmla="*/ f166 1 f106"/>
                <a:gd name="f207" fmla="*/ f167 1 f105"/>
                <a:gd name="f208" fmla="*/ f168 1 f106"/>
                <a:gd name="f209" fmla="*/ f169 1 f106"/>
                <a:gd name="f210" fmla="*/ f170 1 f105"/>
                <a:gd name="f211" fmla="*/ f171 1 f106"/>
                <a:gd name="f212" fmla="*/ f172 1 f105"/>
                <a:gd name="f213" fmla="*/ f173 1 f106"/>
                <a:gd name="f214" fmla="*/ f174 1 f105"/>
                <a:gd name="f215" fmla="*/ f175 1 f106"/>
                <a:gd name="f216" fmla="*/ f176 1 f105"/>
                <a:gd name="f217" fmla="*/ f177 1 f106"/>
                <a:gd name="f218" fmla="*/ f178 1 f105"/>
                <a:gd name="f219" fmla="*/ f179 1 f106"/>
                <a:gd name="f220" fmla="*/ f180 f96 1"/>
                <a:gd name="f221" fmla="*/ f181 f96 1"/>
                <a:gd name="f222" fmla="*/ f183 f97 1"/>
                <a:gd name="f223" fmla="*/ f182 f97 1"/>
                <a:gd name="f224" fmla="*/ f184 f96 1"/>
                <a:gd name="f225" fmla="*/ f185 f97 1"/>
                <a:gd name="f226" fmla="*/ f186 f96 1"/>
                <a:gd name="f227" fmla="*/ f187 f97 1"/>
                <a:gd name="f228" fmla="*/ f188 f97 1"/>
                <a:gd name="f229" fmla="*/ f189 f96 1"/>
                <a:gd name="f230" fmla="*/ f190 f97 1"/>
                <a:gd name="f231" fmla="*/ f191 f96 1"/>
                <a:gd name="f232" fmla="*/ f192 f97 1"/>
                <a:gd name="f233" fmla="*/ f193 f96 1"/>
                <a:gd name="f234" fmla="*/ f194 f97 1"/>
                <a:gd name="f235" fmla="*/ f195 f96 1"/>
                <a:gd name="f236" fmla="*/ f196 f97 1"/>
                <a:gd name="f237" fmla="*/ f197 f96 1"/>
                <a:gd name="f238" fmla="*/ f198 f97 1"/>
                <a:gd name="f239" fmla="*/ f199 f96 1"/>
                <a:gd name="f240" fmla="*/ f200 f97 1"/>
                <a:gd name="f241" fmla="*/ f201 f96 1"/>
                <a:gd name="f242" fmla="*/ f202 f97 1"/>
                <a:gd name="f243" fmla="*/ f203 f96 1"/>
                <a:gd name="f244" fmla="*/ f204 f97 1"/>
                <a:gd name="f245" fmla="*/ f205 f96 1"/>
                <a:gd name="f246" fmla="*/ f206 f97 1"/>
                <a:gd name="f247" fmla="*/ f207 f96 1"/>
                <a:gd name="f248" fmla="*/ f208 f97 1"/>
                <a:gd name="f249" fmla="*/ f209 f97 1"/>
                <a:gd name="f250" fmla="*/ f210 f96 1"/>
                <a:gd name="f251" fmla="*/ f211 f97 1"/>
                <a:gd name="f252" fmla="*/ f212 f96 1"/>
                <a:gd name="f253" fmla="*/ f213 f97 1"/>
                <a:gd name="f254" fmla="*/ f214 f96 1"/>
                <a:gd name="f255" fmla="*/ f215 f97 1"/>
                <a:gd name="f256" fmla="*/ f216 f96 1"/>
                <a:gd name="f257" fmla="*/ f217 f97 1"/>
                <a:gd name="f258" fmla="*/ f218 f96 1"/>
                <a:gd name="f259" fmla="*/ f219 f97 1"/>
              </a:gdLst>
              <a:ahLst/>
              <a:cxnLst>
                <a:cxn ang="3cd4">
                  <a:pos x="hc" y="t"/>
                </a:cxn>
                <a:cxn ang="0">
                  <a:pos x="r" y="vc"/>
                </a:cxn>
                <a:cxn ang="cd4">
                  <a:pos x="hc" y="b"/>
                </a:cxn>
                <a:cxn ang="cd2">
                  <a:pos x="l" y="vc"/>
                </a:cxn>
                <a:cxn ang="f143">
                  <a:pos x="f224" y="f225"/>
                </a:cxn>
                <a:cxn ang="f143">
                  <a:pos x="f226" y="f227"/>
                </a:cxn>
                <a:cxn ang="f143">
                  <a:pos x="f226" y="f228"/>
                </a:cxn>
                <a:cxn ang="f143">
                  <a:pos x="f229" y="f230"/>
                </a:cxn>
                <a:cxn ang="f143">
                  <a:pos x="f231" y="f232"/>
                </a:cxn>
                <a:cxn ang="f143">
                  <a:pos x="f233" y="f234"/>
                </a:cxn>
                <a:cxn ang="f143">
                  <a:pos x="f235" y="f236"/>
                </a:cxn>
                <a:cxn ang="f143">
                  <a:pos x="f237" y="f238"/>
                </a:cxn>
                <a:cxn ang="f143">
                  <a:pos x="f239" y="f240"/>
                </a:cxn>
                <a:cxn ang="f143">
                  <a:pos x="f241" y="f242"/>
                </a:cxn>
                <a:cxn ang="f143">
                  <a:pos x="f243" y="f244"/>
                </a:cxn>
                <a:cxn ang="f143">
                  <a:pos x="f245" y="f246"/>
                </a:cxn>
                <a:cxn ang="f143">
                  <a:pos x="f247" y="f248"/>
                </a:cxn>
                <a:cxn ang="f143">
                  <a:pos x="f241" y="f249"/>
                </a:cxn>
                <a:cxn ang="f143">
                  <a:pos x="f250" y="f251"/>
                </a:cxn>
                <a:cxn ang="f143">
                  <a:pos x="f252" y="f253"/>
                </a:cxn>
                <a:cxn ang="f143">
                  <a:pos x="f254" y="f255"/>
                </a:cxn>
                <a:cxn ang="f143">
                  <a:pos x="f256" y="f257"/>
                </a:cxn>
                <a:cxn ang="f143">
                  <a:pos x="f258" y="f259"/>
                </a:cxn>
                <a:cxn ang="f143">
                  <a:pos x="f224" y="f225"/>
                </a:cxn>
              </a:cxnLst>
              <a:rect l="f220" t="f223" r="f221" b="f222"/>
              <a:pathLst>
                <a:path w="92" h="236">
                  <a:moveTo>
                    <a:pt x="f8" y="f9"/>
                  </a:moveTo>
                  <a:cubicBezTo>
                    <a:pt x="f10" y="f11"/>
                    <a:pt x="f12" y="f13"/>
                    <a:pt x="f14" y="f15"/>
                  </a:cubicBezTo>
                  <a:cubicBezTo>
                    <a:pt x="f16" y="f17"/>
                    <a:pt x="f18" y="f19"/>
                    <a:pt x="f14" y="f20"/>
                  </a:cubicBezTo>
                  <a:cubicBezTo>
                    <a:pt x="f21" y="f22"/>
                    <a:pt x="f23" y="f24"/>
                    <a:pt x="f25" y="f26"/>
                  </a:cubicBezTo>
                  <a:cubicBezTo>
                    <a:pt x="f27" y="f28"/>
                    <a:pt x="f29" y="f30"/>
                    <a:pt x="f31" y="f32"/>
                  </a:cubicBezTo>
                  <a:cubicBezTo>
                    <a:pt x="f33" y="f34"/>
                    <a:pt x="f35" y="f36"/>
                    <a:pt x="f37" y="f38"/>
                  </a:cubicBezTo>
                  <a:cubicBezTo>
                    <a:pt x="f5" y="f39"/>
                    <a:pt x="f5" y="f40"/>
                    <a:pt x="f41" y="f5"/>
                  </a:cubicBezTo>
                  <a:cubicBezTo>
                    <a:pt x="f42" y="f43"/>
                    <a:pt x="f44" y="f45"/>
                    <a:pt x="f46" y="f47"/>
                  </a:cubicBezTo>
                  <a:cubicBezTo>
                    <a:pt x="f21" y="f48"/>
                    <a:pt x="f49" y="f50"/>
                    <a:pt x="f51" y="f6"/>
                  </a:cubicBezTo>
                  <a:cubicBezTo>
                    <a:pt x="f52" y="f53"/>
                    <a:pt x="f54" y="f55"/>
                    <a:pt x="f56" y="f57"/>
                  </a:cubicBezTo>
                  <a:cubicBezTo>
                    <a:pt x="f58" y="f59"/>
                    <a:pt x="f60" y="f61"/>
                    <a:pt x="f62" y="f63"/>
                  </a:cubicBezTo>
                  <a:cubicBezTo>
                    <a:pt x="f6" y="f24"/>
                    <a:pt x="f6" y="f64"/>
                    <a:pt x="f6" y="f65"/>
                  </a:cubicBezTo>
                  <a:cubicBezTo>
                    <a:pt x="f66" y="f64"/>
                    <a:pt x="f67" y="f68"/>
                    <a:pt x="f69" y="f24"/>
                  </a:cubicBezTo>
                  <a:cubicBezTo>
                    <a:pt x="f70" y="f22"/>
                    <a:pt x="f71" y="f22"/>
                    <a:pt x="f56" y="f68"/>
                  </a:cubicBezTo>
                  <a:cubicBezTo>
                    <a:pt x="f72" y="f73"/>
                    <a:pt x="f74" y="f75"/>
                    <a:pt x="f76" y="f77"/>
                  </a:cubicBezTo>
                  <a:cubicBezTo>
                    <a:pt x="f62" y="f78"/>
                    <a:pt x="f62" y="f79"/>
                    <a:pt x="f80" y="f81"/>
                  </a:cubicBezTo>
                  <a:cubicBezTo>
                    <a:pt x="f82" y="f83"/>
                    <a:pt x="f69" y="f7"/>
                    <a:pt x="f84" y="f85"/>
                  </a:cubicBezTo>
                  <a:cubicBezTo>
                    <a:pt x="f50" y="f86"/>
                    <a:pt x="f87" y="f88"/>
                    <a:pt x="f89" y="f90"/>
                  </a:cubicBezTo>
                  <a:cubicBezTo>
                    <a:pt x="f54" y="f91"/>
                    <a:pt x="f51" y="f92"/>
                    <a:pt x="f93" y="f2"/>
                  </a:cubicBezTo>
                  <a:cubicBezTo>
                    <a:pt x="f49" y="f2"/>
                    <a:pt x="f94"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01757AA2-72A6-4A5E-9099-0458D37B5C9A}"/>
                </a:ext>
              </a:extLst>
            </p:cNvPr>
            <p:cNvSpPr/>
            <p:nvPr/>
          </p:nvSpPr>
          <p:spPr>
            <a:xfrm>
              <a:off x="8740777" y="73023"/>
              <a:ext cx="223835"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5"/>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8"/>
                <a:gd name="f40" fmla="val 10"/>
                <a:gd name="f41" fmla="val 2"/>
                <a:gd name="f42" fmla="val 12"/>
                <a:gd name="f43" fmla="val 5"/>
                <a:gd name="f44" fmla="val 14"/>
                <a:gd name="f45" fmla="val 7"/>
                <a:gd name="f46" fmla="val 38"/>
                <a:gd name="f47" fmla="val 31"/>
                <a:gd name="f48" fmla="val 50"/>
                <a:gd name="f49" fmla="val 60"/>
                <a:gd name="f50" fmla="val 55"/>
                <a:gd name="f51" fmla="val 93"/>
                <a:gd name="f52" fmla="val 58"/>
                <a:gd name="f53" fmla="val 117"/>
                <a:gd name="f54" fmla="val 63"/>
                <a:gd name="f55" fmla="val 141"/>
                <a:gd name="f56" fmla="val 67"/>
                <a:gd name="f57" fmla="val 165"/>
                <a:gd name="f58" fmla="val 75"/>
                <a:gd name="f59" fmla="val 166"/>
                <a:gd name="f60" fmla="val 85"/>
                <a:gd name="f61" fmla="val 160"/>
                <a:gd name="f62" fmla="val 90"/>
                <a:gd name="f63" fmla="val 170"/>
                <a:gd name="f64" fmla="val 178"/>
                <a:gd name="f65" fmla="val 182"/>
                <a:gd name="f66" fmla="val 83"/>
                <a:gd name="f67" fmla="val 76"/>
                <a:gd name="f68" fmla="val 176"/>
                <a:gd name="f69" fmla="val 70"/>
                <a:gd name="f70" fmla="val 69"/>
                <a:gd name="f71" fmla="val 174"/>
                <a:gd name="f72" fmla="val 68"/>
                <a:gd name="f73" fmla="val 71"/>
                <a:gd name="f74" fmla="val 72"/>
                <a:gd name="f75" fmla="val 206"/>
                <a:gd name="f76" fmla="val 86"/>
                <a:gd name="f77" fmla="val 217"/>
                <a:gd name="f78" fmla="val 220"/>
                <a:gd name="f79" fmla="val 223"/>
                <a:gd name="f80" fmla="val 87"/>
                <a:gd name="f81" fmla="val 227"/>
                <a:gd name="f82" fmla="val 81"/>
                <a:gd name="f83" fmla="val 234"/>
                <a:gd name="f84" fmla="val 61"/>
                <a:gd name="f85" fmla="val 59"/>
                <a:gd name="f86" fmla="val 233"/>
                <a:gd name="f87" fmla="val 56"/>
                <a:gd name="f88" fmla="val 228"/>
                <a:gd name="f89" fmla="val 57"/>
                <a:gd name="f90" fmla="val 226"/>
                <a:gd name="f91" fmla="val 210"/>
                <a:gd name="f92" fmla="val 51"/>
                <a:gd name="f93" fmla="val 181"/>
                <a:gd name="f94" fmla="val 49"/>
                <a:gd name="f95" fmla="+- 0 0 -90"/>
                <a:gd name="f96" fmla="*/ f3 1 92"/>
                <a:gd name="f97" fmla="*/ f4 1 238"/>
                <a:gd name="f98" fmla="val f5"/>
                <a:gd name="f99" fmla="val f6"/>
                <a:gd name="f100" fmla="val f7"/>
                <a:gd name="f101" fmla="*/ f95 f0 1"/>
                <a:gd name="f102" fmla="+- f100 0 f98"/>
                <a:gd name="f103" fmla="+- f99 0 f98"/>
                <a:gd name="f104" fmla="*/ f101 1 f2"/>
                <a:gd name="f105" fmla="*/ f103 1 92"/>
                <a:gd name="f106" fmla="*/ f102 1 238"/>
                <a:gd name="f107" fmla="*/ 48 f103 1"/>
                <a:gd name="f108" fmla="*/ 179 f102 1"/>
                <a:gd name="f109" fmla="*/ 34 f103 1"/>
                <a:gd name="f110" fmla="*/ 197 f102 1"/>
                <a:gd name="f111" fmla="*/ 177 f102 1"/>
                <a:gd name="f112" fmla="*/ 45 f103 1"/>
                <a:gd name="f113" fmla="*/ 171 f102 1"/>
                <a:gd name="f114" fmla="*/ 21 f103 1"/>
                <a:gd name="f115" fmla="*/ 113 f102 1"/>
                <a:gd name="f116" fmla="*/ 15 f103 1"/>
                <a:gd name="f117" fmla="*/ 96 f102 1"/>
                <a:gd name="f118" fmla="*/ 8 f103 1"/>
                <a:gd name="f119" fmla="*/ 0 f102 1"/>
                <a:gd name="f120" fmla="*/ 14 f103 1"/>
                <a:gd name="f121" fmla="*/ 7 f102 1"/>
                <a:gd name="f122" fmla="*/ 55 f103 1"/>
                <a:gd name="f123" fmla="*/ 93 f102 1"/>
                <a:gd name="f124" fmla="*/ 67 f103 1"/>
                <a:gd name="f125" fmla="*/ 165 f102 1"/>
                <a:gd name="f126" fmla="*/ 90 f103 1"/>
                <a:gd name="f127" fmla="*/ 170 f102 1"/>
                <a:gd name="f128" fmla="*/ 92 f103 1"/>
                <a:gd name="f129" fmla="*/ 182 f102 1"/>
                <a:gd name="f130" fmla="*/ 70 f103 1"/>
                <a:gd name="f131" fmla="*/ 173 f102 1"/>
                <a:gd name="f132" fmla="*/ 176 f102 1"/>
                <a:gd name="f133" fmla="*/ 86 f103 1"/>
                <a:gd name="f134" fmla="*/ 217 f102 1"/>
                <a:gd name="f135" fmla="*/ 87 f103 1"/>
                <a:gd name="f136" fmla="*/ 227 f102 1"/>
                <a:gd name="f137" fmla="*/ 61 f103 1"/>
                <a:gd name="f138" fmla="*/ 234 f102 1"/>
                <a:gd name="f139" fmla="*/ 57 f103 1"/>
                <a:gd name="f140" fmla="*/ 226 f102 1"/>
                <a:gd name="f141" fmla="*/ 51 f103 1"/>
                <a:gd name="f142" fmla="*/ 181 f102 1"/>
                <a:gd name="f143" fmla="+- f104 0 f1"/>
                <a:gd name="f144" fmla="*/ f107 1 92"/>
                <a:gd name="f145" fmla="*/ f108 1 238"/>
                <a:gd name="f146" fmla="*/ f109 1 92"/>
                <a:gd name="f147" fmla="*/ f110 1 238"/>
                <a:gd name="f148" fmla="*/ f111 1 238"/>
                <a:gd name="f149" fmla="*/ f112 1 92"/>
                <a:gd name="f150" fmla="*/ f113 1 238"/>
                <a:gd name="f151" fmla="*/ f114 1 92"/>
                <a:gd name="f152" fmla="*/ f115 1 238"/>
                <a:gd name="f153" fmla="*/ f116 1 92"/>
                <a:gd name="f154" fmla="*/ f117 1 238"/>
                <a:gd name="f155" fmla="*/ f118 1 92"/>
                <a:gd name="f156" fmla="*/ f119 1 238"/>
                <a:gd name="f157" fmla="*/ f120 1 92"/>
                <a:gd name="f158" fmla="*/ f121 1 238"/>
                <a:gd name="f159" fmla="*/ f122 1 92"/>
                <a:gd name="f160" fmla="*/ f123 1 238"/>
                <a:gd name="f161" fmla="*/ f124 1 92"/>
                <a:gd name="f162" fmla="*/ f125 1 238"/>
                <a:gd name="f163" fmla="*/ f126 1 92"/>
                <a:gd name="f164" fmla="*/ f127 1 238"/>
                <a:gd name="f165" fmla="*/ f128 1 92"/>
                <a:gd name="f166" fmla="*/ f129 1 238"/>
                <a:gd name="f167" fmla="*/ f130 1 92"/>
                <a:gd name="f168" fmla="*/ f131 1 238"/>
                <a:gd name="f169" fmla="*/ f132 1 238"/>
                <a:gd name="f170" fmla="*/ f133 1 92"/>
                <a:gd name="f171" fmla="*/ f134 1 238"/>
                <a:gd name="f172" fmla="*/ f135 1 92"/>
                <a:gd name="f173" fmla="*/ f136 1 238"/>
                <a:gd name="f174" fmla="*/ f137 1 92"/>
                <a:gd name="f175" fmla="*/ f138 1 238"/>
                <a:gd name="f176" fmla="*/ f139 1 92"/>
                <a:gd name="f177" fmla="*/ f140 1 238"/>
                <a:gd name="f178" fmla="*/ f141 1 92"/>
                <a:gd name="f179" fmla="*/ f142 1 238"/>
                <a:gd name="f180" fmla="*/ 0 1 f105"/>
                <a:gd name="f181" fmla="*/ f99 1 f105"/>
                <a:gd name="f182" fmla="*/ 0 1 f106"/>
                <a:gd name="f183" fmla="*/ f100 1 f106"/>
                <a:gd name="f184" fmla="*/ f144 1 f105"/>
                <a:gd name="f185" fmla="*/ f145 1 f106"/>
                <a:gd name="f186" fmla="*/ f146 1 f105"/>
                <a:gd name="f187" fmla="*/ f147 1 f106"/>
                <a:gd name="f188" fmla="*/ f148 1 f106"/>
                <a:gd name="f189" fmla="*/ f149 1 f105"/>
                <a:gd name="f190" fmla="*/ f150 1 f106"/>
                <a:gd name="f191" fmla="*/ f151 1 f105"/>
                <a:gd name="f192" fmla="*/ f152 1 f106"/>
                <a:gd name="f193" fmla="*/ f153 1 f105"/>
                <a:gd name="f194" fmla="*/ f154 1 f106"/>
                <a:gd name="f195" fmla="*/ f155 1 f105"/>
                <a:gd name="f196" fmla="*/ f156 1 f106"/>
                <a:gd name="f197" fmla="*/ f157 1 f105"/>
                <a:gd name="f198" fmla="*/ f158 1 f106"/>
                <a:gd name="f199" fmla="*/ f159 1 f105"/>
                <a:gd name="f200" fmla="*/ f160 1 f106"/>
                <a:gd name="f201" fmla="*/ f161 1 f105"/>
                <a:gd name="f202" fmla="*/ f162 1 f106"/>
                <a:gd name="f203" fmla="*/ f163 1 f105"/>
                <a:gd name="f204" fmla="*/ f164 1 f106"/>
                <a:gd name="f205" fmla="*/ f165 1 f105"/>
                <a:gd name="f206" fmla="*/ f166 1 f106"/>
                <a:gd name="f207" fmla="*/ f167 1 f105"/>
                <a:gd name="f208" fmla="*/ f168 1 f106"/>
                <a:gd name="f209" fmla="*/ f169 1 f106"/>
                <a:gd name="f210" fmla="*/ f170 1 f105"/>
                <a:gd name="f211" fmla="*/ f171 1 f106"/>
                <a:gd name="f212" fmla="*/ f172 1 f105"/>
                <a:gd name="f213" fmla="*/ f173 1 f106"/>
                <a:gd name="f214" fmla="*/ f174 1 f105"/>
                <a:gd name="f215" fmla="*/ f175 1 f106"/>
                <a:gd name="f216" fmla="*/ f176 1 f105"/>
                <a:gd name="f217" fmla="*/ f177 1 f106"/>
                <a:gd name="f218" fmla="*/ f178 1 f105"/>
                <a:gd name="f219" fmla="*/ f179 1 f106"/>
                <a:gd name="f220" fmla="*/ f180 f96 1"/>
                <a:gd name="f221" fmla="*/ f181 f96 1"/>
                <a:gd name="f222" fmla="*/ f183 f97 1"/>
                <a:gd name="f223" fmla="*/ f182 f97 1"/>
                <a:gd name="f224" fmla="*/ f184 f96 1"/>
                <a:gd name="f225" fmla="*/ f185 f97 1"/>
                <a:gd name="f226" fmla="*/ f186 f96 1"/>
                <a:gd name="f227" fmla="*/ f187 f97 1"/>
                <a:gd name="f228" fmla="*/ f188 f97 1"/>
                <a:gd name="f229" fmla="*/ f189 f96 1"/>
                <a:gd name="f230" fmla="*/ f190 f97 1"/>
                <a:gd name="f231" fmla="*/ f191 f96 1"/>
                <a:gd name="f232" fmla="*/ f192 f97 1"/>
                <a:gd name="f233" fmla="*/ f193 f96 1"/>
                <a:gd name="f234" fmla="*/ f194 f97 1"/>
                <a:gd name="f235" fmla="*/ f195 f96 1"/>
                <a:gd name="f236" fmla="*/ f196 f97 1"/>
                <a:gd name="f237" fmla="*/ f197 f96 1"/>
                <a:gd name="f238" fmla="*/ f198 f97 1"/>
                <a:gd name="f239" fmla="*/ f199 f96 1"/>
                <a:gd name="f240" fmla="*/ f200 f97 1"/>
                <a:gd name="f241" fmla="*/ f201 f96 1"/>
                <a:gd name="f242" fmla="*/ f202 f97 1"/>
                <a:gd name="f243" fmla="*/ f203 f96 1"/>
                <a:gd name="f244" fmla="*/ f204 f97 1"/>
                <a:gd name="f245" fmla="*/ f205 f96 1"/>
                <a:gd name="f246" fmla="*/ f206 f97 1"/>
                <a:gd name="f247" fmla="*/ f207 f96 1"/>
                <a:gd name="f248" fmla="*/ f208 f97 1"/>
                <a:gd name="f249" fmla="*/ f209 f97 1"/>
                <a:gd name="f250" fmla="*/ f210 f96 1"/>
                <a:gd name="f251" fmla="*/ f211 f97 1"/>
                <a:gd name="f252" fmla="*/ f212 f96 1"/>
                <a:gd name="f253" fmla="*/ f213 f97 1"/>
                <a:gd name="f254" fmla="*/ f214 f96 1"/>
                <a:gd name="f255" fmla="*/ f215 f97 1"/>
                <a:gd name="f256" fmla="*/ f216 f96 1"/>
                <a:gd name="f257" fmla="*/ f217 f97 1"/>
                <a:gd name="f258" fmla="*/ f218 f96 1"/>
                <a:gd name="f259" fmla="*/ f219 f97 1"/>
              </a:gdLst>
              <a:ahLst/>
              <a:cxnLst>
                <a:cxn ang="3cd4">
                  <a:pos x="hc" y="t"/>
                </a:cxn>
                <a:cxn ang="0">
                  <a:pos x="r" y="vc"/>
                </a:cxn>
                <a:cxn ang="cd4">
                  <a:pos x="hc" y="b"/>
                </a:cxn>
                <a:cxn ang="cd2">
                  <a:pos x="l" y="vc"/>
                </a:cxn>
                <a:cxn ang="f143">
                  <a:pos x="f224" y="f225"/>
                </a:cxn>
                <a:cxn ang="f143">
                  <a:pos x="f226" y="f227"/>
                </a:cxn>
                <a:cxn ang="f143">
                  <a:pos x="f226" y="f228"/>
                </a:cxn>
                <a:cxn ang="f143">
                  <a:pos x="f229" y="f230"/>
                </a:cxn>
                <a:cxn ang="f143">
                  <a:pos x="f231" y="f232"/>
                </a:cxn>
                <a:cxn ang="f143">
                  <a:pos x="f233" y="f234"/>
                </a:cxn>
                <a:cxn ang="f143">
                  <a:pos x="f235" y="f236"/>
                </a:cxn>
                <a:cxn ang="f143">
                  <a:pos x="f237" y="f238"/>
                </a:cxn>
                <a:cxn ang="f143">
                  <a:pos x="f239" y="f240"/>
                </a:cxn>
                <a:cxn ang="f143">
                  <a:pos x="f241" y="f242"/>
                </a:cxn>
                <a:cxn ang="f143">
                  <a:pos x="f243" y="f244"/>
                </a:cxn>
                <a:cxn ang="f143">
                  <a:pos x="f245" y="f246"/>
                </a:cxn>
                <a:cxn ang="f143">
                  <a:pos x="f247" y="f248"/>
                </a:cxn>
                <a:cxn ang="f143">
                  <a:pos x="f241" y="f249"/>
                </a:cxn>
                <a:cxn ang="f143">
                  <a:pos x="f250" y="f251"/>
                </a:cxn>
                <a:cxn ang="f143">
                  <a:pos x="f252" y="f253"/>
                </a:cxn>
                <a:cxn ang="f143">
                  <a:pos x="f254" y="f255"/>
                </a:cxn>
                <a:cxn ang="f143">
                  <a:pos x="f256" y="f257"/>
                </a:cxn>
                <a:cxn ang="f143">
                  <a:pos x="f258" y="f259"/>
                </a:cxn>
                <a:cxn ang="f143">
                  <a:pos x="f224" y="f225"/>
                </a:cxn>
              </a:cxnLst>
              <a:rect l="f220" t="f223" r="f221" b="f222"/>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14"/>
                    <a:pt x="f39" y="f5"/>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 y="f24"/>
                    <a:pt x="f6" y="f64"/>
                    <a:pt x="f6" y="f65"/>
                  </a:cubicBezTo>
                  <a:cubicBezTo>
                    <a:pt x="f66" y="f9"/>
                    <a:pt x="f67" y="f68"/>
                    <a:pt x="f69" y="f24"/>
                  </a:cubicBezTo>
                  <a:cubicBezTo>
                    <a:pt x="f70" y="f71"/>
                    <a:pt x="f72" y="f22"/>
                    <a:pt x="f56" y="f68"/>
                  </a:cubicBezTo>
                  <a:cubicBezTo>
                    <a:pt x="f73" y="f13"/>
                    <a:pt x="f74" y="f75"/>
                    <a:pt x="f76" y="f77"/>
                  </a:cubicBezTo>
                  <a:cubicBezTo>
                    <a:pt x="f62" y="f78"/>
                    <a:pt x="f62" y="f79"/>
                    <a:pt x="f80" y="f81"/>
                  </a:cubicBezTo>
                  <a:cubicBezTo>
                    <a:pt x="f82" y="f83"/>
                    <a:pt x="f69" y="f7"/>
                    <a:pt x="f84" y="f83"/>
                  </a:cubicBezTo>
                  <a:cubicBezTo>
                    <a:pt x="f85" y="f86"/>
                    <a:pt x="f87" y="f88"/>
                    <a:pt x="f89" y="f90"/>
                  </a:cubicBezTo>
                  <a:cubicBezTo>
                    <a:pt x="f54" y="f91"/>
                    <a:pt x="f50" y="f17"/>
                    <a:pt x="f92" y="f93"/>
                  </a:cubicBezTo>
                  <a:cubicBezTo>
                    <a:pt x="f48" y="f2"/>
                    <a:pt x="f94" y="f2"/>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D5A6F7E8-F7BD-4CDC-A00A-A57716F278FB}"/>
                </a:ext>
              </a:extLst>
            </p:cNvPr>
            <p:cNvSpPr/>
            <p:nvPr/>
          </p:nvSpPr>
          <p:spPr>
            <a:xfrm>
              <a:off x="6869109" y="361946"/>
              <a:ext cx="225427" cy="579436"/>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2"/>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0"/>
                <a:gd name="f49" fmla="val 50"/>
                <a:gd name="f50" fmla="val 59"/>
                <a:gd name="f51" fmla="val 55"/>
                <a:gd name="f52" fmla="val 93"/>
                <a:gd name="f53" fmla="val 58"/>
                <a:gd name="f54" fmla="val 116"/>
                <a:gd name="f55" fmla="val 63"/>
                <a:gd name="f56" fmla="val 140"/>
                <a:gd name="f57" fmla="val 67"/>
                <a:gd name="f58" fmla="val 164"/>
                <a:gd name="f59" fmla="val 75"/>
                <a:gd name="f60" fmla="val 166"/>
                <a:gd name="f61" fmla="val 85"/>
                <a:gd name="f62" fmla="val 159"/>
                <a:gd name="f63" fmla="val 90"/>
                <a:gd name="f64" fmla="val 170"/>
                <a:gd name="f65" fmla="val 91"/>
                <a:gd name="f66" fmla="val 178"/>
                <a:gd name="f67" fmla="val 182"/>
                <a:gd name="f68" fmla="val 83"/>
                <a:gd name="f69" fmla="val 76"/>
                <a:gd name="f70" fmla="val 176"/>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70"/>
                <a:gd name="f87" fmla="val 61"/>
                <a:gd name="f88" fmla="val 233"/>
                <a:gd name="f89" fmla="val 232"/>
                <a:gd name="f90" fmla="val 56"/>
                <a:gd name="f91" fmla="val 228"/>
                <a:gd name="f92" fmla="val 57"/>
                <a:gd name="f93" fmla="val 226"/>
                <a:gd name="f94" fmla="val 209"/>
                <a:gd name="f95" fmla="val 195"/>
                <a:gd name="f96" fmla="val 51"/>
                <a:gd name="f97" fmla="val 49"/>
                <a:gd name="f98" fmla="+- 0 0 -90"/>
                <a:gd name="f99" fmla="*/ f3 1 92"/>
                <a:gd name="f100" fmla="*/ f4 1 237"/>
                <a:gd name="f101" fmla="val f5"/>
                <a:gd name="f102" fmla="val f6"/>
                <a:gd name="f103" fmla="val f7"/>
                <a:gd name="f104" fmla="*/ f98 f0 1"/>
                <a:gd name="f105" fmla="+- f103 0 f101"/>
                <a:gd name="f106" fmla="+- f102 0 f101"/>
                <a:gd name="f107" fmla="*/ f104 1 f2"/>
                <a:gd name="f108" fmla="*/ f106 1 92"/>
                <a:gd name="f109" fmla="*/ f105 1 237"/>
                <a:gd name="f110" fmla="*/ 48 f106 1"/>
                <a:gd name="f111" fmla="*/ 179 f105 1"/>
                <a:gd name="f112" fmla="*/ 34 f106 1"/>
                <a:gd name="f113" fmla="*/ 197 f105 1"/>
                <a:gd name="f114" fmla="*/ 177 f105 1"/>
                <a:gd name="f115" fmla="*/ 45 f106 1"/>
                <a:gd name="f116" fmla="*/ 171 f105 1"/>
                <a:gd name="f117" fmla="*/ 21 f106 1"/>
                <a:gd name="f118" fmla="*/ 112 f105 1"/>
                <a:gd name="f119" fmla="*/ 15 f106 1"/>
                <a:gd name="f120" fmla="*/ 96 f105 1"/>
                <a:gd name="f121" fmla="*/ 8 f106 1"/>
                <a:gd name="f122" fmla="*/ 0 f105 1"/>
                <a:gd name="f123" fmla="*/ 14 f106 1"/>
                <a:gd name="f124" fmla="*/ 6 f105 1"/>
                <a:gd name="f125" fmla="*/ 55 f106 1"/>
                <a:gd name="f126" fmla="*/ 93 f105 1"/>
                <a:gd name="f127" fmla="*/ 67 f106 1"/>
                <a:gd name="f128" fmla="*/ 164 f105 1"/>
                <a:gd name="f129" fmla="*/ 90 f106 1"/>
                <a:gd name="f130" fmla="*/ 170 f105 1"/>
                <a:gd name="f131" fmla="*/ 92 f106 1"/>
                <a:gd name="f132" fmla="*/ 182 f105 1"/>
                <a:gd name="f133" fmla="*/ 69 f106 1"/>
                <a:gd name="f134" fmla="*/ 173 f105 1"/>
                <a:gd name="f135" fmla="*/ 176 f105 1"/>
                <a:gd name="f136" fmla="*/ 86 f106 1"/>
                <a:gd name="f137" fmla="*/ 216 f105 1"/>
                <a:gd name="f138" fmla="*/ 87 f106 1"/>
                <a:gd name="f139" fmla="*/ 227 f105 1"/>
                <a:gd name="f140" fmla="*/ 61 f106 1"/>
                <a:gd name="f141" fmla="*/ 233 f105 1"/>
                <a:gd name="f142" fmla="*/ 57 f106 1"/>
                <a:gd name="f143" fmla="*/ 226 f105 1"/>
                <a:gd name="f144" fmla="*/ 51 f106 1"/>
                <a:gd name="f145" fmla="*/ 180 f105 1"/>
                <a:gd name="f146" fmla="+- f107 0 f1"/>
                <a:gd name="f147" fmla="*/ f110 1 92"/>
                <a:gd name="f148" fmla="*/ f111 1 237"/>
                <a:gd name="f149" fmla="*/ f112 1 92"/>
                <a:gd name="f150" fmla="*/ f113 1 237"/>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92"/>
                <a:gd name="f171" fmla="*/ f134 1 237"/>
                <a:gd name="f172" fmla="*/ f135 1 237"/>
                <a:gd name="f173" fmla="*/ f136 1 92"/>
                <a:gd name="f174" fmla="*/ f137 1 237"/>
                <a:gd name="f175" fmla="*/ f138 1 92"/>
                <a:gd name="f176" fmla="*/ f139 1 237"/>
                <a:gd name="f177" fmla="*/ f140 1 92"/>
                <a:gd name="f178" fmla="*/ f141 1 237"/>
                <a:gd name="f179" fmla="*/ f142 1 92"/>
                <a:gd name="f180" fmla="*/ f143 1 237"/>
                <a:gd name="f181" fmla="*/ f144 1 92"/>
                <a:gd name="f182" fmla="*/ f145 1 237"/>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5" y="f66"/>
                    <a:pt x="f6" y="f67"/>
                  </a:cubicBezTo>
                  <a:cubicBezTo>
                    <a:pt x="f68" y="f9"/>
                    <a:pt x="f69" y="f70"/>
                    <a:pt x="f71" y="f24"/>
                  </a:cubicBezTo>
                  <a:cubicBezTo>
                    <a:pt x="f71" y="f72"/>
                    <a:pt x="f73" y="f22"/>
                    <a:pt x="f57" y="f70"/>
                  </a:cubicBezTo>
                  <a:cubicBezTo>
                    <a:pt x="f74" y="f75"/>
                    <a:pt x="f76" y="f77"/>
                    <a:pt x="f78" y="f79"/>
                  </a:cubicBezTo>
                  <a:cubicBezTo>
                    <a:pt x="f63" y="f80"/>
                    <a:pt x="f63" y="f81"/>
                    <a:pt x="f82" y="f83"/>
                  </a:cubicBezTo>
                  <a:cubicBezTo>
                    <a:pt x="f84" y="f85"/>
                    <a:pt x="f86" y="f7"/>
                    <a:pt x="f87" y="f88"/>
                  </a:cubicBezTo>
                  <a:cubicBezTo>
                    <a:pt x="f50" y="f89"/>
                    <a:pt x="f90" y="f91"/>
                    <a:pt x="f92" y="f93"/>
                  </a:cubicBezTo>
                  <a:cubicBezTo>
                    <a:pt x="f55" y="f94"/>
                    <a:pt x="f51" y="f95"/>
                    <a:pt x="f96" y="f2"/>
                  </a:cubicBezTo>
                  <a:cubicBezTo>
                    <a:pt x="f49" y="f2"/>
                    <a:pt x="f97"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06DEC2FC-AB70-42E3-B28A-03036A906906}"/>
                </a:ext>
              </a:extLst>
            </p:cNvPr>
            <p:cNvSpPr/>
            <p:nvPr/>
          </p:nvSpPr>
          <p:spPr>
            <a:xfrm>
              <a:off x="6389690" y="1944691"/>
              <a:ext cx="223835" cy="582609"/>
            </a:xfrm>
            <a:custGeom>
              <a:avLst/>
              <a:gdLst>
                <a:gd name="f0" fmla="val 10800000"/>
                <a:gd name="f1" fmla="val 5400000"/>
                <a:gd name="f2" fmla="val 180"/>
                <a:gd name="f3" fmla="val w"/>
                <a:gd name="f4" fmla="val h"/>
                <a:gd name="f5" fmla="val 0"/>
                <a:gd name="f6" fmla="val 92"/>
                <a:gd name="f7" fmla="val 238"/>
                <a:gd name="f8" fmla="val 48"/>
                <a:gd name="f9" fmla="val 43"/>
                <a:gd name="f10" fmla="val 185"/>
                <a:gd name="f11" fmla="val 39"/>
                <a:gd name="f12" fmla="val 191"/>
                <a:gd name="f13" fmla="val 34"/>
                <a:gd name="f14" fmla="val 198"/>
                <a:gd name="f15" fmla="val 25"/>
                <a:gd name="f16" fmla="val 195"/>
                <a:gd name="f17" fmla="val 24"/>
                <a:gd name="f18" fmla="val 184"/>
                <a:gd name="f19" fmla="val 33"/>
                <a:gd name="f20" fmla="val 178"/>
                <a:gd name="f21" fmla="val 37"/>
                <a:gd name="f22" fmla="val 175"/>
                <a:gd name="f23" fmla="val 41"/>
                <a:gd name="f24" fmla="val 173"/>
                <a:gd name="f25" fmla="val 45"/>
                <a:gd name="f26" fmla="val 171"/>
                <a:gd name="f27" fmla="val 152"/>
                <a:gd name="f28" fmla="val 29"/>
                <a:gd name="f29" fmla="val 132"/>
                <a:gd name="f30" fmla="val 21"/>
                <a:gd name="f31" fmla="val 113"/>
                <a:gd name="f32" fmla="val 18"/>
                <a:gd name="f33" fmla="val 107"/>
                <a:gd name="f34" fmla="val 17"/>
                <a:gd name="f35" fmla="val 102"/>
                <a:gd name="f36" fmla="val 14"/>
                <a:gd name="f37" fmla="val 96"/>
                <a:gd name="f38" fmla="val 65"/>
                <a:gd name="f39" fmla="val 8"/>
                <a:gd name="f40" fmla="val 10"/>
                <a:gd name="f41" fmla="val 3"/>
                <a:gd name="f42" fmla="val 12"/>
                <a:gd name="f43" fmla="val 5"/>
                <a:gd name="f44" fmla="val 7"/>
                <a:gd name="f45" fmla="val 31"/>
                <a:gd name="f46" fmla="val 49"/>
                <a:gd name="f47" fmla="val 60"/>
                <a:gd name="f48" fmla="val 54"/>
                <a:gd name="f49" fmla="val 93"/>
                <a:gd name="f50" fmla="val 58"/>
                <a:gd name="f51" fmla="val 117"/>
                <a:gd name="f52" fmla="val 62"/>
                <a:gd name="f53" fmla="val 141"/>
                <a:gd name="f54" fmla="val 66"/>
                <a:gd name="f55" fmla="val 165"/>
                <a:gd name="f56" fmla="val 74"/>
                <a:gd name="f57" fmla="val 166"/>
                <a:gd name="f58" fmla="val 84"/>
                <a:gd name="f59" fmla="val 160"/>
                <a:gd name="f60" fmla="val 90"/>
                <a:gd name="f61" fmla="val 170"/>
                <a:gd name="f62" fmla="val 174"/>
                <a:gd name="f63" fmla="val 91"/>
                <a:gd name="f64" fmla="val 183"/>
                <a:gd name="f65" fmla="val 83"/>
                <a:gd name="f66" fmla="val 179"/>
                <a:gd name="f67" fmla="val 76"/>
                <a:gd name="f68" fmla="val 176"/>
                <a:gd name="f69" fmla="val 69"/>
                <a:gd name="f70" fmla="val 68"/>
                <a:gd name="f71" fmla="val 67"/>
                <a:gd name="f72" fmla="val 71"/>
                <a:gd name="f73" fmla="val 72"/>
                <a:gd name="f74" fmla="val 206"/>
                <a:gd name="f75" fmla="val 85"/>
                <a:gd name="f76" fmla="val 217"/>
                <a:gd name="f77" fmla="val 89"/>
                <a:gd name="f78" fmla="val 220"/>
                <a:gd name="f79" fmla="val 223"/>
                <a:gd name="f80" fmla="val 86"/>
                <a:gd name="f81" fmla="val 227"/>
                <a:gd name="f82" fmla="val 80"/>
                <a:gd name="f83" fmla="val 235"/>
                <a:gd name="f84" fmla="val 61"/>
                <a:gd name="f85" fmla="val 234"/>
                <a:gd name="f86" fmla="val 233"/>
                <a:gd name="f87" fmla="val 56"/>
                <a:gd name="f88" fmla="val 228"/>
                <a:gd name="f89" fmla="val 226"/>
                <a:gd name="f90" fmla="val 210"/>
                <a:gd name="f91" fmla="val 55"/>
                <a:gd name="f92" fmla="val 196"/>
                <a:gd name="f93" fmla="val 50"/>
                <a:gd name="f94" fmla="val 181"/>
                <a:gd name="f95" fmla="+- 0 0 -90"/>
                <a:gd name="f96" fmla="*/ f3 1 92"/>
                <a:gd name="f97" fmla="*/ f4 1 238"/>
                <a:gd name="f98" fmla="val f5"/>
                <a:gd name="f99" fmla="val f6"/>
                <a:gd name="f100" fmla="val f7"/>
                <a:gd name="f101" fmla="*/ f95 f0 1"/>
                <a:gd name="f102" fmla="+- f100 0 f98"/>
                <a:gd name="f103" fmla="+- f99 0 f98"/>
                <a:gd name="f104" fmla="*/ f101 1 f2"/>
                <a:gd name="f105" fmla="*/ f103 1 92"/>
                <a:gd name="f106" fmla="*/ f102 1 238"/>
                <a:gd name="f107" fmla="*/ 48 f103 1"/>
                <a:gd name="f108" fmla="*/ 180 f102 1"/>
                <a:gd name="f109" fmla="*/ 34 f103 1"/>
                <a:gd name="f110" fmla="*/ 198 f102 1"/>
                <a:gd name="f111" fmla="*/ 33 f103 1"/>
                <a:gd name="f112" fmla="*/ 178 f102 1"/>
                <a:gd name="f113" fmla="*/ 45 f103 1"/>
                <a:gd name="f114" fmla="*/ 171 f102 1"/>
                <a:gd name="f115" fmla="*/ 21 f103 1"/>
                <a:gd name="f116" fmla="*/ 113 f102 1"/>
                <a:gd name="f117" fmla="*/ 14 f103 1"/>
                <a:gd name="f118" fmla="*/ 96 f102 1"/>
                <a:gd name="f119" fmla="*/ 8 f103 1"/>
                <a:gd name="f120" fmla="*/ 0 f102 1"/>
                <a:gd name="f121" fmla="*/ 7 f102 1"/>
                <a:gd name="f122" fmla="*/ 54 f103 1"/>
                <a:gd name="f123" fmla="*/ 93 f102 1"/>
                <a:gd name="f124" fmla="*/ 66 f103 1"/>
                <a:gd name="f125" fmla="*/ 165 f102 1"/>
                <a:gd name="f126" fmla="*/ 90 f103 1"/>
                <a:gd name="f127" fmla="*/ 170 f102 1"/>
                <a:gd name="f128" fmla="*/ 92 f103 1"/>
                <a:gd name="f129" fmla="*/ 183 f102 1"/>
                <a:gd name="f130" fmla="*/ 69 f103 1"/>
                <a:gd name="f131" fmla="*/ 173 f102 1"/>
                <a:gd name="f132" fmla="*/ 67 f103 1"/>
                <a:gd name="f133" fmla="*/ 176 f102 1"/>
                <a:gd name="f134" fmla="*/ 85 f103 1"/>
                <a:gd name="f135" fmla="*/ 217 f102 1"/>
                <a:gd name="f136" fmla="*/ 86 f103 1"/>
                <a:gd name="f137" fmla="*/ 227 f102 1"/>
                <a:gd name="f138" fmla="*/ 61 f103 1"/>
                <a:gd name="f139" fmla="*/ 234 f102 1"/>
                <a:gd name="f140" fmla="*/ 56 f103 1"/>
                <a:gd name="f141" fmla="*/ 226 f102 1"/>
                <a:gd name="f142" fmla="*/ 50 f103 1"/>
                <a:gd name="f143" fmla="*/ 181 f102 1"/>
                <a:gd name="f144" fmla="+- f104 0 f1"/>
                <a:gd name="f145" fmla="*/ f107 1 92"/>
                <a:gd name="f146" fmla="*/ f108 1 238"/>
                <a:gd name="f147" fmla="*/ f109 1 92"/>
                <a:gd name="f148" fmla="*/ f110 1 238"/>
                <a:gd name="f149" fmla="*/ f111 1 92"/>
                <a:gd name="f150" fmla="*/ f112 1 238"/>
                <a:gd name="f151" fmla="*/ f113 1 92"/>
                <a:gd name="f152" fmla="*/ f114 1 238"/>
                <a:gd name="f153" fmla="*/ f115 1 92"/>
                <a:gd name="f154" fmla="*/ f116 1 238"/>
                <a:gd name="f155" fmla="*/ f117 1 92"/>
                <a:gd name="f156" fmla="*/ f118 1 238"/>
                <a:gd name="f157" fmla="*/ f119 1 92"/>
                <a:gd name="f158" fmla="*/ f120 1 238"/>
                <a:gd name="f159" fmla="*/ f121 1 238"/>
                <a:gd name="f160" fmla="*/ f122 1 92"/>
                <a:gd name="f161" fmla="*/ f123 1 238"/>
                <a:gd name="f162" fmla="*/ f124 1 92"/>
                <a:gd name="f163" fmla="*/ f125 1 238"/>
                <a:gd name="f164" fmla="*/ f126 1 92"/>
                <a:gd name="f165" fmla="*/ f127 1 238"/>
                <a:gd name="f166" fmla="*/ f128 1 92"/>
                <a:gd name="f167" fmla="*/ f129 1 238"/>
                <a:gd name="f168" fmla="*/ f130 1 92"/>
                <a:gd name="f169" fmla="*/ f131 1 238"/>
                <a:gd name="f170" fmla="*/ f132 1 92"/>
                <a:gd name="f171" fmla="*/ f133 1 238"/>
                <a:gd name="f172" fmla="*/ f134 1 92"/>
                <a:gd name="f173" fmla="*/ f135 1 238"/>
                <a:gd name="f174" fmla="*/ f136 1 92"/>
                <a:gd name="f175" fmla="*/ f137 1 238"/>
                <a:gd name="f176" fmla="*/ f138 1 92"/>
                <a:gd name="f177" fmla="*/ f139 1 238"/>
                <a:gd name="f178" fmla="*/ f140 1 92"/>
                <a:gd name="f179" fmla="*/ f141 1 238"/>
                <a:gd name="f180" fmla="*/ f142 1 92"/>
                <a:gd name="f181" fmla="*/ f143 1 238"/>
                <a:gd name="f182" fmla="*/ 0 1 f105"/>
                <a:gd name="f183" fmla="*/ f99 1 f105"/>
                <a:gd name="f184" fmla="*/ 0 1 f106"/>
                <a:gd name="f185" fmla="*/ f100 1 f106"/>
                <a:gd name="f186" fmla="*/ f145 1 f105"/>
                <a:gd name="f187" fmla="*/ f146 1 f106"/>
                <a:gd name="f188" fmla="*/ f147 1 f105"/>
                <a:gd name="f189" fmla="*/ f148 1 f106"/>
                <a:gd name="f190" fmla="*/ f149 1 f105"/>
                <a:gd name="f191" fmla="*/ f150 1 f106"/>
                <a:gd name="f192" fmla="*/ f151 1 f105"/>
                <a:gd name="f193" fmla="*/ f152 1 f106"/>
                <a:gd name="f194" fmla="*/ f153 1 f105"/>
                <a:gd name="f195" fmla="*/ f154 1 f106"/>
                <a:gd name="f196" fmla="*/ f155 1 f105"/>
                <a:gd name="f197" fmla="*/ f156 1 f106"/>
                <a:gd name="f198" fmla="*/ f157 1 f105"/>
                <a:gd name="f199" fmla="*/ f158 1 f106"/>
                <a:gd name="f200" fmla="*/ f159 1 f106"/>
                <a:gd name="f201" fmla="*/ f160 1 f105"/>
                <a:gd name="f202" fmla="*/ f161 1 f106"/>
                <a:gd name="f203" fmla="*/ f162 1 f105"/>
                <a:gd name="f204" fmla="*/ f163 1 f106"/>
                <a:gd name="f205" fmla="*/ f164 1 f105"/>
                <a:gd name="f206" fmla="*/ f165 1 f106"/>
                <a:gd name="f207" fmla="*/ f166 1 f105"/>
                <a:gd name="f208" fmla="*/ f167 1 f106"/>
                <a:gd name="f209" fmla="*/ f168 1 f105"/>
                <a:gd name="f210" fmla="*/ f169 1 f106"/>
                <a:gd name="f211" fmla="*/ f170 1 f105"/>
                <a:gd name="f212" fmla="*/ f171 1 f106"/>
                <a:gd name="f213" fmla="*/ f172 1 f105"/>
                <a:gd name="f214" fmla="*/ f173 1 f106"/>
                <a:gd name="f215" fmla="*/ f174 1 f105"/>
                <a:gd name="f216" fmla="*/ f175 1 f106"/>
                <a:gd name="f217" fmla="*/ f176 1 f105"/>
                <a:gd name="f218" fmla="*/ f177 1 f106"/>
                <a:gd name="f219" fmla="*/ f178 1 f105"/>
                <a:gd name="f220" fmla="*/ f179 1 f106"/>
                <a:gd name="f221" fmla="*/ f180 1 f105"/>
                <a:gd name="f222" fmla="*/ f181 1 f106"/>
                <a:gd name="f223" fmla="*/ f182 f96 1"/>
                <a:gd name="f224" fmla="*/ f183 f96 1"/>
                <a:gd name="f225" fmla="*/ f185 f97 1"/>
                <a:gd name="f226" fmla="*/ f184 f97 1"/>
                <a:gd name="f227" fmla="*/ f186 f96 1"/>
                <a:gd name="f228" fmla="*/ f187 f97 1"/>
                <a:gd name="f229" fmla="*/ f188 f96 1"/>
                <a:gd name="f230" fmla="*/ f189 f97 1"/>
                <a:gd name="f231" fmla="*/ f190 f96 1"/>
                <a:gd name="f232" fmla="*/ f191 f97 1"/>
                <a:gd name="f233" fmla="*/ f192 f96 1"/>
                <a:gd name="f234" fmla="*/ f193 f97 1"/>
                <a:gd name="f235" fmla="*/ f194 f96 1"/>
                <a:gd name="f236" fmla="*/ f195 f97 1"/>
                <a:gd name="f237" fmla="*/ f196 f96 1"/>
                <a:gd name="f238" fmla="*/ f197 f97 1"/>
                <a:gd name="f239" fmla="*/ f198 f96 1"/>
                <a:gd name="f240" fmla="*/ f199 f97 1"/>
                <a:gd name="f241" fmla="*/ f200 f97 1"/>
                <a:gd name="f242" fmla="*/ f201 f96 1"/>
                <a:gd name="f243" fmla="*/ f202 f97 1"/>
                <a:gd name="f244" fmla="*/ f203 f96 1"/>
                <a:gd name="f245" fmla="*/ f204 f97 1"/>
                <a:gd name="f246" fmla="*/ f205 f96 1"/>
                <a:gd name="f247" fmla="*/ f206 f97 1"/>
                <a:gd name="f248" fmla="*/ f207 f96 1"/>
                <a:gd name="f249" fmla="*/ f208 f97 1"/>
                <a:gd name="f250" fmla="*/ f209 f96 1"/>
                <a:gd name="f251" fmla="*/ f210 f97 1"/>
                <a:gd name="f252" fmla="*/ f211 f96 1"/>
                <a:gd name="f253" fmla="*/ f212 f97 1"/>
                <a:gd name="f254" fmla="*/ f213 f96 1"/>
                <a:gd name="f255" fmla="*/ f214 f97 1"/>
                <a:gd name="f256" fmla="*/ f215 f96 1"/>
                <a:gd name="f257" fmla="*/ f216 f97 1"/>
                <a:gd name="f258" fmla="*/ f217 f96 1"/>
                <a:gd name="f259" fmla="*/ f218 f97 1"/>
                <a:gd name="f260" fmla="*/ f219 f96 1"/>
                <a:gd name="f261" fmla="*/ f220 f97 1"/>
                <a:gd name="f262" fmla="*/ f221 f96 1"/>
                <a:gd name="f263" fmla="*/ f222 f97 1"/>
              </a:gdLst>
              <a:ahLst/>
              <a:cxnLst>
                <a:cxn ang="3cd4">
                  <a:pos x="hc" y="t"/>
                </a:cxn>
                <a:cxn ang="0">
                  <a:pos x="r" y="vc"/>
                </a:cxn>
                <a:cxn ang="cd4">
                  <a:pos x="hc" y="b"/>
                </a:cxn>
                <a:cxn ang="cd2">
                  <a:pos x="l" y="vc"/>
                </a:cxn>
                <a:cxn ang="f144">
                  <a:pos x="f227" y="f228"/>
                </a:cxn>
                <a:cxn ang="f144">
                  <a:pos x="f229" y="f230"/>
                </a:cxn>
                <a:cxn ang="f144">
                  <a:pos x="f231" y="f232"/>
                </a:cxn>
                <a:cxn ang="f144">
                  <a:pos x="f233" y="f234"/>
                </a:cxn>
                <a:cxn ang="f144">
                  <a:pos x="f235" y="f236"/>
                </a:cxn>
                <a:cxn ang="f144">
                  <a:pos x="f237" y="f238"/>
                </a:cxn>
                <a:cxn ang="f144">
                  <a:pos x="f239" y="f240"/>
                </a:cxn>
                <a:cxn ang="f144">
                  <a:pos x="f237" y="f241"/>
                </a:cxn>
                <a:cxn ang="f144">
                  <a:pos x="f242" y="f243"/>
                </a:cxn>
                <a:cxn ang="f144">
                  <a:pos x="f244" y="f245"/>
                </a:cxn>
                <a:cxn ang="f144">
                  <a:pos x="f246" y="f247"/>
                </a:cxn>
                <a:cxn ang="f144">
                  <a:pos x="f248" y="f249"/>
                </a:cxn>
                <a:cxn ang="f144">
                  <a:pos x="f250" y="f251"/>
                </a:cxn>
                <a:cxn ang="f144">
                  <a:pos x="f252" y="f253"/>
                </a:cxn>
                <a:cxn ang="f144">
                  <a:pos x="f254" y="f255"/>
                </a:cxn>
                <a:cxn ang="f144">
                  <a:pos x="f256" y="f257"/>
                </a:cxn>
                <a:cxn ang="f144">
                  <a:pos x="f258" y="f259"/>
                </a:cxn>
                <a:cxn ang="f144">
                  <a:pos x="f260" y="f261"/>
                </a:cxn>
                <a:cxn ang="f144">
                  <a:pos x="f262" y="f263"/>
                </a:cxn>
                <a:cxn ang="f144">
                  <a:pos x="f227" y="f228"/>
                </a:cxn>
              </a:cxnLst>
              <a:rect l="f223" t="f226" r="f224" b="f225"/>
              <a:pathLst>
                <a:path w="92" h="238">
                  <a:moveTo>
                    <a:pt x="f8" y="f2"/>
                  </a:moveTo>
                  <a:cubicBezTo>
                    <a:pt x="f9" y="f10"/>
                    <a:pt x="f11" y="f12"/>
                    <a:pt x="f13" y="f14"/>
                  </a:cubicBezTo>
                  <a:cubicBezTo>
                    <a:pt x="f15" y="f16"/>
                    <a:pt x="f17" y="f18"/>
                    <a:pt x="f19" y="f20"/>
                  </a:cubicBezTo>
                  <a:cubicBezTo>
                    <a:pt x="f21" y="f22"/>
                    <a:pt x="f23" y="f24"/>
                    <a:pt x="f25" y="f26"/>
                  </a:cubicBezTo>
                  <a:cubicBezTo>
                    <a:pt x="f21" y="f27"/>
                    <a:pt x="f28" y="f29"/>
                    <a:pt x="f30" y="f31"/>
                  </a:cubicBezTo>
                  <a:cubicBezTo>
                    <a:pt x="f32" y="f33"/>
                    <a:pt x="f34" y="f35"/>
                    <a:pt x="f36" y="f37"/>
                  </a:cubicBezTo>
                  <a:cubicBezTo>
                    <a:pt x="f5" y="f38"/>
                    <a:pt x="f5" y="f13"/>
                    <a:pt x="f39" y="f5"/>
                  </a:cubicBezTo>
                  <a:cubicBezTo>
                    <a:pt x="f40" y="f41"/>
                    <a:pt x="f42" y="f43"/>
                    <a:pt x="f36" y="f44"/>
                  </a:cubicBezTo>
                  <a:cubicBezTo>
                    <a:pt x="f21" y="f45"/>
                    <a:pt x="f46" y="f47"/>
                    <a:pt x="f48" y="f49"/>
                  </a:cubicBezTo>
                  <a:cubicBezTo>
                    <a:pt x="f50" y="f51"/>
                    <a:pt x="f52" y="f53"/>
                    <a:pt x="f54" y="f55"/>
                  </a:cubicBezTo>
                  <a:cubicBezTo>
                    <a:pt x="f56" y="f57"/>
                    <a:pt x="f58" y="f59"/>
                    <a:pt x="f60" y="f61"/>
                  </a:cubicBezTo>
                  <a:cubicBezTo>
                    <a:pt x="f6" y="f62"/>
                    <a:pt x="f63" y="f20"/>
                    <a:pt x="f6" y="f64"/>
                  </a:cubicBezTo>
                  <a:cubicBezTo>
                    <a:pt x="f65" y="f66"/>
                    <a:pt x="f67" y="f68"/>
                    <a:pt x="f69" y="f24"/>
                  </a:cubicBezTo>
                  <a:cubicBezTo>
                    <a:pt x="f70" y="f62"/>
                    <a:pt x="f70" y="f22"/>
                    <a:pt x="f71" y="f68"/>
                  </a:cubicBezTo>
                  <a:cubicBezTo>
                    <a:pt x="f72" y="f12"/>
                    <a:pt x="f73" y="f74"/>
                    <a:pt x="f75" y="f76"/>
                  </a:cubicBezTo>
                  <a:cubicBezTo>
                    <a:pt x="f77" y="f78"/>
                    <a:pt x="f77" y="f79"/>
                    <a:pt x="f80" y="f81"/>
                  </a:cubicBezTo>
                  <a:cubicBezTo>
                    <a:pt x="f82" y="f83"/>
                    <a:pt x="f69" y="f7"/>
                    <a:pt x="f84" y="f85"/>
                  </a:cubicBezTo>
                  <a:cubicBezTo>
                    <a:pt x="f50" y="f86"/>
                    <a:pt x="f87" y="f88"/>
                    <a:pt x="f87" y="f89"/>
                  </a:cubicBezTo>
                  <a:cubicBezTo>
                    <a:pt x="f52" y="f90"/>
                    <a:pt x="f91" y="f92"/>
                    <a:pt x="f93" y="f94"/>
                  </a:cubicBezTo>
                  <a:cubicBezTo>
                    <a:pt x="f46" y="f2"/>
                    <a:pt x="f8" y="f2"/>
                    <a:pt x="f8" y="f2"/>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2C1CCF5F-D1B8-49ED-B420-2DF52D307764}"/>
                </a:ext>
              </a:extLst>
            </p:cNvPr>
            <p:cNvSpPr/>
            <p:nvPr/>
          </p:nvSpPr>
          <p:spPr>
            <a:xfrm>
              <a:off x="7778745" y="4703765"/>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6"/>
                <a:gd name="f11" fmla="val 70"/>
                <a:gd name="f12" fmla="val 15"/>
                <a:gd name="f13" fmla="val 72"/>
                <a:gd name="f14" fmla="val 13"/>
                <a:gd name="f15" fmla="val 74"/>
                <a:gd name="f16" fmla="val 10"/>
                <a:gd name="f17" fmla="val 73"/>
                <a:gd name="f18" fmla="val 9"/>
                <a:gd name="f19" fmla="val 69"/>
                <a:gd name="f20" fmla="val 14"/>
                <a:gd name="f21" fmla="val 66"/>
                <a:gd name="f22" fmla="val 65"/>
                <a:gd name="f23" fmla="val 17"/>
                <a:gd name="f24" fmla="val 64"/>
                <a:gd name="f25" fmla="val 57"/>
                <a:gd name="f26" fmla="val 11"/>
                <a:gd name="f27" fmla="val 50"/>
                <a:gd name="f28" fmla="val 8"/>
                <a:gd name="f29" fmla="val 42"/>
                <a:gd name="f30" fmla="val 7"/>
                <a:gd name="f31" fmla="val 40"/>
                <a:gd name="f32" fmla="val 6"/>
                <a:gd name="f33" fmla="val 38"/>
                <a:gd name="f34" fmla="val 5"/>
                <a:gd name="f35" fmla="val 36"/>
                <a:gd name="f36" fmla="val 24"/>
                <a:gd name="f37" fmla="val 3"/>
                <a:gd name="f38" fmla="val 4"/>
                <a:gd name="f39" fmla="val 1"/>
                <a:gd name="f40" fmla="val 2"/>
                <a:gd name="f41" fmla="val 19"/>
                <a:gd name="f42" fmla="val 22"/>
                <a:gd name="f43" fmla="val 20"/>
                <a:gd name="f44" fmla="val 44"/>
                <a:gd name="f45" fmla="val 23"/>
                <a:gd name="f46" fmla="val 53"/>
                <a:gd name="f47" fmla="val 25"/>
                <a:gd name="f48" fmla="val 62"/>
                <a:gd name="f49" fmla="val 28"/>
                <a:gd name="f50" fmla="val 32"/>
                <a:gd name="f51" fmla="val 60"/>
                <a:gd name="f52" fmla="val 34"/>
                <a:gd name="f53" fmla="val 31"/>
                <a:gd name="f54" fmla="val 29"/>
                <a:gd name="f55" fmla="val 26"/>
                <a:gd name="f56" fmla="val 27"/>
                <a:gd name="f57" fmla="val 78"/>
                <a:gd name="f58" fmla="val 81"/>
                <a:gd name="f59" fmla="val 83"/>
                <a:gd name="f60" fmla="val 84"/>
                <a:gd name="f61" fmla="val 85"/>
                <a:gd name="f62" fmla="val 30"/>
                <a:gd name="f63" fmla="val 88"/>
                <a:gd name="f64" fmla="val 87"/>
                <a:gd name="f65" fmla="val 21"/>
                <a:gd name="f66" fmla="val 86"/>
                <a:gd name="f67" fmla="val 79"/>
                <a:gd name="f68" fmla="val 68"/>
                <a:gd name="f69" fmla="+- 0 0 -90"/>
                <a:gd name="f70" fmla="*/ f3 1 35"/>
                <a:gd name="f71" fmla="*/ f4 1 89"/>
                <a:gd name="f72" fmla="val f5"/>
                <a:gd name="f73" fmla="val f6"/>
                <a:gd name="f74" fmla="val f7"/>
                <a:gd name="f75" fmla="*/ f69 f0 1"/>
                <a:gd name="f76" fmla="+- f74 0 f72"/>
                <a:gd name="f77" fmla="+- f73 0 f72"/>
                <a:gd name="f78" fmla="*/ f75 1 f2"/>
                <a:gd name="f79" fmla="*/ f77 1 35"/>
                <a:gd name="f80" fmla="*/ f76 1 89"/>
                <a:gd name="f81" fmla="*/ 18 f77 1"/>
                <a:gd name="f82" fmla="*/ 67 f76 1"/>
                <a:gd name="f83" fmla="*/ 13 f77 1"/>
                <a:gd name="f84" fmla="*/ 74 f76 1"/>
                <a:gd name="f85" fmla="*/ 17 f77 1"/>
                <a:gd name="f86" fmla="*/ 64 f76 1"/>
                <a:gd name="f87" fmla="*/ 8 f77 1"/>
                <a:gd name="f88" fmla="*/ 42 f76 1"/>
                <a:gd name="f89" fmla="*/ 5 f77 1"/>
                <a:gd name="f90" fmla="*/ 36 f76 1"/>
                <a:gd name="f91" fmla="*/ 3 f77 1"/>
                <a:gd name="f92" fmla="*/ 0 f76 1"/>
                <a:gd name="f93" fmla="*/ 2 f76 1"/>
                <a:gd name="f94" fmla="*/ 20 f77 1"/>
                <a:gd name="f95" fmla="*/ 35 f76 1"/>
                <a:gd name="f96" fmla="*/ 25 f77 1"/>
                <a:gd name="f97" fmla="*/ 62 f76 1"/>
                <a:gd name="f98" fmla="*/ 34 f77 1"/>
                <a:gd name="f99" fmla="*/ 69 f76 1"/>
                <a:gd name="f100" fmla="*/ 26 f77 1"/>
                <a:gd name="f101" fmla="*/ 65 f76 1"/>
                <a:gd name="f102" fmla="*/ 66 f76 1"/>
                <a:gd name="f103" fmla="*/ 32 f77 1"/>
                <a:gd name="f104" fmla="*/ 81 f76 1"/>
                <a:gd name="f105" fmla="*/ 85 f76 1"/>
                <a:gd name="f106" fmla="*/ 23 f77 1"/>
                <a:gd name="f107" fmla="*/ 88 f76 1"/>
                <a:gd name="f108" fmla="*/ 21 f77 1"/>
                <a:gd name="f109" fmla="*/ 19 f77 1"/>
                <a:gd name="f110" fmla="*/ 68 f76 1"/>
                <a:gd name="f111" fmla="+- f78 0 f1"/>
                <a:gd name="f112" fmla="*/ f81 1 35"/>
                <a:gd name="f113" fmla="*/ f82 1 89"/>
                <a:gd name="f114" fmla="*/ f83 1 35"/>
                <a:gd name="f115" fmla="*/ f84 1 89"/>
                <a:gd name="f116" fmla="*/ f85 1 35"/>
                <a:gd name="f117" fmla="*/ f86 1 89"/>
                <a:gd name="f118" fmla="*/ f87 1 35"/>
                <a:gd name="f119" fmla="*/ f88 1 89"/>
                <a:gd name="f120" fmla="*/ f89 1 35"/>
                <a:gd name="f121" fmla="*/ f90 1 89"/>
                <a:gd name="f122" fmla="*/ f91 1 35"/>
                <a:gd name="f123" fmla="*/ f92 1 89"/>
                <a:gd name="f124" fmla="*/ f93 1 89"/>
                <a:gd name="f125" fmla="*/ f94 1 35"/>
                <a:gd name="f126" fmla="*/ f95 1 89"/>
                <a:gd name="f127" fmla="*/ f96 1 35"/>
                <a:gd name="f128" fmla="*/ f97 1 89"/>
                <a:gd name="f129" fmla="*/ f98 1 35"/>
                <a:gd name="f130" fmla="*/ f99 1 89"/>
                <a:gd name="f131" fmla="*/ f100 1 35"/>
                <a:gd name="f132" fmla="*/ f101 1 89"/>
                <a:gd name="f133" fmla="*/ f102 1 89"/>
                <a:gd name="f134" fmla="*/ f103 1 35"/>
                <a:gd name="f135" fmla="*/ f104 1 89"/>
                <a:gd name="f136" fmla="*/ f105 1 89"/>
                <a:gd name="f137" fmla="*/ f106 1 35"/>
                <a:gd name="f138" fmla="*/ f107 1 89"/>
                <a:gd name="f139" fmla="*/ f108 1 35"/>
                <a:gd name="f140" fmla="*/ f109 1 35"/>
                <a:gd name="f141" fmla="*/ f110 1 89"/>
                <a:gd name="f142" fmla="*/ 0 1 f79"/>
                <a:gd name="f143" fmla="*/ f73 1 f79"/>
                <a:gd name="f144" fmla="*/ 0 1 f80"/>
                <a:gd name="f145" fmla="*/ f74 1 f80"/>
                <a:gd name="f146" fmla="*/ f112 1 f79"/>
                <a:gd name="f147" fmla="*/ f113 1 f80"/>
                <a:gd name="f148" fmla="*/ f114 1 f79"/>
                <a:gd name="f149" fmla="*/ f115 1 f80"/>
                <a:gd name="f150" fmla="*/ f116 1 f79"/>
                <a:gd name="f151" fmla="*/ f117 1 f80"/>
                <a:gd name="f152" fmla="*/ f118 1 f79"/>
                <a:gd name="f153" fmla="*/ f119 1 f80"/>
                <a:gd name="f154" fmla="*/ f120 1 f79"/>
                <a:gd name="f155" fmla="*/ f121 1 f80"/>
                <a:gd name="f156" fmla="*/ f122 1 f79"/>
                <a:gd name="f157" fmla="*/ f123 1 f80"/>
                <a:gd name="f158" fmla="*/ f124 1 f80"/>
                <a:gd name="f159" fmla="*/ f125 1 f79"/>
                <a:gd name="f160" fmla="*/ f126 1 f80"/>
                <a:gd name="f161" fmla="*/ f127 1 f79"/>
                <a:gd name="f162" fmla="*/ f128 1 f80"/>
                <a:gd name="f163" fmla="*/ f129 1 f79"/>
                <a:gd name="f164" fmla="*/ f130 1 f80"/>
                <a:gd name="f165" fmla="*/ f131 1 f79"/>
                <a:gd name="f166" fmla="*/ f132 1 f80"/>
                <a:gd name="f167" fmla="*/ f133 1 f80"/>
                <a:gd name="f168" fmla="*/ f134 1 f79"/>
                <a:gd name="f169" fmla="*/ f135 1 f80"/>
                <a:gd name="f170" fmla="*/ f136 1 f80"/>
                <a:gd name="f171" fmla="*/ f137 1 f79"/>
                <a:gd name="f172" fmla="*/ f138 1 f80"/>
                <a:gd name="f173" fmla="*/ f139 1 f79"/>
                <a:gd name="f174" fmla="*/ f140 1 f79"/>
                <a:gd name="f175" fmla="*/ f141 1 f80"/>
                <a:gd name="f176" fmla="*/ f142 f70 1"/>
                <a:gd name="f177" fmla="*/ f143 f70 1"/>
                <a:gd name="f178" fmla="*/ f145 f71 1"/>
                <a:gd name="f179" fmla="*/ f144 f71 1"/>
                <a:gd name="f180" fmla="*/ f146 f70 1"/>
                <a:gd name="f181" fmla="*/ f147 f71 1"/>
                <a:gd name="f182" fmla="*/ f148 f70 1"/>
                <a:gd name="f183" fmla="*/ f149 f71 1"/>
                <a:gd name="f184" fmla="*/ f150 f70 1"/>
                <a:gd name="f185" fmla="*/ f151 f71 1"/>
                <a:gd name="f186" fmla="*/ f152 f70 1"/>
                <a:gd name="f187" fmla="*/ f153 f71 1"/>
                <a:gd name="f188" fmla="*/ f154 f70 1"/>
                <a:gd name="f189" fmla="*/ f155 f71 1"/>
                <a:gd name="f190" fmla="*/ f156 f70 1"/>
                <a:gd name="f191" fmla="*/ f157 f71 1"/>
                <a:gd name="f192" fmla="*/ f158 f71 1"/>
                <a:gd name="f193" fmla="*/ f159 f70 1"/>
                <a:gd name="f194" fmla="*/ f160 f71 1"/>
                <a:gd name="f195" fmla="*/ f161 f70 1"/>
                <a:gd name="f196" fmla="*/ f162 f71 1"/>
                <a:gd name="f197" fmla="*/ f163 f70 1"/>
                <a:gd name="f198" fmla="*/ f164 f71 1"/>
                <a:gd name="f199" fmla="*/ f165 f70 1"/>
                <a:gd name="f200" fmla="*/ f166 f71 1"/>
                <a:gd name="f201" fmla="*/ f167 f71 1"/>
                <a:gd name="f202" fmla="*/ f168 f70 1"/>
                <a:gd name="f203" fmla="*/ f169 f71 1"/>
                <a:gd name="f204" fmla="*/ f170 f71 1"/>
                <a:gd name="f205" fmla="*/ f171 f70 1"/>
                <a:gd name="f206" fmla="*/ f172 f71 1"/>
                <a:gd name="f207" fmla="*/ f173 f70 1"/>
                <a:gd name="f208" fmla="*/ f174 f70 1"/>
                <a:gd name="f209" fmla="*/ f175 f71 1"/>
              </a:gdLst>
              <a:ahLst/>
              <a:cxnLst>
                <a:cxn ang="3cd4">
                  <a:pos x="hc" y="t"/>
                </a:cxn>
                <a:cxn ang="0">
                  <a:pos x="r" y="vc"/>
                </a:cxn>
                <a:cxn ang="cd4">
                  <a:pos x="hc" y="b"/>
                </a:cxn>
                <a:cxn ang="cd2">
                  <a:pos x="l" y="vc"/>
                </a:cxn>
                <a:cxn ang="f111">
                  <a:pos x="f180" y="f181"/>
                </a:cxn>
                <a:cxn ang="f111">
                  <a:pos x="f182" y="f183"/>
                </a:cxn>
                <a:cxn ang="f111">
                  <a:pos x="f182" y="f181"/>
                </a:cxn>
                <a:cxn ang="f111">
                  <a:pos x="f184" y="f185"/>
                </a:cxn>
                <a:cxn ang="f111">
                  <a:pos x="f186" y="f187"/>
                </a:cxn>
                <a:cxn ang="f111">
                  <a:pos x="f188" y="f189"/>
                </a:cxn>
                <a:cxn ang="f111">
                  <a:pos x="f190" y="f191"/>
                </a:cxn>
                <a:cxn ang="f111">
                  <a:pos x="f188" y="f192"/>
                </a:cxn>
                <a:cxn ang="f111">
                  <a:pos x="f193" y="f194"/>
                </a:cxn>
                <a:cxn ang="f111">
                  <a:pos x="f195" y="f196"/>
                </a:cxn>
                <a:cxn ang="f111">
                  <a:pos x="f197" y="f185"/>
                </a:cxn>
                <a:cxn ang="f111">
                  <a:pos x="f197" y="f198"/>
                </a:cxn>
                <a:cxn ang="f111">
                  <a:pos x="f199" y="f200"/>
                </a:cxn>
                <a:cxn ang="f111">
                  <a:pos x="f195" y="f201"/>
                </a:cxn>
                <a:cxn ang="f111">
                  <a:pos x="f202" y="f203"/>
                </a:cxn>
                <a:cxn ang="f111">
                  <a:pos x="f202" y="f204"/>
                </a:cxn>
                <a:cxn ang="f111">
                  <a:pos x="f205" y="f206"/>
                </a:cxn>
                <a:cxn ang="f111">
                  <a:pos x="f207" y="f204"/>
                </a:cxn>
                <a:cxn ang="f111">
                  <a:pos x="f208" y="f209"/>
                </a:cxn>
                <a:cxn ang="f111">
                  <a:pos x="f180" y="f181"/>
                </a:cxn>
              </a:cxnLst>
              <a:rect l="f176" t="f179" r="f177" b="f178"/>
              <a:pathLst>
                <a:path w="35" h="89">
                  <a:moveTo>
                    <a:pt x="f8" y="f9"/>
                  </a:moveTo>
                  <a:cubicBezTo>
                    <a:pt x="f10" y="f11"/>
                    <a:pt x="f12" y="f13"/>
                    <a:pt x="f14" y="f15"/>
                  </a:cubicBezTo>
                  <a:cubicBezTo>
                    <a:pt x="f16" y="f17"/>
                    <a:pt x="f18" y="f19"/>
                    <a:pt x="f14" y="f9"/>
                  </a:cubicBezTo>
                  <a:cubicBezTo>
                    <a:pt x="f20" y="f21"/>
                    <a:pt x="f12" y="f22"/>
                    <a:pt x="f23" y="f24"/>
                  </a:cubicBezTo>
                  <a:cubicBezTo>
                    <a:pt x="f20" y="f25"/>
                    <a:pt x="f26" y="f27"/>
                    <a:pt x="f28" y="f29"/>
                  </a:cubicBezTo>
                  <a:cubicBezTo>
                    <a:pt x="f30" y="f31"/>
                    <a:pt x="f32" y="f33"/>
                    <a:pt x="f34" y="f35"/>
                  </a:cubicBezTo>
                  <a:cubicBezTo>
                    <a:pt x="f5" y="f36"/>
                    <a:pt x="f5" y="f14"/>
                    <a:pt x="f37" y="f5"/>
                  </a:cubicBezTo>
                  <a:cubicBezTo>
                    <a:pt x="f38" y="f39"/>
                    <a:pt x="f38" y="f40"/>
                    <a:pt x="f34" y="f40"/>
                  </a:cubicBezTo>
                  <a:cubicBezTo>
                    <a:pt x="f20" y="f26"/>
                    <a:pt x="f41" y="f42"/>
                    <a:pt x="f43" y="f6"/>
                  </a:cubicBezTo>
                  <a:cubicBezTo>
                    <a:pt x="f42" y="f44"/>
                    <a:pt x="f45" y="f46"/>
                    <a:pt x="f47" y="f48"/>
                  </a:cubicBezTo>
                  <a:cubicBezTo>
                    <a:pt x="f49" y="f48"/>
                    <a:pt x="f50" y="f51"/>
                    <a:pt x="f52" y="f24"/>
                  </a:cubicBezTo>
                  <a:cubicBezTo>
                    <a:pt x="f6" y="f22"/>
                    <a:pt x="f52" y="f9"/>
                    <a:pt x="f52" y="f19"/>
                  </a:cubicBezTo>
                  <a:cubicBezTo>
                    <a:pt x="f53" y="f9"/>
                    <a:pt x="f54" y="f21"/>
                    <a:pt x="f55" y="f22"/>
                  </a:cubicBezTo>
                  <a:cubicBezTo>
                    <a:pt x="f55" y="f22"/>
                    <a:pt x="f47" y="f21"/>
                    <a:pt x="f47" y="f21"/>
                  </a:cubicBezTo>
                  <a:cubicBezTo>
                    <a:pt x="f56" y="f13"/>
                    <a:pt x="f56" y="f57"/>
                    <a:pt x="f50" y="f58"/>
                  </a:cubicBezTo>
                  <a:cubicBezTo>
                    <a:pt x="f52" y="f59"/>
                    <a:pt x="f52" y="f60"/>
                    <a:pt x="f50" y="f61"/>
                  </a:cubicBezTo>
                  <a:cubicBezTo>
                    <a:pt x="f62" y="f63"/>
                    <a:pt x="f55" y="f7"/>
                    <a:pt x="f45" y="f63"/>
                  </a:cubicBezTo>
                  <a:cubicBezTo>
                    <a:pt x="f42" y="f64"/>
                    <a:pt x="f65" y="f66"/>
                    <a:pt x="f65" y="f61"/>
                  </a:cubicBezTo>
                  <a:cubicBezTo>
                    <a:pt x="f36" y="f67"/>
                    <a:pt x="f65" y="f17"/>
                    <a:pt x="f41" y="f68"/>
                  </a:cubicBezTo>
                  <a:cubicBezTo>
                    <a:pt x="f41" y="f68"/>
                    <a:pt x="f8" y="f68"/>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E941E2F2-633D-44B3-AEA0-1C70475A6839}"/>
                </a:ext>
              </a:extLst>
            </p:cNvPr>
            <p:cNvSpPr/>
            <p:nvPr/>
          </p:nvSpPr>
          <p:spPr>
            <a:xfrm>
              <a:off x="1733546" y="666753"/>
              <a:ext cx="547689" cy="1412876"/>
            </a:xfrm>
            <a:custGeom>
              <a:avLst/>
              <a:gdLst>
                <a:gd name="f0" fmla="val 10800000"/>
                <a:gd name="f1" fmla="val 5400000"/>
                <a:gd name="f2" fmla="val 180"/>
                <a:gd name="f3" fmla="val w"/>
                <a:gd name="f4" fmla="val h"/>
                <a:gd name="f5" fmla="val 0"/>
                <a:gd name="f6" fmla="val 224"/>
                <a:gd name="f7" fmla="val 577"/>
                <a:gd name="f8" fmla="val 116"/>
                <a:gd name="f9" fmla="val 435"/>
                <a:gd name="f10" fmla="val 105"/>
                <a:gd name="f11" fmla="val 449"/>
                <a:gd name="f12" fmla="val 94"/>
                <a:gd name="f13" fmla="val 464"/>
                <a:gd name="f14" fmla="val 83"/>
                <a:gd name="f15" fmla="val 479"/>
                <a:gd name="f16" fmla="val 63"/>
                <a:gd name="f17" fmla="val 472"/>
                <a:gd name="f18" fmla="val 60"/>
                <a:gd name="f19" fmla="val 445"/>
                <a:gd name="f20" fmla="val 82"/>
                <a:gd name="f21" fmla="val 430"/>
                <a:gd name="f22" fmla="val 90"/>
                <a:gd name="f23" fmla="val 424"/>
                <a:gd name="f24" fmla="val 100"/>
                <a:gd name="f25" fmla="val 420"/>
                <a:gd name="f26" fmla="val 110"/>
                <a:gd name="f27" fmla="val 415"/>
                <a:gd name="f28" fmla="val 367"/>
                <a:gd name="f29" fmla="val 71"/>
                <a:gd name="f30" fmla="val 320"/>
                <a:gd name="f31" fmla="val 51"/>
                <a:gd name="f32" fmla="val 273"/>
                <a:gd name="f33" fmla="val 46"/>
                <a:gd name="f34" fmla="val 260"/>
                <a:gd name="f35" fmla="val 42"/>
                <a:gd name="f36" fmla="val 246"/>
                <a:gd name="f37" fmla="val 35"/>
                <a:gd name="f38" fmla="val 233"/>
                <a:gd name="f39" fmla="val 158"/>
                <a:gd name="f40" fmla="val 81"/>
                <a:gd name="f41" fmla="val 19"/>
                <a:gd name="f42" fmla="val 25"/>
                <a:gd name="f43" fmla="val 5"/>
                <a:gd name="f44" fmla="val 29"/>
                <a:gd name="f45" fmla="val 10"/>
                <a:gd name="f46" fmla="val 34"/>
                <a:gd name="f47" fmla="val 15"/>
                <a:gd name="f48" fmla="val 91"/>
                <a:gd name="f49" fmla="val 74"/>
                <a:gd name="f50" fmla="val 121"/>
                <a:gd name="f51" fmla="val 145"/>
                <a:gd name="f52" fmla="val 132"/>
                <a:gd name="f53" fmla="val 225"/>
                <a:gd name="f54" fmla="val 141"/>
                <a:gd name="f55" fmla="val 283"/>
                <a:gd name="f56" fmla="val 152"/>
                <a:gd name="f57" fmla="val 341"/>
                <a:gd name="f58" fmla="val 162"/>
                <a:gd name="f59" fmla="val 399"/>
                <a:gd name="f60" fmla="val 182"/>
                <a:gd name="f61" fmla="val 402"/>
                <a:gd name="f62" fmla="val 206"/>
                <a:gd name="f63" fmla="val 387"/>
                <a:gd name="f64" fmla="val 219"/>
                <a:gd name="f65" fmla="val 412"/>
                <a:gd name="f66" fmla="val 222"/>
                <a:gd name="f67" fmla="val 432"/>
                <a:gd name="f68" fmla="val 223"/>
                <a:gd name="f69" fmla="val 442"/>
                <a:gd name="f70" fmla="val 202"/>
                <a:gd name="f71" fmla="val 434"/>
                <a:gd name="f72" fmla="val 185"/>
                <a:gd name="f73" fmla="val 427"/>
                <a:gd name="f74" fmla="val 168"/>
                <a:gd name="f75" fmla="val 167"/>
                <a:gd name="f76" fmla="val 422"/>
                <a:gd name="f77" fmla="val 165"/>
                <a:gd name="f78" fmla="val 425"/>
                <a:gd name="f79" fmla="val 163"/>
                <a:gd name="f80" fmla="val 172"/>
                <a:gd name="f81" fmla="val 462"/>
                <a:gd name="f82" fmla="val 175"/>
                <a:gd name="f83" fmla="val 500"/>
                <a:gd name="f84" fmla="val 208"/>
                <a:gd name="f85" fmla="val 525"/>
                <a:gd name="f86" fmla="val 218"/>
                <a:gd name="f87" fmla="val 533"/>
                <a:gd name="f88" fmla="val 541"/>
                <a:gd name="f89" fmla="val 210"/>
                <a:gd name="f90" fmla="val 550"/>
                <a:gd name="f91" fmla="val 195"/>
                <a:gd name="f92" fmla="val 569"/>
                <a:gd name="f93" fmla="val 169"/>
                <a:gd name="f94" fmla="val 148"/>
                <a:gd name="f95" fmla="val 567"/>
                <a:gd name="f96" fmla="val 143"/>
                <a:gd name="f97" fmla="val 564"/>
                <a:gd name="f98" fmla="val 136"/>
                <a:gd name="f99" fmla="val 553"/>
                <a:gd name="f100" fmla="val 138"/>
                <a:gd name="f101" fmla="val 548"/>
                <a:gd name="f102" fmla="val 153"/>
                <a:gd name="f103" fmla="val 508"/>
                <a:gd name="f104" fmla="val 134"/>
                <a:gd name="f105" fmla="val 474"/>
                <a:gd name="f106" fmla="val 123"/>
                <a:gd name="f107" fmla="val 438"/>
                <a:gd name="f108" fmla="val 437"/>
                <a:gd name="f109" fmla="val 119"/>
                <a:gd name="f110" fmla="val 436"/>
                <a:gd name="f111" fmla="+- 0 0 -90"/>
                <a:gd name="f112" fmla="*/ f3 1 224"/>
                <a:gd name="f113" fmla="*/ f4 1 577"/>
                <a:gd name="f114" fmla="val f5"/>
                <a:gd name="f115" fmla="val f6"/>
                <a:gd name="f116" fmla="val f7"/>
                <a:gd name="f117" fmla="*/ f111 f0 1"/>
                <a:gd name="f118" fmla="+- f116 0 f114"/>
                <a:gd name="f119" fmla="+- f115 0 f114"/>
                <a:gd name="f120" fmla="*/ f117 1 f2"/>
                <a:gd name="f121" fmla="*/ f119 1 224"/>
                <a:gd name="f122" fmla="*/ f118 1 577"/>
                <a:gd name="f123" fmla="*/ 116 f119 1"/>
                <a:gd name="f124" fmla="*/ 435 f118 1"/>
                <a:gd name="f125" fmla="*/ 83 f119 1"/>
                <a:gd name="f126" fmla="*/ 479 f118 1"/>
                <a:gd name="f127" fmla="*/ 82 f119 1"/>
                <a:gd name="f128" fmla="*/ 430 f118 1"/>
                <a:gd name="f129" fmla="*/ 110 f119 1"/>
                <a:gd name="f130" fmla="*/ 415 f118 1"/>
                <a:gd name="f131" fmla="*/ 51 f119 1"/>
                <a:gd name="f132" fmla="*/ 273 f118 1"/>
                <a:gd name="f133" fmla="*/ 35 f119 1"/>
                <a:gd name="f134" fmla="*/ 233 f118 1"/>
                <a:gd name="f135" fmla="*/ 19 f119 1"/>
                <a:gd name="f136" fmla="*/ 0 f118 1"/>
                <a:gd name="f137" fmla="*/ 34 f119 1"/>
                <a:gd name="f138" fmla="*/ 15 f118 1"/>
                <a:gd name="f139" fmla="*/ 132 f119 1"/>
                <a:gd name="f140" fmla="*/ 225 f118 1"/>
                <a:gd name="f141" fmla="*/ 162 f119 1"/>
                <a:gd name="f142" fmla="*/ 399 f118 1"/>
                <a:gd name="f143" fmla="*/ 219 f119 1"/>
                <a:gd name="f144" fmla="*/ 412 f118 1"/>
                <a:gd name="f145" fmla="*/ 223 f119 1"/>
                <a:gd name="f146" fmla="*/ 442 f118 1"/>
                <a:gd name="f147" fmla="*/ 168 f119 1"/>
                <a:gd name="f148" fmla="*/ 420 f118 1"/>
                <a:gd name="f149" fmla="*/ 163 f119 1"/>
                <a:gd name="f150" fmla="*/ 427 f118 1"/>
                <a:gd name="f151" fmla="*/ 208 f119 1"/>
                <a:gd name="f152" fmla="*/ 525 f118 1"/>
                <a:gd name="f153" fmla="*/ 210 f119 1"/>
                <a:gd name="f154" fmla="*/ 550 f118 1"/>
                <a:gd name="f155" fmla="*/ 148 f119 1"/>
                <a:gd name="f156" fmla="*/ 567 f118 1"/>
                <a:gd name="f157" fmla="*/ 138 f119 1"/>
                <a:gd name="f158" fmla="*/ 548 f118 1"/>
                <a:gd name="f159" fmla="*/ 123 f119 1"/>
                <a:gd name="f160" fmla="*/ 438 f118 1"/>
                <a:gd name="f161" fmla="+- f120 0 f1"/>
                <a:gd name="f162" fmla="*/ f123 1 224"/>
                <a:gd name="f163" fmla="*/ f124 1 577"/>
                <a:gd name="f164" fmla="*/ f125 1 224"/>
                <a:gd name="f165" fmla="*/ f126 1 577"/>
                <a:gd name="f166" fmla="*/ f127 1 224"/>
                <a:gd name="f167" fmla="*/ f128 1 577"/>
                <a:gd name="f168" fmla="*/ f129 1 224"/>
                <a:gd name="f169" fmla="*/ f130 1 577"/>
                <a:gd name="f170" fmla="*/ f131 1 224"/>
                <a:gd name="f171" fmla="*/ f132 1 577"/>
                <a:gd name="f172" fmla="*/ f133 1 224"/>
                <a:gd name="f173" fmla="*/ f134 1 577"/>
                <a:gd name="f174" fmla="*/ f135 1 224"/>
                <a:gd name="f175" fmla="*/ f136 1 577"/>
                <a:gd name="f176" fmla="*/ f137 1 224"/>
                <a:gd name="f177" fmla="*/ f138 1 577"/>
                <a:gd name="f178" fmla="*/ f139 1 224"/>
                <a:gd name="f179" fmla="*/ f140 1 577"/>
                <a:gd name="f180" fmla="*/ f141 1 224"/>
                <a:gd name="f181" fmla="*/ f142 1 577"/>
                <a:gd name="f182" fmla="*/ f143 1 224"/>
                <a:gd name="f183" fmla="*/ f144 1 577"/>
                <a:gd name="f184" fmla="*/ f145 1 224"/>
                <a:gd name="f185" fmla="*/ f146 1 577"/>
                <a:gd name="f186" fmla="*/ f147 1 224"/>
                <a:gd name="f187" fmla="*/ f148 1 577"/>
                <a:gd name="f188" fmla="*/ f149 1 224"/>
                <a:gd name="f189" fmla="*/ f150 1 577"/>
                <a:gd name="f190" fmla="*/ f151 1 224"/>
                <a:gd name="f191" fmla="*/ f152 1 577"/>
                <a:gd name="f192" fmla="*/ f153 1 224"/>
                <a:gd name="f193" fmla="*/ f154 1 577"/>
                <a:gd name="f194" fmla="*/ f155 1 224"/>
                <a:gd name="f195" fmla="*/ f156 1 577"/>
                <a:gd name="f196" fmla="*/ f157 1 224"/>
                <a:gd name="f197" fmla="*/ f158 1 577"/>
                <a:gd name="f198" fmla="*/ f159 1 224"/>
                <a:gd name="f199" fmla="*/ f160 1 577"/>
                <a:gd name="f200" fmla="*/ 0 1 f121"/>
                <a:gd name="f201" fmla="*/ f115 1 f121"/>
                <a:gd name="f202" fmla="*/ 0 1 f122"/>
                <a:gd name="f203" fmla="*/ f116 1 f122"/>
                <a:gd name="f204" fmla="*/ f162 1 f121"/>
                <a:gd name="f205" fmla="*/ f163 1 f122"/>
                <a:gd name="f206" fmla="*/ f164 1 f121"/>
                <a:gd name="f207" fmla="*/ f165 1 f122"/>
                <a:gd name="f208" fmla="*/ f166 1 f121"/>
                <a:gd name="f209" fmla="*/ f167 1 f122"/>
                <a:gd name="f210" fmla="*/ f168 1 f121"/>
                <a:gd name="f211" fmla="*/ f169 1 f122"/>
                <a:gd name="f212" fmla="*/ f170 1 f121"/>
                <a:gd name="f213" fmla="*/ f171 1 f122"/>
                <a:gd name="f214" fmla="*/ f172 1 f121"/>
                <a:gd name="f215" fmla="*/ f173 1 f122"/>
                <a:gd name="f216" fmla="*/ f174 1 f121"/>
                <a:gd name="f217" fmla="*/ f175 1 f122"/>
                <a:gd name="f218" fmla="*/ f176 1 f121"/>
                <a:gd name="f219" fmla="*/ f177 1 f122"/>
                <a:gd name="f220" fmla="*/ f178 1 f121"/>
                <a:gd name="f221" fmla="*/ f179 1 f122"/>
                <a:gd name="f222" fmla="*/ f180 1 f121"/>
                <a:gd name="f223" fmla="*/ f181 1 f122"/>
                <a:gd name="f224" fmla="*/ f182 1 f121"/>
                <a:gd name="f225" fmla="*/ f183 1 f122"/>
                <a:gd name="f226" fmla="*/ f184 1 f121"/>
                <a:gd name="f227" fmla="*/ f185 1 f122"/>
                <a:gd name="f228" fmla="*/ f186 1 f121"/>
                <a:gd name="f229" fmla="*/ f187 1 f122"/>
                <a:gd name="f230" fmla="*/ f188 1 f121"/>
                <a:gd name="f231" fmla="*/ f189 1 f122"/>
                <a:gd name="f232" fmla="*/ f190 1 f121"/>
                <a:gd name="f233" fmla="*/ f191 1 f122"/>
                <a:gd name="f234" fmla="*/ f192 1 f121"/>
                <a:gd name="f235" fmla="*/ f193 1 f122"/>
                <a:gd name="f236" fmla="*/ f194 1 f121"/>
                <a:gd name="f237" fmla="*/ f195 1 f122"/>
                <a:gd name="f238" fmla="*/ f196 1 f121"/>
                <a:gd name="f239" fmla="*/ f197 1 f122"/>
                <a:gd name="f240" fmla="*/ f198 1 f121"/>
                <a:gd name="f241" fmla="*/ f199 1 f122"/>
                <a:gd name="f242" fmla="*/ f200 f112 1"/>
                <a:gd name="f243" fmla="*/ f201 f112 1"/>
                <a:gd name="f244" fmla="*/ f203 f113 1"/>
                <a:gd name="f245" fmla="*/ f202 f113 1"/>
                <a:gd name="f246" fmla="*/ f204 f112 1"/>
                <a:gd name="f247" fmla="*/ f205 f113 1"/>
                <a:gd name="f248" fmla="*/ f206 f112 1"/>
                <a:gd name="f249" fmla="*/ f207 f113 1"/>
                <a:gd name="f250" fmla="*/ f208 f112 1"/>
                <a:gd name="f251" fmla="*/ f209 f113 1"/>
                <a:gd name="f252" fmla="*/ f210 f112 1"/>
                <a:gd name="f253" fmla="*/ f211 f113 1"/>
                <a:gd name="f254" fmla="*/ f212 f112 1"/>
                <a:gd name="f255" fmla="*/ f213 f113 1"/>
                <a:gd name="f256" fmla="*/ f214 f112 1"/>
                <a:gd name="f257" fmla="*/ f215 f113 1"/>
                <a:gd name="f258" fmla="*/ f216 f112 1"/>
                <a:gd name="f259" fmla="*/ f217 f113 1"/>
                <a:gd name="f260" fmla="*/ f218 f112 1"/>
                <a:gd name="f261" fmla="*/ f219 f113 1"/>
                <a:gd name="f262" fmla="*/ f220 f112 1"/>
                <a:gd name="f263" fmla="*/ f221 f113 1"/>
                <a:gd name="f264" fmla="*/ f222 f112 1"/>
                <a:gd name="f265" fmla="*/ f223 f113 1"/>
                <a:gd name="f266" fmla="*/ f224 f112 1"/>
                <a:gd name="f267" fmla="*/ f225 f113 1"/>
                <a:gd name="f268" fmla="*/ f226 f112 1"/>
                <a:gd name="f269" fmla="*/ f227 f113 1"/>
                <a:gd name="f270" fmla="*/ f228 f112 1"/>
                <a:gd name="f271" fmla="*/ f229 f113 1"/>
                <a:gd name="f272" fmla="*/ f230 f112 1"/>
                <a:gd name="f273" fmla="*/ f231 f113 1"/>
                <a:gd name="f274" fmla="*/ f232 f112 1"/>
                <a:gd name="f275" fmla="*/ f233 f113 1"/>
                <a:gd name="f276" fmla="*/ f234 f112 1"/>
                <a:gd name="f277" fmla="*/ f235 f113 1"/>
                <a:gd name="f278" fmla="*/ f236 f112 1"/>
                <a:gd name="f279" fmla="*/ f237 f113 1"/>
                <a:gd name="f280" fmla="*/ f238 f112 1"/>
                <a:gd name="f281" fmla="*/ f239 f113 1"/>
                <a:gd name="f282" fmla="*/ f240 f112 1"/>
                <a:gd name="f283" fmla="*/ f241 f113 1"/>
              </a:gdLst>
              <a:ahLst/>
              <a:cxnLst>
                <a:cxn ang="3cd4">
                  <a:pos x="hc" y="t"/>
                </a:cxn>
                <a:cxn ang="0">
                  <a:pos x="r" y="vc"/>
                </a:cxn>
                <a:cxn ang="cd4">
                  <a:pos x="hc" y="b"/>
                </a:cxn>
                <a:cxn ang="cd2">
                  <a:pos x="l" y="vc"/>
                </a:cxn>
                <a:cxn ang="f161">
                  <a:pos x="f246" y="f247"/>
                </a:cxn>
                <a:cxn ang="f161">
                  <a:pos x="f248" y="f249"/>
                </a:cxn>
                <a:cxn ang="f161">
                  <a:pos x="f250" y="f251"/>
                </a:cxn>
                <a:cxn ang="f161">
                  <a:pos x="f252" y="f253"/>
                </a:cxn>
                <a:cxn ang="f161">
                  <a:pos x="f254" y="f255"/>
                </a:cxn>
                <a:cxn ang="f161">
                  <a:pos x="f256" y="f257"/>
                </a:cxn>
                <a:cxn ang="f161">
                  <a:pos x="f258" y="f259"/>
                </a:cxn>
                <a:cxn ang="f161">
                  <a:pos x="f260" y="f261"/>
                </a:cxn>
                <a:cxn ang="f161">
                  <a:pos x="f262" y="f263"/>
                </a:cxn>
                <a:cxn ang="f161">
                  <a:pos x="f264" y="f265"/>
                </a:cxn>
                <a:cxn ang="f161">
                  <a:pos x="f266" y="f267"/>
                </a:cxn>
                <a:cxn ang="f161">
                  <a:pos x="f268" y="f269"/>
                </a:cxn>
                <a:cxn ang="f161">
                  <a:pos x="f270" y="f271"/>
                </a:cxn>
                <a:cxn ang="f161">
                  <a:pos x="f272" y="f273"/>
                </a:cxn>
                <a:cxn ang="f161">
                  <a:pos x="f274" y="f275"/>
                </a:cxn>
                <a:cxn ang="f161">
                  <a:pos x="f276" y="f277"/>
                </a:cxn>
                <a:cxn ang="f161">
                  <a:pos x="f278" y="f279"/>
                </a:cxn>
                <a:cxn ang="f161">
                  <a:pos x="f280" y="f281"/>
                </a:cxn>
                <a:cxn ang="f161">
                  <a:pos x="f282" y="f283"/>
                </a:cxn>
                <a:cxn ang="f161">
                  <a:pos x="f246" y="f247"/>
                </a:cxn>
              </a:cxnLst>
              <a:rect l="f242" t="f245" r="f243" b="f244"/>
              <a:pathLst>
                <a:path w="224" h="577">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40"/>
                    <a:pt x="f41" y="f5"/>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78"/>
                    <a:pt x="f79" y="f73"/>
                  </a:cubicBezTo>
                  <a:cubicBezTo>
                    <a:pt x="f80" y="f81"/>
                    <a:pt x="f82" y="f83"/>
                    <a:pt x="f84" y="f85"/>
                  </a:cubicBezTo>
                  <a:cubicBezTo>
                    <a:pt x="f86" y="f87"/>
                    <a:pt x="f86" y="f88"/>
                    <a:pt x="f89" y="f90"/>
                  </a:cubicBezTo>
                  <a:cubicBezTo>
                    <a:pt x="f91" y="f92"/>
                    <a:pt x="f93" y="f7"/>
                    <a:pt x="f94" y="f95"/>
                  </a:cubicBezTo>
                  <a:cubicBezTo>
                    <a:pt x="f96" y="f97"/>
                    <a:pt x="f98" y="f99"/>
                    <a:pt x="f100" y="f101"/>
                  </a:cubicBezTo>
                  <a:cubicBezTo>
                    <a:pt x="f102" y="f103"/>
                    <a:pt x="f104" y="f105"/>
                    <a:pt x="f106" y="f107"/>
                  </a:cubicBezTo>
                  <a:cubicBezTo>
                    <a:pt x="f50" y="f108"/>
                    <a:pt x="f109" y="f110"/>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96F93CFD-0674-4974-81E9-38A1D6321099}"/>
                </a:ext>
              </a:extLst>
            </p:cNvPr>
            <p:cNvSpPr/>
            <p:nvPr/>
          </p:nvSpPr>
          <p:spPr>
            <a:xfrm>
              <a:off x="2792413" y="3232147"/>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1"/>
                <a:gd name="f49" fmla="val 50"/>
                <a:gd name="f50" fmla="val 60"/>
                <a:gd name="f51" fmla="val 55"/>
                <a:gd name="f52" fmla="val 93"/>
                <a:gd name="f53" fmla="val 58"/>
                <a:gd name="f54" fmla="val 117"/>
                <a:gd name="f55" fmla="val 63"/>
                <a:gd name="f56" fmla="val 140"/>
                <a:gd name="f57" fmla="val 67"/>
                <a:gd name="f58" fmla="val 165"/>
                <a:gd name="f59" fmla="val 75"/>
                <a:gd name="f60" fmla="val 166"/>
                <a:gd name="f61" fmla="val 85"/>
                <a:gd name="f62" fmla="val 160"/>
                <a:gd name="f63" fmla="val 90"/>
                <a:gd name="f64" fmla="val 170"/>
                <a:gd name="f65" fmla="val 178"/>
                <a:gd name="f66" fmla="val 182"/>
                <a:gd name="f67" fmla="val 83"/>
                <a:gd name="f68" fmla="val 77"/>
                <a:gd name="f69" fmla="val 176"/>
                <a:gd name="f70" fmla="val 70"/>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61"/>
                <a:gd name="f87" fmla="val 59"/>
                <a:gd name="f88" fmla="val 233"/>
                <a:gd name="f89" fmla="val 56"/>
                <a:gd name="f90" fmla="val 228"/>
                <a:gd name="f91" fmla="val 57"/>
                <a:gd name="f92" fmla="val 226"/>
                <a:gd name="f93" fmla="val 209"/>
                <a:gd name="f94" fmla="val 195"/>
                <a:gd name="f95" fmla="val 51"/>
                <a:gd name="f96" fmla="val 181"/>
                <a:gd name="f97" fmla="val 49"/>
                <a:gd name="f98" fmla="+- 0 0 -90"/>
                <a:gd name="f99" fmla="*/ f3 1 92"/>
                <a:gd name="f100" fmla="*/ f4 1 238"/>
                <a:gd name="f101" fmla="val f5"/>
                <a:gd name="f102" fmla="val f6"/>
                <a:gd name="f103" fmla="val f7"/>
                <a:gd name="f104" fmla="*/ f98 f0 1"/>
                <a:gd name="f105" fmla="+- f103 0 f101"/>
                <a:gd name="f106" fmla="+- f102 0 f101"/>
                <a:gd name="f107" fmla="*/ f104 1 f2"/>
                <a:gd name="f108" fmla="*/ f106 1 92"/>
                <a:gd name="f109" fmla="*/ f105 1 238"/>
                <a:gd name="f110" fmla="*/ 48 f106 1"/>
                <a:gd name="f111" fmla="*/ 179 f105 1"/>
                <a:gd name="f112" fmla="*/ 34 f106 1"/>
                <a:gd name="f113" fmla="*/ 197 f105 1"/>
                <a:gd name="f114" fmla="*/ 177 f105 1"/>
                <a:gd name="f115" fmla="*/ 45 f106 1"/>
                <a:gd name="f116" fmla="*/ 171 f105 1"/>
                <a:gd name="f117" fmla="*/ 21 f106 1"/>
                <a:gd name="f118" fmla="*/ 113 f105 1"/>
                <a:gd name="f119" fmla="*/ 15 f106 1"/>
                <a:gd name="f120" fmla="*/ 96 f105 1"/>
                <a:gd name="f121" fmla="*/ 8 f106 1"/>
                <a:gd name="f122" fmla="*/ 0 f105 1"/>
                <a:gd name="f123" fmla="*/ 14 f106 1"/>
                <a:gd name="f124" fmla="*/ 6 f105 1"/>
                <a:gd name="f125" fmla="*/ 55 f106 1"/>
                <a:gd name="f126" fmla="*/ 93 f105 1"/>
                <a:gd name="f127" fmla="*/ 67 f106 1"/>
                <a:gd name="f128" fmla="*/ 165 f105 1"/>
                <a:gd name="f129" fmla="*/ 90 f106 1"/>
                <a:gd name="f130" fmla="*/ 170 f105 1"/>
                <a:gd name="f131" fmla="*/ 92 f106 1"/>
                <a:gd name="f132" fmla="*/ 182 f105 1"/>
                <a:gd name="f133" fmla="*/ 70 f106 1"/>
                <a:gd name="f134" fmla="*/ 173 f105 1"/>
                <a:gd name="f135" fmla="*/ 176 f105 1"/>
                <a:gd name="f136" fmla="*/ 86 f106 1"/>
                <a:gd name="f137" fmla="*/ 216 f105 1"/>
                <a:gd name="f138" fmla="*/ 87 f106 1"/>
                <a:gd name="f139" fmla="*/ 227 f105 1"/>
                <a:gd name="f140" fmla="*/ 61 f106 1"/>
                <a:gd name="f141" fmla="*/ 234 f105 1"/>
                <a:gd name="f142" fmla="*/ 57 f106 1"/>
                <a:gd name="f143" fmla="*/ 226 f105 1"/>
                <a:gd name="f144" fmla="*/ 51 f106 1"/>
                <a:gd name="f145" fmla="*/ 181 f105 1"/>
                <a:gd name="f146" fmla="+- f107 0 f1"/>
                <a:gd name="f147" fmla="*/ f110 1 92"/>
                <a:gd name="f148" fmla="*/ f111 1 238"/>
                <a:gd name="f149" fmla="*/ f112 1 92"/>
                <a:gd name="f150" fmla="*/ f113 1 238"/>
                <a:gd name="f151" fmla="*/ f114 1 238"/>
                <a:gd name="f152" fmla="*/ f115 1 92"/>
                <a:gd name="f153" fmla="*/ f116 1 238"/>
                <a:gd name="f154" fmla="*/ f117 1 92"/>
                <a:gd name="f155" fmla="*/ f118 1 238"/>
                <a:gd name="f156" fmla="*/ f119 1 92"/>
                <a:gd name="f157" fmla="*/ f120 1 238"/>
                <a:gd name="f158" fmla="*/ f121 1 92"/>
                <a:gd name="f159" fmla="*/ f122 1 238"/>
                <a:gd name="f160" fmla="*/ f123 1 92"/>
                <a:gd name="f161" fmla="*/ f124 1 238"/>
                <a:gd name="f162" fmla="*/ f125 1 92"/>
                <a:gd name="f163" fmla="*/ f126 1 238"/>
                <a:gd name="f164" fmla="*/ f127 1 92"/>
                <a:gd name="f165" fmla="*/ f128 1 238"/>
                <a:gd name="f166" fmla="*/ f129 1 92"/>
                <a:gd name="f167" fmla="*/ f130 1 238"/>
                <a:gd name="f168" fmla="*/ f131 1 92"/>
                <a:gd name="f169" fmla="*/ f132 1 238"/>
                <a:gd name="f170" fmla="*/ f133 1 92"/>
                <a:gd name="f171" fmla="*/ f134 1 238"/>
                <a:gd name="f172" fmla="*/ f135 1 238"/>
                <a:gd name="f173" fmla="*/ f136 1 92"/>
                <a:gd name="f174" fmla="*/ f137 1 238"/>
                <a:gd name="f175" fmla="*/ f138 1 92"/>
                <a:gd name="f176" fmla="*/ f139 1 238"/>
                <a:gd name="f177" fmla="*/ f140 1 92"/>
                <a:gd name="f178" fmla="*/ f141 1 238"/>
                <a:gd name="f179" fmla="*/ f142 1 92"/>
                <a:gd name="f180" fmla="*/ f143 1 238"/>
                <a:gd name="f181" fmla="*/ f144 1 92"/>
                <a:gd name="f182" fmla="*/ f145 1 238"/>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 y="f65"/>
                    <a:pt x="f6" y="f66"/>
                  </a:cubicBezTo>
                  <a:cubicBezTo>
                    <a:pt x="f67" y="f9"/>
                    <a:pt x="f68" y="f69"/>
                    <a:pt x="f70" y="f24"/>
                  </a:cubicBezTo>
                  <a:cubicBezTo>
                    <a:pt x="f71" y="f72"/>
                    <a:pt x="f73" y="f22"/>
                    <a:pt x="f57" y="f69"/>
                  </a:cubicBezTo>
                  <a:cubicBezTo>
                    <a:pt x="f74" y="f75"/>
                    <a:pt x="f76" y="f77"/>
                    <a:pt x="f78" y="f79"/>
                  </a:cubicBezTo>
                  <a:cubicBezTo>
                    <a:pt x="f63" y="f80"/>
                    <a:pt x="f63" y="f81"/>
                    <a:pt x="f82" y="f83"/>
                  </a:cubicBezTo>
                  <a:cubicBezTo>
                    <a:pt x="f84" y="f85"/>
                    <a:pt x="f70" y="f7"/>
                    <a:pt x="f86" y="f85"/>
                  </a:cubicBezTo>
                  <a:cubicBezTo>
                    <a:pt x="f87" y="f88"/>
                    <a:pt x="f89" y="f90"/>
                    <a:pt x="f91" y="f92"/>
                  </a:cubicBezTo>
                  <a:cubicBezTo>
                    <a:pt x="f55" y="f93"/>
                    <a:pt x="f51" y="f94"/>
                    <a:pt x="f95" y="f96"/>
                  </a:cubicBezTo>
                  <a:cubicBezTo>
                    <a:pt x="f49" y="f2"/>
                    <a:pt x="f97" y="f2"/>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64DCE15A-C157-4628-A8E0-2CE1B5887738}"/>
                </a:ext>
              </a:extLst>
            </p:cNvPr>
            <p:cNvSpPr/>
            <p:nvPr/>
          </p:nvSpPr>
          <p:spPr>
            <a:xfrm>
              <a:off x="2593979" y="4324353"/>
              <a:ext cx="225427"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8"/>
                <a:gd name="f22" fmla="val 174"/>
                <a:gd name="f23" fmla="val 42"/>
                <a:gd name="f24" fmla="val 173"/>
                <a:gd name="f25" fmla="val 46"/>
                <a:gd name="f26" fmla="val 170"/>
                <a:gd name="f27" fmla="val 37"/>
                <a:gd name="f28" fmla="val 151"/>
                <a:gd name="f29" fmla="val 29"/>
                <a:gd name="f30" fmla="val 131"/>
                <a:gd name="f31" fmla="val 22"/>
                <a:gd name="f32" fmla="val 112"/>
                <a:gd name="f33" fmla="val 19"/>
                <a:gd name="f34" fmla="val 107"/>
                <a:gd name="f35" fmla="val 18"/>
                <a:gd name="f36" fmla="val 101"/>
                <a:gd name="f37" fmla="val 15"/>
                <a:gd name="f38" fmla="val 95"/>
                <a:gd name="f39" fmla="val 65"/>
                <a:gd name="f40" fmla="val 33"/>
                <a:gd name="f41" fmla="val 8"/>
                <a:gd name="f42" fmla="val 10"/>
                <a:gd name="f43" fmla="val 2"/>
                <a:gd name="f44" fmla="val 12"/>
                <a:gd name="f45" fmla="val 4"/>
                <a:gd name="f46" fmla="val 14"/>
                <a:gd name="f47" fmla="val 6"/>
                <a:gd name="f48" fmla="val 30"/>
                <a:gd name="f49" fmla="val 50"/>
                <a:gd name="f50" fmla="val 59"/>
                <a:gd name="f51" fmla="val 55"/>
                <a:gd name="f52" fmla="val 58"/>
                <a:gd name="f53" fmla="val 116"/>
                <a:gd name="f54" fmla="val 63"/>
                <a:gd name="f55" fmla="val 140"/>
                <a:gd name="f56" fmla="val 67"/>
                <a:gd name="f57" fmla="val 164"/>
                <a:gd name="f58" fmla="val 75"/>
                <a:gd name="f59" fmla="val 165"/>
                <a:gd name="f60" fmla="val 85"/>
                <a:gd name="f61" fmla="val 159"/>
                <a:gd name="f62" fmla="val 91"/>
                <a:gd name="f63" fmla="val 169"/>
                <a:gd name="f64" fmla="val 178"/>
                <a:gd name="f65" fmla="val 182"/>
                <a:gd name="f66" fmla="val 84"/>
                <a:gd name="f67" fmla="val 77"/>
                <a:gd name="f68" fmla="val 176"/>
                <a:gd name="f69" fmla="val 70"/>
                <a:gd name="f70" fmla="val 69"/>
                <a:gd name="f71" fmla="val 68"/>
                <a:gd name="f72" fmla="val 175"/>
                <a:gd name="f73" fmla="val 71"/>
                <a:gd name="f74" fmla="val 190"/>
                <a:gd name="f75" fmla="val 72"/>
                <a:gd name="f76" fmla="val 206"/>
                <a:gd name="f77" fmla="val 86"/>
                <a:gd name="f78" fmla="val 216"/>
                <a:gd name="f79" fmla="val 90"/>
                <a:gd name="f80" fmla="val 219"/>
                <a:gd name="f81" fmla="val 222"/>
                <a:gd name="f82" fmla="val 87"/>
                <a:gd name="f83" fmla="val 226"/>
                <a:gd name="f84" fmla="val 81"/>
                <a:gd name="f85" fmla="val 234"/>
                <a:gd name="f86" fmla="val 61"/>
                <a:gd name="f87" fmla="val 233"/>
                <a:gd name="f88" fmla="val 232"/>
                <a:gd name="f89" fmla="val 56"/>
                <a:gd name="f90" fmla="val 227"/>
                <a:gd name="f91" fmla="val 57"/>
                <a:gd name="f92" fmla="val 225"/>
                <a:gd name="f93" fmla="val 209"/>
                <a:gd name="f94" fmla="val 195"/>
                <a:gd name="f95" fmla="val 51"/>
                <a:gd name="f96" fmla="val 49"/>
                <a:gd name="f97" fmla="+- 0 0 -90"/>
                <a:gd name="f98" fmla="*/ f3 1 92"/>
                <a:gd name="f99" fmla="*/ f4 1 237"/>
                <a:gd name="f100" fmla="val f5"/>
                <a:gd name="f101" fmla="val f6"/>
                <a:gd name="f102" fmla="val f7"/>
                <a:gd name="f103" fmla="*/ f97 f0 1"/>
                <a:gd name="f104" fmla="+- f102 0 f100"/>
                <a:gd name="f105" fmla="+- f101 0 f100"/>
                <a:gd name="f106" fmla="*/ f103 1 f2"/>
                <a:gd name="f107" fmla="*/ f105 1 92"/>
                <a:gd name="f108" fmla="*/ f104 1 237"/>
                <a:gd name="f109" fmla="*/ 48 f105 1"/>
                <a:gd name="f110" fmla="*/ 179 f104 1"/>
                <a:gd name="f111" fmla="*/ 34 f105 1"/>
                <a:gd name="f112" fmla="*/ 197 f104 1"/>
                <a:gd name="f113" fmla="*/ 177 f104 1"/>
                <a:gd name="f114" fmla="*/ 46 f105 1"/>
                <a:gd name="f115" fmla="*/ 170 f104 1"/>
                <a:gd name="f116" fmla="*/ 22 f105 1"/>
                <a:gd name="f117" fmla="*/ 112 f104 1"/>
                <a:gd name="f118" fmla="*/ 15 f105 1"/>
                <a:gd name="f119" fmla="*/ 95 f104 1"/>
                <a:gd name="f120" fmla="*/ 8 f105 1"/>
                <a:gd name="f121" fmla="*/ 0 f104 1"/>
                <a:gd name="f122" fmla="*/ 14 f105 1"/>
                <a:gd name="f123" fmla="*/ 6 f104 1"/>
                <a:gd name="f124" fmla="*/ 55 f105 1"/>
                <a:gd name="f125" fmla="*/ 92 f104 1"/>
                <a:gd name="f126" fmla="*/ 67 f105 1"/>
                <a:gd name="f127" fmla="*/ 164 f104 1"/>
                <a:gd name="f128" fmla="*/ 91 f105 1"/>
                <a:gd name="f129" fmla="*/ 169 f104 1"/>
                <a:gd name="f130" fmla="*/ 92 f105 1"/>
                <a:gd name="f131" fmla="*/ 182 f104 1"/>
                <a:gd name="f132" fmla="*/ 70 f105 1"/>
                <a:gd name="f133" fmla="*/ 173 f104 1"/>
                <a:gd name="f134" fmla="*/ 68 f105 1"/>
                <a:gd name="f135" fmla="*/ 175 f104 1"/>
                <a:gd name="f136" fmla="*/ 86 f105 1"/>
                <a:gd name="f137" fmla="*/ 216 f104 1"/>
                <a:gd name="f138" fmla="*/ 87 f105 1"/>
                <a:gd name="f139" fmla="*/ 226 f104 1"/>
                <a:gd name="f140" fmla="*/ 61 f105 1"/>
                <a:gd name="f141" fmla="*/ 233 f104 1"/>
                <a:gd name="f142" fmla="*/ 57 f105 1"/>
                <a:gd name="f143" fmla="*/ 225 f104 1"/>
                <a:gd name="f144" fmla="*/ 51 f105 1"/>
                <a:gd name="f145" fmla="*/ 180 f104 1"/>
                <a:gd name="f146" fmla="+- f106 0 f1"/>
                <a:gd name="f147" fmla="*/ f109 1 92"/>
                <a:gd name="f148" fmla="*/ f110 1 237"/>
                <a:gd name="f149" fmla="*/ f111 1 92"/>
                <a:gd name="f150" fmla="*/ f112 1 237"/>
                <a:gd name="f151" fmla="*/ f113 1 237"/>
                <a:gd name="f152" fmla="*/ f114 1 92"/>
                <a:gd name="f153" fmla="*/ f115 1 237"/>
                <a:gd name="f154" fmla="*/ f116 1 92"/>
                <a:gd name="f155" fmla="*/ f117 1 237"/>
                <a:gd name="f156" fmla="*/ f118 1 92"/>
                <a:gd name="f157" fmla="*/ f119 1 237"/>
                <a:gd name="f158" fmla="*/ f120 1 92"/>
                <a:gd name="f159" fmla="*/ f121 1 237"/>
                <a:gd name="f160" fmla="*/ f122 1 92"/>
                <a:gd name="f161" fmla="*/ f123 1 237"/>
                <a:gd name="f162" fmla="*/ f124 1 92"/>
                <a:gd name="f163" fmla="*/ f125 1 237"/>
                <a:gd name="f164" fmla="*/ f126 1 92"/>
                <a:gd name="f165" fmla="*/ f127 1 237"/>
                <a:gd name="f166" fmla="*/ f128 1 92"/>
                <a:gd name="f167" fmla="*/ f129 1 237"/>
                <a:gd name="f168" fmla="*/ f130 1 92"/>
                <a:gd name="f169" fmla="*/ f131 1 237"/>
                <a:gd name="f170" fmla="*/ f132 1 92"/>
                <a:gd name="f171" fmla="*/ f133 1 237"/>
                <a:gd name="f172" fmla="*/ f134 1 92"/>
                <a:gd name="f173" fmla="*/ f135 1 237"/>
                <a:gd name="f174" fmla="*/ f136 1 92"/>
                <a:gd name="f175" fmla="*/ f137 1 237"/>
                <a:gd name="f176" fmla="*/ f138 1 92"/>
                <a:gd name="f177" fmla="*/ f139 1 237"/>
                <a:gd name="f178" fmla="*/ f140 1 92"/>
                <a:gd name="f179" fmla="*/ f141 1 237"/>
                <a:gd name="f180" fmla="*/ f142 1 92"/>
                <a:gd name="f181" fmla="*/ f143 1 237"/>
                <a:gd name="f182" fmla="*/ f144 1 92"/>
                <a:gd name="f183" fmla="*/ f145 1 237"/>
                <a:gd name="f184" fmla="*/ 0 1 f107"/>
                <a:gd name="f185" fmla="*/ f101 1 f107"/>
                <a:gd name="f186" fmla="*/ 0 1 f108"/>
                <a:gd name="f187" fmla="*/ f102 1 f108"/>
                <a:gd name="f188" fmla="*/ f147 1 f107"/>
                <a:gd name="f189" fmla="*/ f148 1 f108"/>
                <a:gd name="f190" fmla="*/ f149 1 f107"/>
                <a:gd name="f191" fmla="*/ f150 1 f108"/>
                <a:gd name="f192" fmla="*/ f151 1 f108"/>
                <a:gd name="f193" fmla="*/ f152 1 f107"/>
                <a:gd name="f194" fmla="*/ f153 1 f108"/>
                <a:gd name="f195" fmla="*/ f154 1 f107"/>
                <a:gd name="f196" fmla="*/ f155 1 f108"/>
                <a:gd name="f197" fmla="*/ f156 1 f107"/>
                <a:gd name="f198" fmla="*/ f157 1 f108"/>
                <a:gd name="f199" fmla="*/ f158 1 f107"/>
                <a:gd name="f200" fmla="*/ f159 1 f108"/>
                <a:gd name="f201" fmla="*/ f160 1 f107"/>
                <a:gd name="f202" fmla="*/ f161 1 f108"/>
                <a:gd name="f203" fmla="*/ f162 1 f107"/>
                <a:gd name="f204" fmla="*/ f163 1 f108"/>
                <a:gd name="f205" fmla="*/ f164 1 f107"/>
                <a:gd name="f206" fmla="*/ f165 1 f108"/>
                <a:gd name="f207" fmla="*/ f166 1 f107"/>
                <a:gd name="f208" fmla="*/ f167 1 f108"/>
                <a:gd name="f209" fmla="*/ f168 1 f107"/>
                <a:gd name="f210" fmla="*/ f169 1 f108"/>
                <a:gd name="f211" fmla="*/ f170 1 f107"/>
                <a:gd name="f212" fmla="*/ f171 1 f108"/>
                <a:gd name="f213" fmla="*/ f172 1 f107"/>
                <a:gd name="f214" fmla="*/ f173 1 f108"/>
                <a:gd name="f215" fmla="*/ f174 1 f107"/>
                <a:gd name="f216" fmla="*/ f175 1 f108"/>
                <a:gd name="f217" fmla="*/ f176 1 f107"/>
                <a:gd name="f218" fmla="*/ f177 1 f108"/>
                <a:gd name="f219" fmla="*/ f178 1 f107"/>
                <a:gd name="f220" fmla="*/ f179 1 f108"/>
                <a:gd name="f221" fmla="*/ f180 1 f107"/>
                <a:gd name="f222" fmla="*/ f181 1 f108"/>
                <a:gd name="f223" fmla="*/ f182 1 f107"/>
                <a:gd name="f224" fmla="*/ f183 1 f108"/>
                <a:gd name="f225" fmla="*/ f184 f98 1"/>
                <a:gd name="f226" fmla="*/ f185 f98 1"/>
                <a:gd name="f227" fmla="*/ f187 f99 1"/>
                <a:gd name="f228" fmla="*/ f186 f99 1"/>
                <a:gd name="f229" fmla="*/ f188 f98 1"/>
                <a:gd name="f230" fmla="*/ f189 f99 1"/>
                <a:gd name="f231" fmla="*/ f190 f98 1"/>
                <a:gd name="f232" fmla="*/ f191 f99 1"/>
                <a:gd name="f233" fmla="*/ f192 f99 1"/>
                <a:gd name="f234" fmla="*/ f193 f98 1"/>
                <a:gd name="f235" fmla="*/ f194 f99 1"/>
                <a:gd name="f236" fmla="*/ f195 f98 1"/>
                <a:gd name="f237" fmla="*/ f196 f99 1"/>
                <a:gd name="f238" fmla="*/ f197 f98 1"/>
                <a:gd name="f239" fmla="*/ f198 f99 1"/>
                <a:gd name="f240" fmla="*/ f199 f98 1"/>
                <a:gd name="f241" fmla="*/ f200 f99 1"/>
                <a:gd name="f242" fmla="*/ f201 f98 1"/>
                <a:gd name="f243" fmla="*/ f202 f99 1"/>
                <a:gd name="f244" fmla="*/ f203 f98 1"/>
                <a:gd name="f245" fmla="*/ f204 f99 1"/>
                <a:gd name="f246" fmla="*/ f205 f98 1"/>
                <a:gd name="f247" fmla="*/ f206 f99 1"/>
                <a:gd name="f248" fmla="*/ f207 f98 1"/>
                <a:gd name="f249" fmla="*/ f208 f99 1"/>
                <a:gd name="f250" fmla="*/ f209 f98 1"/>
                <a:gd name="f251" fmla="*/ f210 f99 1"/>
                <a:gd name="f252" fmla="*/ f211 f98 1"/>
                <a:gd name="f253" fmla="*/ f212 f99 1"/>
                <a:gd name="f254" fmla="*/ f213 f98 1"/>
                <a:gd name="f255" fmla="*/ f214 f99 1"/>
                <a:gd name="f256" fmla="*/ f215 f98 1"/>
                <a:gd name="f257" fmla="*/ f216 f99 1"/>
                <a:gd name="f258" fmla="*/ f217 f98 1"/>
                <a:gd name="f259" fmla="*/ f218 f99 1"/>
                <a:gd name="f260" fmla="*/ f219 f98 1"/>
                <a:gd name="f261" fmla="*/ f220 f99 1"/>
                <a:gd name="f262" fmla="*/ f221 f98 1"/>
                <a:gd name="f263" fmla="*/ f222 f99 1"/>
                <a:gd name="f264" fmla="*/ f223 f98 1"/>
                <a:gd name="f265" fmla="*/ f224 f99 1"/>
              </a:gdLst>
              <a:ahLst/>
              <a:cxnLst>
                <a:cxn ang="3cd4">
                  <a:pos x="hc" y="t"/>
                </a:cxn>
                <a:cxn ang="0">
                  <a:pos x="r" y="vc"/>
                </a:cxn>
                <a:cxn ang="cd4">
                  <a:pos x="hc" y="b"/>
                </a:cxn>
                <a:cxn ang="cd2">
                  <a:pos x="l" y="vc"/>
                </a:cxn>
                <a:cxn ang="f146">
                  <a:pos x="f229" y="f230"/>
                </a:cxn>
                <a:cxn ang="f146">
                  <a:pos x="f231" y="f232"/>
                </a:cxn>
                <a:cxn ang="f146">
                  <a:pos x="f231"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52" y="f253"/>
                </a:cxn>
                <a:cxn ang="f146">
                  <a:pos x="f254" y="f255"/>
                </a:cxn>
                <a:cxn ang="f146">
                  <a:pos x="f256" y="f257"/>
                </a:cxn>
                <a:cxn ang="f146">
                  <a:pos x="f258" y="f259"/>
                </a:cxn>
                <a:cxn ang="f146">
                  <a:pos x="f260" y="f261"/>
                </a:cxn>
                <a:cxn ang="f146">
                  <a:pos x="f262" y="f263"/>
                </a:cxn>
                <a:cxn ang="f146">
                  <a:pos x="f264" y="f265"/>
                </a:cxn>
                <a:cxn ang="f146">
                  <a:pos x="f229" y="f230"/>
                </a:cxn>
              </a:cxnLst>
              <a:rect l="f225" t="f228" r="f226" b="f227"/>
              <a:pathLst>
                <a:path w="92" h="236">
                  <a:moveTo>
                    <a:pt x="f8" y="f9"/>
                  </a:moveTo>
                  <a:cubicBezTo>
                    <a:pt x="f10" y="f11"/>
                    <a:pt x="f12" y="f13"/>
                    <a:pt x="f14" y="f15"/>
                  </a:cubicBezTo>
                  <a:cubicBezTo>
                    <a:pt x="f16" y="f17"/>
                    <a:pt x="f18" y="f19"/>
                    <a:pt x="f14" y="f20"/>
                  </a:cubicBezTo>
                  <a:cubicBezTo>
                    <a:pt x="f21" y="f22"/>
                    <a:pt x="f23" y="f24"/>
                    <a:pt x="f25" y="f26"/>
                  </a:cubicBezTo>
                  <a:cubicBezTo>
                    <a:pt x="f27" y="f28"/>
                    <a:pt x="f29" y="f30"/>
                    <a:pt x="f31" y="f32"/>
                  </a:cubicBezTo>
                  <a:cubicBezTo>
                    <a:pt x="f33" y="f34"/>
                    <a:pt x="f35" y="f36"/>
                    <a:pt x="f37" y="f38"/>
                  </a:cubicBezTo>
                  <a:cubicBezTo>
                    <a:pt x="f5" y="f39"/>
                    <a:pt x="f5" y="f40"/>
                    <a:pt x="f41" y="f5"/>
                  </a:cubicBezTo>
                  <a:cubicBezTo>
                    <a:pt x="f42" y="f43"/>
                    <a:pt x="f44" y="f45"/>
                    <a:pt x="f46" y="f47"/>
                  </a:cubicBezTo>
                  <a:cubicBezTo>
                    <a:pt x="f21" y="f48"/>
                    <a:pt x="f49" y="f50"/>
                    <a:pt x="f51" y="f6"/>
                  </a:cubicBezTo>
                  <a:cubicBezTo>
                    <a:pt x="f52" y="f53"/>
                    <a:pt x="f54" y="f55"/>
                    <a:pt x="f56" y="f57"/>
                  </a:cubicBezTo>
                  <a:cubicBezTo>
                    <a:pt x="f58" y="f59"/>
                    <a:pt x="f60" y="f61"/>
                    <a:pt x="f62" y="f63"/>
                  </a:cubicBezTo>
                  <a:cubicBezTo>
                    <a:pt x="f6" y="f24"/>
                    <a:pt x="f6" y="f64"/>
                    <a:pt x="f6" y="f65"/>
                  </a:cubicBezTo>
                  <a:cubicBezTo>
                    <a:pt x="f66" y="f64"/>
                    <a:pt x="f67" y="f68"/>
                    <a:pt x="f69" y="f24"/>
                  </a:cubicBezTo>
                  <a:cubicBezTo>
                    <a:pt x="f70" y="f22"/>
                    <a:pt x="f71" y="f72"/>
                    <a:pt x="f71" y="f72"/>
                  </a:cubicBezTo>
                  <a:cubicBezTo>
                    <a:pt x="f73" y="f74"/>
                    <a:pt x="f75" y="f76"/>
                    <a:pt x="f77" y="f78"/>
                  </a:cubicBezTo>
                  <a:cubicBezTo>
                    <a:pt x="f79" y="f80"/>
                    <a:pt x="f79" y="f81"/>
                    <a:pt x="f82" y="f83"/>
                  </a:cubicBezTo>
                  <a:cubicBezTo>
                    <a:pt x="f84" y="f85"/>
                    <a:pt x="f69" y="f7"/>
                    <a:pt x="f86" y="f87"/>
                  </a:cubicBezTo>
                  <a:cubicBezTo>
                    <a:pt x="f50" y="f88"/>
                    <a:pt x="f89" y="f90"/>
                    <a:pt x="f91" y="f92"/>
                  </a:cubicBezTo>
                  <a:cubicBezTo>
                    <a:pt x="f54" y="f93"/>
                    <a:pt x="f89" y="f94"/>
                    <a:pt x="f95" y="f2"/>
                  </a:cubicBezTo>
                  <a:cubicBezTo>
                    <a:pt x="f49" y="f2"/>
                    <a:pt x="f96"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0B719548-7939-4E36-8749-B242AE836420}"/>
                </a:ext>
              </a:extLst>
            </p:cNvPr>
            <p:cNvSpPr/>
            <p:nvPr/>
          </p:nvSpPr>
          <p:spPr>
            <a:xfrm>
              <a:off x="8809036" y="3303590"/>
              <a:ext cx="225427" cy="579436"/>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4"/>
                <a:gd name="f23" fmla="val 41"/>
                <a:gd name="f24" fmla="val 173"/>
                <a:gd name="f25" fmla="val 45"/>
                <a:gd name="f26" fmla="val 170"/>
                <a:gd name="f27" fmla="val 151"/>
                <a:gd name="f28" fmla="val 29"/>
                <a:gd name="f29" fmla="val 131"/>
                <a:gd name="f30" fmla="val 21"/>
                <a:gd name="f31" fmla="val 112"/>
                <a:gd name="f32" fmla="val 19"/>
                <a:gd name="f33" fmla="val 107"/>
                <a:gd name="f34" fmla="val 17"/>
                <a:gd name="f35" fmla="val 101"/>
                <a:gd name="f36" fmla="val 15"/>
                <a:gd name="f37" fmla="val 95"/>
                <a:gd name="f38" fmla="val 65"/>
                <a:gd name="f39" fmla="val 33"/>
                <a:gd name="f40" fmla="val 8"/>
                <a:gd name="f41" fmla="val 10"/>
                <a:gd name="f42" fmla="val 2"/>
                <a:gd name="f43" fmla="val 12"/>
                <a:gd name="f44" fmla="val 4"/>
                <a:gd name="f45" fmla="val 14"/>
                <a:gd name="f46" fmla="val 6"/>
                <a:gd name="f47" fmla="val 30"/>
                <a:gd name="f48" fmla="val 50"/>
                <a:gd name="f49" fmla="val 59"/>
                <a:gd name="f50" fmla="val 54"/>
                <a:gd name="f51" fmla="val 58"/>
                <a:gd name="f52" fmla="val 116"/>
                <a:gd name="f53" fmla="val 62"/>
                <a:gd name="f54" fmla="val 140"/>
                <a:gd name="f55" fmla="val 67"/>
                <a:gd name="f56" fmla="val 164"/>
                <a:gd name="f57" fmla="val 75"/>
                <a:gd name="f58" fmla="val 165"/>
                <a:gd name="f59" fmla="val 85"/>
                <a:gd name="f60" fmla="val 159"/>
                <a:gd name="f61" fmla="val 90"/>
                <a:gd name="f62" fmla="val 169"/>
                <a:gd name="f63" fmla="val 91"/>
                <a:gd name="f64" fmla="val 178"/>
                <a:gd name="f65" fmla="val 182"/>
                <a:gd name="f66" fmla="val 83"/>
                <a:gd name="f67" fmla="val 76"/>
                <a:gd name="f68" fmla="val 175"/>
                <a:gd name="f69" fmla="val 69"/>
                <a:gd name="f70" fmla="val 68"/>
                <a:gd name="f71" fmla="val 71"/>
                <a:gd name="f72" fmla="val 190"/>
                <a:gd name="f73" fmla="val 72"/>
                <a:gd name="f74" fmla="val 206"/>
                <a:gd name="f75" fmla="val 216"/>
                <a:gd name="f76" fmla="val 219"/>
                <a:gd name="f77" fmla="val 222"/>
                <a:gd name="f78" fmla="val 87"/>
                <a:gd name="f79" fmla="val 226"/>
                <a:gd name="f80" fmla="val 80"/>
                <a:gd name="f81" fmla="val 234"/>
                <a:gd name="f82" fmla="val 70"/>
                <a:gd name="f83" fmla="val 61"/>
                <a:gd name="f84" fmla="val 233"/>
                <a:gd name="f85" fmla="val 232"/>
                <a:gd name="f86" fmla="val 56"/>
                <a:gd name="f87" fmla="val 227"/>
                <a:gd name="f88" fmla="val 57"/>
                <a:gd name="f89" fmla="val 225"/>
                <a:gd name="f90" fmla="val 63"/>
                <a:gd name="f91" fmla="val 209"/>
                <a:gd name="f92" fmla="val 55"/>
                <a:gd name="f93" fmla="val 195"/>
                <a:gd name="f94" fmla="val 51"/>
                <a:gd name="f95" fmla="val 49"/>
                <a:gd name="f96" fmla="+- 0 0 -90"/>
                <a:gd name="f97" fmla="*/ f3 1 92"/>
                <a:gd name="f98" fmla="*/ f4 1 237"/>
                <a:gd name="f99" fmla="val f5"/>
                <a:gd name="f100" fmla="val f6"/>
                <a:gd name="f101" fmla="val f7"/>
                <a:gd name="f102" fmla="*/ f96 f0 1"/>
                <a:gd name="f103" fmla="+- f101 0 f99"/>
                <a:gd name="f104" fmla="+- f100 0 f99"/>
                <a:gd name="f105" fmla="*/ f102 1 f2"/>
                <a:gd name="f106" fmla="*/ f104 1 92"/>
                <a:gd name="f107" fmla="*/ f103 1 237"/>
                <a:gd name="f108" fmla="*/ 48 f104 1"/>
                <a:gd name="f109" fmla="*/ 179 f103 1"/>
                <a:gd name="f110" fmla="*/ 34 f104 1"/>
                <a:gd name="f111" fmla="*/ 197 f103 1"/>
                <a:gd name="f112" fmla="*/ 177 f103 1"/>
                <a:gd name="f113" fmla="*/ 45 f104 1"/>
                <a:gd name="f114" fmla="*/ 170 f103 1"/>
                <a:gd name="f115" fmla="*/ 21 f104 1"/>
                <a:gd name="f116" fmla="*/ 112 f103 1"/>
                <a:gd name="f117" fmla="*/ 15 f104 1"/>
                <a:gd name="f118" fmla="*/ 95 f103 1"/>
                <a:gd name="f119" fmla="*/ 8 f104 1"/>
                <a:gd name="f120" fmla="*/ 0 f103 1"/>
                <a:gd name="f121" fmla="*/ 14 f104 1"/>
                <a:gd name="f122" fmla="*/ 6 f103 1"/>
                <a:gd name="f123" fmla="*/ 54 f104 1"/>
                <a:gd name="f124" fmla="*/ 92 f103 1"/>
                <a:gd name="f125" fmla="*/ 67 f104 1"/>
                <a:gd name="f126" fmla="*/ 164 f103 1"/>
                <a:gd name="f127" fmla="*/ 90 f104 1"/>
                <a:gd name="f128" fmla="*/ 169 f103 1"/>
                <a:gd name="f129" fmla="*/ 92 f104 1"/>
                <a:gd name="f130" fmla="*/ 182 f103 1"/>
                <a:gd name="f131" fmla="*/ 69 f104 1"/>
                <a:gd name="f132" fmla="*/ 173 f103 1"/>
                <a:gd name="f133" fmla="*/ 175 f103 1"/>
                <a:gd name="f134" fmla="*/ 85 f104 1"/>
                <a:gd name="f135" fmla="*/ 216 f103 1"/>
                <a:gd name="f136" fmla="*/ 87 f104 1"/>
                <a:gd name="f137" fmla="*/ 226 f103 1"/>
                <a:gd name="f138" fmla="*/ 61 f104 1"/>
                <a:gd name="f139" fmla="*/ 233 f103 1"/>
                <a:gd name="f140" fmla="*/ 57 f104 1"/>
                <a:gd name="f141" fmla="*/ 225 f103 1"/>
                <a:gd name="f142" fmla="*/ 51 f104 1"/>
                <a:gd name="f143" fmla="*/ 180 f103 1"/>
                <a:gd name="f144" fmla="+- f105 0 f1"/>
                <a:gd name="f145" fmla="*/ f108 1 92"/>
                <a:gd name="f146" fmla="*/ f109 1 237"/>
                <a:gd name="f147" fmla="*/ f110 1 92"/>
                <a:gd name="f148" fmla="*/ f111 1 237"/>
                <a:gd name="f149" fmla="*/ f112 1 237"/>
                <a:gd name="f150" fmla="*/ f113 1 92"/>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237"/>
                <a:gd name="f171" fmla="*/ f134 1 92"/>
                <a:gd name="f172" fmla="*/ f135 1 237"/>
                <a:gd name="f173" fmla="*/ f136 1 92"/>
                <a:gd name="f174" fmla="*/ f137 1 237"/>
                <a:gd name="f175" fmla="*/ f138 1 92"/>
                <a:gd name="f176" fmla="*/ f139 1 237"/>
                <a:gd name="f177" fmla="*/ f140 1 92"/>
                <a:gd name="f178" fmla="*/ f141 1 237"/>
                <a:gd name="f179" fmla="*/ f142 1 92"/>
                <a:gd name="f180" fmla="*/ f143 1 237"/>
                <a:gd name="f181" fmla="*/ 0 1 f106"/>
                <a:gd name="f182" fmla="*/ f100 1 f106"/>
                <a:gd name="f183" fmla="*/ 0 1 f107"/>
                <a:gd name="f184" fmla="*/ f101 1 f107"/>
                <a:gd name="f185" fmla="*/ f145 1 f106"/>
                <a:gd name="f186" fmla="*/ f146 1 f107"/>
                <a:gd name="f187" fmla="*/ f147 1 f106"/>
                <a:gd name="f188" fmla="*/ f148 1 f107"/>
                <a:gd name="f189" fmla="*/ f149 1 f107"/>
                <a:gd name="f190" fmla="*/ f150 1 f106"/>
                <a:gd name="f191" fmla="*/ f151 1 f107"/>
                <a:gd name="f192" fmla="*/ f152 1 f106"/>
                <a:gd name="f193" fmla="*/ f153 1 f107"/>
                <a:gd name="f194" fmla="*/ f154 1 f106"/>
                <a:gd name="f195" fmla="*/ f155 1 f107"/>
                <a:gd name="f196" fmla="*/ f156 1 f106"/>
                <a:gd name="f197" fmla="*/ f157 1 f107"/>
                <a:gd name="f198" fmla="*/ f158 1 f106"/>
                <a:gd name="f199" fmla="*/ f159 1 f107"/>
                <a:gd name="f200" fmla="*/ f160 1 f106"/>
                <a:gd name="f201" fmla="*/ f161 1 f107"/>
                <a:gd name="f202" fmla="*/ f162 1 f106"/>
                <a:gd name="f203" fmla="*/ f163 1 f107"/>
                <a:gd name="f204" fmla="*/ f164 1 f106"/>
                <a:gd name="f205" fmla="*/ f165 1 f107"/>
                <a:gd name="f206" fmla="*/ f166 1 f106"/>
                <a:gd name="f207" fmla="*/ f167 1 f107"/>
                <a:gd name="f208" fmla="*/ f168 1 f106"/>
                <a:gd name="f209" fmla="*/ f169 1 f107"/>
                <a:gd name="f210" fmla="*/ f170 1 f107"/>
                <a:gd name="f211" fmla="*/ f171 1 f106"/>
                <a:gd name="f212" fmla="*/ f172 1 f107"/>
                <a:gd name="f213" fmla="*/ f173 1 f106"/>
                <a:gd name="f214" fmla="*/ f174 1 f107"/>
                <a:gd name="f215" fmla="*/ f175 1 f106"/>
                <a:gd name="f216" fmla="*/ f176 1 f107"/>
                <a:gd name="f217" fmla="*/ f177 1 f106"/>
                <a:gd name="f218" fmla="*/ f178 1 f107"/>
                <a:gd name="f219" fmla="*/ f179 1 f106"/>
                <a:gd name="f220" fmla="*/ f180 1 f107"/>
                <a:gd name="f221" fmla="*/ f181 f97 1"/>
                <a:gd name="f222" fmla="*/ f182 f97 1"/>
                <a:gd name="f223" fmla="*/ f184 f98 1"/>
                <a:gd name="f224" fmla="*/ f183 f98 1"/>
                <a:gd name="f225" fmla="*/ f185 f97 1"/>
                <a:gd name="f226" fmla="*/ f186 f98 1"/>
                <a:gd name="f227" fmla="*/ f187 f97 1"/>
                <a:gd name="f228" fmla="*/ f188 f98 1"/>
                <a:gd name="f229" fmla="*/ f189 f98 1"/>
                <a:gd name="f230" fmla="*/ f190 f97 1"/>
                <a:gd name="f231" fmla="*/ f191 f98 1"/>
                <a:gd name="f232" fmla="*/ f192 f97 1"/>
                <a:gd name="f233" fmla="*/ f193 f98 1"/>
                <a:gd name="f234" fmla="*/ f194 f97 1"/>
                <a:gd name="f235" fmla="*/ f195 f98 1"/>
                <a:gd name="f236" fmla="*/ f196 f97 1"/>
                <a:gd name="f237" fmla="*/ f197 f98 1"/>
                <a:gd name="f238" fmla="*/ f198 f97 1"/>
                <a:gd name="f239" fmla="*/ f199 f98 1"/>
                <a:gd name="f240" fmla="*/ f200 f97 1"/>
                <a:gd name="f241" fmla="*/ f201 f98 1"/>
                <a:gd name="f242" fmla="*/ f202 f97 1"/>
                <a:gd name="f243" fmla="*/ f203 f98 1"/>
                <a:gd name="f244" fmla="*/ f204 f97 1"/>
                <a:gd name="f245" fmla="*/ f205 f98 1"/>
                <a:gd name="f246" fmla="*/ f206 f97 1"/>
                <a:gd name="f247" fmla="*/ f207 f98 1"/>
                <a:gd name="f248" fmla="*/ f208 f97 1"/>
                <a:gd name="f249" fmla="*/ f209 f98 1"/>
                <a:gd name="f250" fmla="*/ f210 f98 1"/>
                <a:gd name="f251" fmla="*/ f211 f97 1"/>
                <a:gd name="f252" fmla="*/ f212 f98 1"/>
                <a:gd name="f253" fmla="*/ f213 f97 1"/>
                <a:gd name="f254" fmla="*/ f214 f98 1"/>
                <a:gd name="f255" fmla="*/ f215 f97 1"/>
                <a:gd name="f256" fmla="*/ f216 f98 1"/>
                <a:gd name="f257" fmla="*/ f217 f97 1"/>
                <a:gd name="f258" fmla="*/ f218 f98 1"/>
                <a:gd name="f259" fmla="*/ f219 f97 1"/>
                <a:gd name="f260" fmla="*/ f220 f98 1"/>
              </a:gdLst>
              <a:ahLst/>
              <a:cxnLst>
                <a:cxn ang="3cd4">
                  <a:pos x="hc" y="t"/>
                </a:cxn>
                <a:cxn ang="0">
                  <a:pos x="r" y="vc"/>
                </a:cxn>
                <a:cxn ang="cd4">
                  <a:pos x="hc" y="b"/>
                </a:cxn>
                <a:cxn ang="cd2">
                  <a:pos x="l" y="vc"/>
                </a:cxn>
                <a:cxn ang="f144">
                  <a:pos x="f225" y="f226"/>
                </a:cxn>
                <a:cxn ang="f144">
                  <a:pos x="f227" y="f228"/>
                </a:cxn>
                <a:cxn ang="f144">
                  <a:pos x="f227" y="f229"/>
                </a:cxn>
                <a:cxn ang="f144">
                  <a:pos x="f230" y="f231"/>
                </a:cxn>
                <a:cxn ang="f144">
                  <a:pos x="f232" y="f233"/>
                </a:cxn>
                <a:cxn ang="f144">
                  <a:pos x="f234" y="f235"/>
                </a:cxn>
                <a:cxn ang="f144">
                  <a:pos x="f236" y="f237"/>
                </a:cxn>
                <a:cxn ang="f144">
                  <a:pos x="f238" y="f239"/>
                </a:cxn>
                <a:cxn ang="f144">
                  <a:pos x="f240" y="f241"/>
                </a:cxn>
                <a:cxn ang="f144">
                  <a:pos x="f242" y="f243"/>
                </a:cxn>
                <a:cxn ang="f144">
                  <a:pos x="f244" y="f245"/>
                </a:cxn>
                <a:cxn ang="f144">
                  <a:pos x="f246" y="f247"/>
                </a:cxn>
                <a:cxn ang="f144">
                  <a:pos x="f248" y="f249"/>
                </a:cxn>
                <a:cxn ang="f144">
                  <a:pos x="f242" y="f250"/>
                </a:cxn>
                <a:cxn ang="f144">
                  <a:pos x="f251" y="f252"/>
                </a:cxn>
                <a:cxn ang="f144">
                  <a:pos x="f253" y="f254"/>
                </a:cxn>
                <a:cxn ang="f144">
                  <a:pos x="f255" y="f256"/>
                </a:cxn>
                <a:cxn ang="f144">
                  <a:pos x="f257" y="f258"/>
                </a:cxn>
                <a:cxn ang="f144">
                  <a:pos x="f259" y="f260"/>
                </a:cxn>
                <a:cxn ang="f144">
                  <a:pos x="f225" y="f226"/>
                </a:cxn>
              </a:cxnLst>
              <a:rect l="f221" t="f224" r="f222" b="f223"/>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21" y="f47"/>
                    <a:pt x="f48" y="f49"/>
                    <a:pt x="f50" y="f6"/>
                  </a:cubicBezTo>
                  <a:cubicBezTo>
                    <a:pt x="f51" y="f52"/>
                    <a:pt x="f53" y="f54"/>
                    <a:pt x="f55" y="f56"/>
                  </a:cubicBezTo>
                  <a:cubicBezTo>
                    <a:pt x="f57" y="f58"/>
                    <a:pt x="f59" y="f60"/>
                    <a:pt x="f61" y="f62"/>
                  </a:cubicBezTo>
                  <a:cubicBezTo>
                    <a:pt x="f6" y="f24"/>
                    <a:pt x="f63" y="f64"/>
                    <a:pt x="f6" y="f65"/>
                  </a:cubicBezTo>
                  <a:cubicBezTo>
                    <a:pt x="f66" y="f64"/>
                    <a:pt x="f67" y="f68"/>
                    <a:pt x="f69" y="f24"/>
                  </a:cubicBezTo>
                  <a:cubicBezTo>
                    <a:pt x="f69" y="f22"/>
                    <a:pt x="f70" y="f68"/>
                    <a:pt x="f55" y="f68"/>
                  </a:cubicBezTo>
                  <a:cubicBezTo>
                    <a:pt x="f71" y="f72"/>
                    <a:pt x="f73" y="f74"/>
                    <a:pt x="f59" y="f75"/>
                  </a:cubicBezTo>
                  <a:cubicBezTo>
                    <a:pt x="f61" y="f76"/>
                    <a:pt x="f61" y="f77"/>
                    <a:pt x="f78" y="f79"/>
                  </a:cubicBezTo>
                  <a:cubicBezTo>
                    <a:pt x="f80" y="f81"/>
                    <a:pt x="f82" y="f7"/>
                    <a:pt x="f83" y="f84"/>
                  </a:cubicBezTo>
                  <a:cubicBezTo>
                    <a:pt x="f49" y="f85"/>
                    <a:pt x="f86" y="f87"/>
                    <a:pt x="f88" y="f89"/>
                  </a:cubicBezTo>
                  <a:cubicBezTo>
                    <a:pt x="f90" y="f91"/>
                    <a:pt x="f92" y="f93"/>
                    <a:pt x="f94" y="f2"/>
                  </a:cubicBezTo>
                  <a:cubicBezTo>
                    <a:pt x="f48" y="f2"/>
                    <a:pt x="f95"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16FCCAAA-85F1-47E4-B4C6-CC0FB5885E3C}"/>
                </a:ext>
              </a:extLst>
            </p:cNvPr>
            <p:cNvSpPr/>
            <p:nvPr/>
          </p:nvSpPr>
          <p:spPr>
            <a:xfrm>
              <a:off x="3460747" y="160340"/>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3"/>
                <a:gd name="f11" fmla="val 185"/>
                <a:gd name="f12" fmla="val 39"/>
                <a:gd name="f13" fmla="val 191"/>
                <a:gd name="f14" fmla="val 34"/>
                <a:gd name="f15" fmla="val 197"/>
                <a:gd name="f16" fmla="val 26"/>
                <a:gd name="f17" fmla="val 195"/>
                <a:gd name="f18" fmla="val 25"/>
                <a:gd name="f19" fmla="val 183"/>
                <a:gd name="f20" fmla="val 33"/>
                <a:gd name="f21" fmla="val 177"/>
                <a:gd name="f22" fmla="val 37"/>
                <a:gd name="f23" fmla="val 175"/>
                <a:gd name="f24" fmla="val 41"/>
                <a:gd name="f25" fmla="val 173"/>
                <a:gd name="f26" fmla="val 45"/>
                <a:gd name="f27" fmla="val 171"/>
                <a:gd name="f28" fmla="val 151"/>
                <a:gd name="f29" fmla="val 29"/>
                <a:gd name="f30" fmla="val 132"/>
                <a:gd name="f31" fmla="val 21"/>
                <a:gd name="f32" fmla="val 113"/>
                <a:gd name="f33" fmla="val 19"/>
                <a:gd name="f34" fmla="val 107"/>
                <a:gd name="f35" fmla="val 17"/>
                <a:gd name="f36" fmla="val 101"/>
                <a:gd name="f37" fmla="val 14"/>
                <a:gd name="f38" fmla="val 96"/>
                <a:gd name="f39" fmla="val 65"/>
                <a:gd name="f40" fmla="val 8"/>
                <a:gd name="f41" fmla="val 10"/>
                <a:gd name="f42" fmla="val 3"/>
                <a:gd name="f43" fmla="val 12"/>
                <a:gd name="f44" fmla="val 5"/>
                <a:gd name="f45" fmla="val 7"/>
                <a:gd name="f46" fmla="val 31"/>
                <a:gd name="f47" fmla="val 50"/>
                <a:gd name="f48" fmla="val 60"/>
                <a:gd name="f49" fmla="val 54"/>
                <a:gd name="f50" fmla="val 93"/>
                <a:gd name="f51" fmla="val 58"/>
                <a:gd name="f52" fmla="val 117"/>
                <a:gd name="f53" fmla="val 62"/>
                <a:gd name="f54" fmla="val 141"/>
                <a:gd name="f55" fmla="val 66"/>
                <a:gd name="f56" fmla="val 165"/>
                <a:gd name="f57" fmla="val 74"/>
                <a:gd name="f58" fmla="val 166"/>
                <a:gd name="f59" fmla="val 85"/>
                <a:gd name="f60" fmla="val 160"/>
                <a:gd name="f61" fmla="val 90"/>
                <a:gd name="f62" fmla="val 170"/>
                <a:gd name="f63" fmla="val 91"/>
                <a:gd name="f64" fmla="val 178"/>
                <a:gd name="f65" fmla="val 182"/>
                <a:gd name="f66" fmla="val 83"/>
                <a:gd name="f67" fmla="val 76"/>
                <a:gd name="f68" fmla="val 176"/>
                <a:gd name="f69" fmla="val 69"/>
                <a:gd name="f70" fmla="val 68"/>
                <a:gd name="f71" fmla="val 174"/>
                <a:gd name="f72" fmla="val 67"/>
                <a:gd name="f73" fmla="val 71"/>
                <a:gd name="f74" fmla="val 72"/>
                <a:gd name="f75" fmla="val 206"/>
                <a:gd name="f76" fmla="val 217"/>
                <a:gd name="f77" fmla="val 220"/>
                <a:gd name="f78" fmla="val 223"/>
                <a:gd name="f79" fmla="val 86"/>
                <a:gd name="f80" fmla="val 227"/>
                <a:gd name="f81" fmla="val 80"/>
                <a:gd name="f82" fmla="val 235"/>
                <a:gd name="f83" fmla="val 61"/>
                <a:gd name="f84" fmla="val 234"/>
                <a:gd name="f85" fmla="val 233"/>
                <a:gd name="f86" fmla="val 56"/>
                <a:gd name="f87" fmla="val 228"/>
                <a:gd name="f88" fmla="val 226"/>
                <a:gd name="f89" fmla="val 63"/>
                <a:gd name="f90" fmla="val 210"/>
                <a:gd name="f91" fmla="val 55"/>
                <a:gd name="f92" fmla="val 181"/>
                <a:gd name="f93" fmla="val 49"/>
                <a:gd name="f94" fmla="+- 0 0 -90"/>
                <a:gd name="f95" fmla="*/ f3 1 92"/>
                <a:gd name="f96" fmla="*/ f4 1 238"/>
                <a:gd name="f97" fmla="val f5"/>
                <a:gd name="f98" fmla="val f6"/>
                <a:gd name="f99" fmla="val f7"/>
                <a:gd name="f100" fmla="*/ f94 f0 1"/>
                <a:gd name="f101" fmla="+- f99 0 f97"/>
                <a:gd name="f102" fmla="+- f98 0 f97"/>
                <a:gd name="f103" fmla="*/ f100 1 f2"/>
                <a:gd name="f104" fmla="*/ f102 1 92"/>
                <a:gd name="f105" fmla="*/ f101 1 238"/>
                <a:gd name="f106" fmla="*/ 48 f102 1"/>
                <a:gd name="f107" fmla="*/ 179 f101 1"/>
                <a:gd name="f108" fmla="*/ 34 f102 1"/>
                <a:gd name="f109" fmla="*/ 197 f101 1"/>
                <a:gd name="f110" fmla="*/ 33 f102 1"/>
                <a:gd name="f111" fmla="*/ 177 f101 1"/>
                <a:gd name="f112" fmla="*/ 45 f102 1"/>
                <a:gd name="f113" fmla="*/ 171 f101 1"/>
                <a:gd name="f114" fmla="*/ 21 f102 1"/>
                <a:gd name="f115" fmla="*/ 113 f101 1"/>
                <a:gd name="f116" fmla="*/ 14 f102 1"/>
                <a:gd name="f117" fmla="*/ 96 f101 1"/>
                <a:gd name="f118" fmla="*/ 8 f102 1"/>
                <a:gd name="f119" fmla="*/ 0 f101 1"/>
                <a:gd name="f120" fmla="*/ 7 f101 1"/>
                <a:gd name="f121" fmla="*/ 54 f102 1"/>
                <a:gd name="f122" fmla="*/ 93 f101 1"/>
                <a:gd name="f123" fmla="*/ 66 f102 1"/>
                <a:gd name="f124" fmla="*/ 165 f101 1"/>
                <a:gd name="f125" fmla="*/ 90 f102 1"/>
                <a:gd name="f126" fmla="*/ 170 f101 1"/>
                <a:gd name="f127" fmla="*/ 92 f102 1"/>
                <a:gd name="f128" fmla="*/ 182 f101 1"/>
                <a:gd name="f129" fmla="*/ 69 f102 1"/>
                <a:gd name="f130" fmla="*/ 173 f101 1"/>
                <a:gd name="f131" fmla="*/ 67 f102 1"/>
                <a:gd name="f132" fmla="*/ 176 f101 1"/>
                <a:gd name="f133" fmla="*/ 85 f102 1"/>
                <a:gd name="f134" fmla="*/ 217 f101 1"/>
                <a:gd name="f135" fmla="*/ 86 f102 1"/>
                <a:gd name="f136" fmla="*/ 227 f101 1"/>
                <a:gd name="f137" fmla="*/ 61 f102 1"/>
                <a:gd name="f138" fmla="*/ 234 f101 1"/>
                <a:gd name="f139" fmla="*/ 56 f102 1"/>
                <a:gd name="f140" fmla="*/ 226 f101 1"/>
                <a:gd name="f141" fmla="*/ 50 f102 1"/>
                <a:gd name="f142" fmla="*/ 181 f101 1"/>
                <a:gd name="f143" fmla="+- f103 0 f1"/>
                <a:gd name="f144" fmla="*/ f106 1 92"/>
                <a:gd name="f145" fmla="*/ f107 1 238"/>
                <a:gd name="f146" fmla="*/ f108 1 92"/>
                <a:gd name="f147" fmla="*/ f109 1 238"/>
                <a:gd name="f148" fmla="*/ f110 1 92"/>
                <a:gd name="f149" fmla="*/ f111 1 238"/>
                <a:gd name="f150" fmla="*/ f112 1 92"/>
                <a:gd name="f151" fmla="*/ f113 1 238"/>
                <a:gd name="f152" fmla="*/ f114 1 92"/>
                <a:gd name="f153" fmla="*/ f115 1 238"/>
                <a:gd name="f154" fmla="*/ f116 1 92"/>
                <a:gd name="f155" fmla="*/ f117 1 238"/>
                <a:gd name="f156" fmla="*/ f118 1 92"/>
                <a:gd name="f157" fmla="*/ f119 1 238"/>
                <a:gd name="f158" fmla="*/ f120 1 238"/>
                <a:gd name="f159" fmla="*/ f121 1 92"/>
                <a:gd name="f160" fmla="*/ f122 1 238"/>
                <a:gd name="f161" fmla="*/ f123 1 92"/>
                <a:gd name="f162" fmla="*/ f124 1 238"/>
                <a:gd name="f163" fmla="*/ f125 1 92"/>
                <a:gd name="f164" fmla="*/ f126 1 238"/>
                <a:gd name="f165" fmla="*/ f127 1 92"/>
                <a:gd name="f166" fmla="*/ f128 1 238"/>
                <a:gd name="f167" fmla="*/ f129 1 92"/>
                <a:gd name="f168" fmla="*/ f130 1 238"/>
                <a:gd name="f169" fmla="*/ f131 1 92"/>
                <a:gd name="f170" fmla="*/ f132 1 238"/>
                <a:gd name="f171" fmla="*/ f133 1 92"/>
                <a:gd name="f172" fmla="*/ f134 1 238"/>
                <a:gd name="f173" fmla="*/ f135 1 92"/>
                <a:gd name="f174" fmla="*/ f136 1 238"/>
                <a:gd name="f175" fmla="*/ f137 1 92"/>
                <a:gd name="f176" fmla="*/ f138 1 238"/>
                <a:gd name="f177" fmla="*/ f139 1 92"/>
                <a:gd name="f178" fmla="*/ f140 1 238"/>
                <a:gd name="f179" fmla="*/ f141 1 92"/>
                <a:gd name="f180" fmla="*/ f142 1 238"/>
                <a:gd name="f181" fmla="*/ 0 1 f104"/>
                <a:gd name="f182" fmla="*/ f98 1 f104"/>
                <a:gd name="f183" fmla="*/ 0 1 f105"/>
                <a:gd name="f184" fmla="*/ f99 1 f105"/>
                <a:gd name="f185" fmla="*/ f144 1 f104"/>
                <a:gd name="f186" fmla="*/ f145 1 f105"/>
                <a:gd name="f187" fmla="*/ f146 1 f104"/>
                <a:gd name="f188" fmla="*/ f147 1 f105"/>
                <a:gd name="f189" fmla="*/ f148 1 f104"/>
                <a:gd name="f190" fmla="*/ f149 1 f105"/>
                <a:gd name="f191" fmla="*/ f150 1 f104"/>
                <a:gd name="f192" fmla="*/ f151 1 f105"/>
                <a:gd name="f193" fmla="*/ f152 1 f104"/>
                <a:gd name="f194" fmla="*/ f153 1 f105"/>
                <a:gd name="f195" fmla="*/ f154 1 f104"/>
                <a:gd name="f196" fmla="*/ f155 1 f105"/>
                <a:gd name="f197" fmla="*/ f156 1 f104"/>
                <a:gd name="f198" fmla="*/ f157 1 f105"/>
                <a:gd name="f199" fmla="*/ f158 1 f105"/>
                <a:gd name="f200" fmla="*/ f159 1 f104"/>
                <a:gd name="f201" fmla="*/ f160 1 f105"/>
                <a:gd name="f202" fmla="*/ f161 1 f104"/>
                <a:gd name="f203" fmla="*/ f162 1 f105"/>
                <a:gd name="f204" fmla="*/ f163 1 f104"/>
                <a:gd name="f205" fmla="*/ f164 1 f105"/>
                <a:gd name="f206" fmla="*/ f165 1 f104"/>
                <a:gd name="f207" fmla="*/ f166 1 f105"/>
                <a:gd name="f208" fmla="*/ f167 1 f104"/>
                <a:gd name="f209" fmla="*/ f168 1 f105"/>
                <a:gd name="f210" fmla="*/ f169 1 f104"/>
                <a:gd name="f211" fmla="*/ f170 1 f105"/>
                <a:gd name="f212" fmla="*/ f171 1 f104"/>
                <a:gd name="f213" fmla="*/ f172 1 f105"/>
                <a:gd name="f214" fmla="*/ f173 1 f104"/>
                <a:gd name="f215" fmla="*/ f174 1 f105"/>
                <a:gd name="f216" fmla="*/ f175 1 f104"/>
                <a:gd name="f217" fmla="*/ f176 1 f105"/>
                <a:gd name="f218" fmla="*/ f177 1 f104"/>
                <a:gd name="f219" fmla="*/ f178 1 f105"/>
                <a:gd name="f220" fmla="*/ f179 1 f104"/>
                <a:gd name="f221" fmla="*/ f180 1 f105"/>
                <a:gd name="f222" fmla="*/ f181 f95 1"/>
                <a:gd name="f223" fmla="*/ f182 f95 1"/>
                <a:gd name="f224" fmla="*/ f184 f96 1"/>
                <a:gd name="f225" fmla="*/ f183 f96 1"/>
                <a:gd name="f226" fmla="*/ f185 f95 1"/>
                <a:gd name="f227" fmla="*/ f186 f96 1"/>
                <a:gd name="f228" fmla="*/ f187 f95 1"/>
                <a:gd name="f229" fmla="*/ f188 f96 1"/>
                <a:gd name="f230" fmla="*/ f189 f95 1"/>
                <a:gd name="f231" fmla="*/ f190 f96 1"/>
                <a:gd name="f232" fmla="*/ f191 f95 1"/>
                <a:gd name="f233" fmla="*/ f192 f96 1"/>
                <a:gd name="f234" fmla="*/ f193 f95 1"/>
                <a:gd name="f235" fmla="*/ f194 f96 1"/>
                <a:gd name="f236" fmla="*/ f195 f95 1"/>
                <a:gd name="f237" fmla="*/ f196 f96 1"/>
                <a:gd name="f238" fmla="*/ f197 f95 1"/>
                <a:gd name="f239" fmla="*/ f198 f96 1"/>
                <a:gd name="f240" fmla="*/ f199 f96 1"/>
                <a:gd name="f241" fmla="*/ f200 f95 1"/>
                <a:gd name="f242" fmla="*/ f201 f96 1"/>
                <a:gd name="f243" fmla="*/ f202 f95 1"/>
                <a:gd name="f244" fmla="*/ f203 f96 1"/>
                <a:gd name="f245" fmla="*/ f204 f95 1"/>
                <a:gd name="f246" fmla="*/ f205 f96 1"/>
                <a:gd name="f247" fmla="*/ f206 f95 1"/>
                <a:gd name="f248" fmla="*/ f207 f96 1"/>
                <a:gd name="f249" fmla="*/ f208 f95 1"/>
                <a:gd name="f250" fmla="*/ f209 f96 1"/>
                <a:gd name="f251" fmla="*/ f210 f95 1"/>
                <a:gd name="f252" fmla="*/ f211 f96 1"/>
                <a:gd name="f253" fmla="*/ f212 f95 1"/>
                <a:gd name="f254" fmla="*/ f213 f96 1"/>
                <a:gd name="f255" fmla="*/ f214 f95 1"/>
                <a:gd name="f256" fmla="*/ f215 f96 1"/>
                <a:gd name="f257" fmla="*/ f216 f95 1"/>
                <a:gd name="f258" fmla="*/ f217 f96 1"/>
                <a:gd name="f259" fmla="*/ f218 f95 1"/>
                <a:gd name="f260" fmla="*/ f219 f96 1"/>
                <a:gd name="f261" fmla="*/ f220 f95 1"/>
                <a:gd name="f262" fmla="*/ f221 f96 1"/>
              </a:gdLst>
              <a:ahLst/>
              <a:cxnLst>
                <a:cxn ang="3cd4">
                  <a:pos x="hc" y="t"/>
                </a:cxn>
                <a:cxn ang="0">
                  <a:pos x="r" y="vc"/>
                </a:cxn>
                <a:cxn ang="cd4">
                  <a:pos x="hc" y="b"/>
                </a:cxn>
                <a:cxn ang="cd2">
                  <a:pos x="l" y="vc"/>
                </a:cxn>
                <a:cxn ang="f143">
                  <a:pos x="f226" y="f227"/>
                </a:cxn>
                <a:cxn ang="f143">
                  <a:pos x="f228" y="f229"/>
                </a:cxn>
                <a:cxn ang="f143">
                  <a:pos x="f230" y="f231"/>
                </a:cxn>
                <a:cxn ang="f143">
                  <a:pos x="f232" y="f233"/>
                </a:cxn>
                <a:cxn ang="f143">
                  <a:pos x="f234" y="f235"/>
                </a:cxn>
                <a:cxn ang="f143">
                  <a:pos x="f236" y="f237"/>
                </a:cxn>
                <a:cxn ang="f143">
                  <a:pos x="f238" y="f239"/>
                </a:cxn>
                <a:cxn ang="f143">
                  <a:pos x="f236" y="f240"/>
                </a:cxn>
                <a:cxn ang="f143">
                  <a:pos x="f241" y="f242"/>
                </a:cxn>
                <a:cxn ang="f143">
                  <a:pos x="f243" y="f244"/>
                </a:cxn>
                <a:cxn ang="f143">
                  <a:pos x="f245" y="f246"/>
                </a:cxn>
                <a:cxn ang="f143">
                  <a:pos x="f247" y="f248"/>
                </a:cxn>
                <a:cxn ang="f143">
                  <a:pos x="f249" y="f250"/>
                </a:cxn>
                <a:cxn ang="f143">
                  <a:pos x="f251" y="f252"/>
                </a:cxn>
                <a:cxn ang="f143">
                  <a:pos x="f253" y="f254"/>
                </a:cxn>
                <a:cxn ang="f143">
                  <a:pos x="f255" y="f256"/>
                </a:cxn>
                <a:cxn ang="f143">
                  <a:pos x="f257" y="f258"/>
                </a:cxn>
                <a:cxn ang="f143">
                  <a:pos x="f259" y="f260"/>
                </a:cxn>
                <a:cxn ang="f143">
                  <a:pos x="f261" y="f262"/>
                </a:cxn>
                <a:cxn ang="f143">
                  <a:pos x="f226" y="f227"/>
                </a:cxn>
              </a:cxnLst>
              <a:rect l="f222" t="f225" r="f223" b="f224"/>
              <a:pathLst>
                <a:path w="92" h="238">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14"/>
                    <a:pt x="f40" y="f5"/>
                  </a:cubicBezTo>
                  <a:cubicBezTo>
                    <a:pt x="f41" y="f42"/>
                    <a:pt x="f43" y="f44"/>
                    <a:pt x="f37" y="f45"/>
                  </a:cubicBezTo>
                  <a:cubicBezTo>
                    <a:pt x="f22" y="f46"/>
                    <a:pt x="f47" y="f48"/>
                    <a:pt x="f49" y="f50"/>
                  </a:cubicBezTo>
                  <a:cubicBezTo>
                    <a:pt x="f51" y="f52"/>
                    <a:pt x="f53" y="f54"/>
                    <a:pt x="f55" y="f56"/>
                  </a:cubicBezTo>
                  <a:cubicBezTo>
                    <a:pt x="f57" y="f58"/>
                    <a:pt x="f59" y="f60"/>
                    <a:pt x="f61" y="f62"/>
                  </a:cubicBezTo>
                  <a:cubicBezTo>
                    <a:pt x="f6" y="f25"/>
                    <a:pt x="f63" y="f64"/>
                    <a:pt x="f6" y="f65"/>
                  </a:cubicBezTo>
                  <a:cubicBezTo>
                    <a:pt x="f66" y="f9"/>
                    <a:pt x="f67" y="f68"/>
                    <a:pt x="f69" y="f25"/>
                  </a:cubicBezTo>
                  <a:cubicBezTo>
                    <a:pt x="f70" y="f71"/>
                    <a:pt x="f70" y="f23"/>
                    <a:pt x="f72" y="f68"/>
                  </a:cubicBezTo>
                  <a:cubicBezTo>
                    <a:pt x="f73" y="f13"/>
                    <a:pt x="f74" y="f75"/>
                    <a:pt x="f59" y="f76"/>
                  </a:cubicBezTo>
                  <a:cubicBezTo>
                    <a:pt x="f61" y="f77"/>
                    <a:pt x="f61" y="f78"/>
                    <a:pt x="f79" y="f80"/>
                  </a:cubicBezTo>
                  <a:cubicBezTo>
                    <a:pt x="f81" y="f82"/>
                    <a:pt x="f69" y="f7"/>
                    <a:pt x="f83" y="f84"/>
                  </a:cubicBezTo>
                  <a:cubicBezTo>
                    <a:pt x="f51" y="f85"/>
                    <a:pt x="f86" y="f87"/>
                    <a:pt x="f86" y="f88"/>
                  </a:cubicBezTo>
                  <a:cubicBezTo>
                    <a:pt x="f89" y="f90"/>
                    <a:pt x="f91" y="f17"/>
                    <a:pt x="f47" y="f92"/>
                  </a:cubicBezTo>
                  <a:cubicBezTo>
                    <a:pt x="f93" y="f2"/>
                    <a:pt x="f93" y="f2"/>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842754BA-4C00-4C1D-AD1A-1915F77A96EF}"/>
                </a:ext>
              </a:extLst>
            </p:cNvPr>
            <p:cNvSpPr/>
            <p:nvPr/>
          </p:nvSpPr>
          <p:spPr>
            <a:xfrm>
              <a:off x="441326" y="3808411"/>
              <a:ext cx="415923" cy="1074740"/>
            </a:xfrm>
            <a:custGeom>
              <a:avLst/>
              <a:gdLst>
                <a:gd name="f0" fmla="val 10800000"/>
                <a:gd name="f1" fmla="val 5400000"/>
                <a:gd name="f2" fmla="val 360"/>
                <a:gd name="f3" fmla="val 180"/>
                <a:gd name="f4" fmla="val w"/>
                <a:gd name="f5" fmla="val h"/>
                <a:gd name="f6" fmla="val 0"/>
                <a:gd name="f7" fmla="val 170"/>
                <a:gd name="f8" fmla="val 439"/>
                <a:gd name="f9" fmla="val 88"/>
                <a:gd name="f10" fmla="val 331"/>
                <a:gd name="f11" fmla="val 80"/>
                <a:gd name="f12" fmla="val 342"/>
                <a:gd name="f13" fmla="val 72"/>
                <a:gd name="f14" fmla="val 353"/>
                <a:gd name="f15" fmla="val 63"/>
                <a:gd name="f16" fmla="val 364"/>
                <a:gd name="f17" fmla="val 48"/>
                <a:gd name="f18" fmla="val 359"/>
                <a:gd name="f19" fmla="val 46"/>
                <a:gd name="f20" fmla="val 338"/>
                <a:gd name="f21" fmla="val 62"/>
                <a:gd name="f22" fmla="val 327"/>
                <a:gd name="f23" fmla="val 69"/>
                <a:gd name="f24" fmla="val 323"/>
                <a:gd name="f25" fmla="val 76"/>
                <a:gd name="f26" fmla="val 320"/>
                <a:gd name="f27" fmla="val 83"/>
                <a:gd name="f28" fmla="val 316"/>
                <a:gd name="f29" fmla="val 68"/>
                <a:gd name="f30" fmla="val 279"/>
                <a:gd name="f31" fmla="val 54"/>
                <a:gd name="f32" fmla="val 244"/>
                <a:gd name="f33" fmla="val 39"/>
                <a:gd name="f34" fmla="val 208"/>
                <a:gd name="f35" fmla="val 35"/>
                <a:gd name="f36" fmla="val 198"/>
                <a:gd name="f37" fmla="val 32"/>
                <a:gd name="f38" fmla="val 187"/>
                <a:gd name="f39" fmla="val 27"/>
                <a:gd name="f40" fmla="val 177"/>
                <a:gd name="f41" fmla="val 120"/>
                <a:gd name="f42" fmla="val 15"/>
                <a:gd name="f43" fmla="val 19"/>
                <a:gd name="f44" fmla="val 5"/>
                <a:gd name="f45" fmla="val 22"/>
                <a:gd name="f46" fmla="val 8"/>
                <a:gd name="f47" fmla="val 26"/>
                <a:gd name="f48" fmla="val 12"/>
                <a:gd name="f49" fmla="val 57"/>
                <a:gd name="f50" fmla="val 92"/>
                <a:gd name="f51" fmla="val 110"/>
                <a:gd name="f52" fmla="val 101"/>
                <a:gd name="f53" fmla="val 171"/>
                <a:gd name="f54" fmla="val 107"/>
                <a:gd name="f55" fmla="val 216"/>
                <a:gd name="f56" fmla="val 115"/>
                <a:gd name="f57" fmla="val 259"/>
                <a:gd name="f58" fmla="val 123"/>
                <a:gd name="f59" fmla="val 304"/>
                <a:gd name="f60" fmla="val 138"/>
                <a:gd name="f61" fmla="val 306"/>
                <a:gd name="f62" fmla="val 156"/>
                <a:gd name="f63" fmla="val 295"/>
                <a:gd name="f64" fmla="val 166"/>
                <a:gd name="f65" fmla="val 314"/>
                <a:gd name="f66" fmla="val 169"/>
                <a:gd name="f67" fmla="val 329"/>
                <a:gd name="f68" fmla="val 337"/>
                <a:gd name="f69" fmla="val 154"/>
                <a:gd name="f70" fmla="val 330"/>
                <a:gd name="f71" fmla="val 141"/>
                <a:gd name="f72" fmla="val 325"/>
                <a:gd name="f73" fmla="val 128"/>
                <a:gd name="f74" fmla="val 127"/>
                <a:gd name="f75" fmla="val 321"/>
                <a:gd name="f76" fmla="val 125"/>
                <a:gd name="f77" fmla="val 124"/>
                <a:gd name="f78" fmla="val 131"/>
                <a:gd name="f79" fmla="val 351"/>
                <a:gd name="f80" fmla="val 133"/>
                <a:gd name="f81" fmla="val 380"/>
                <a:gd name="f82" fmla="val 158"/>
                <a:gd name="f83" fmla="val 400"/>
                <a:gd name="f84" fmla="val 406"/>
                <a:gd name="f85" fmla="val 412"/>
                <a:gd name="f86" fmla="val 160"/>
                <a:gd name="f87" fmla="val 419"/>
                <a:gd name="f88" fmla="val 148"/>
                <a:gd name="f89" fmla="val 433"/>
                <a:gd name="f90" fmla="val 112"/>
                <a:gd name="f91" fmla="val 431"/>
                <a:gd name="f92" fmla="val 108"/>
                <a:gd name="f93" fmla="val 429"/>
                <a:gd name="f94" fmla="val 103"/>
                <a:gd name="f95" fmla="val 420"/>
                <a:gd name="f96" fmla="val 105"/>
                <a:gd name="f97" fmla="val 417"/>
                <a:gd name="f98" fmla="val 116"/>
                <a:gd name="f99" fmla="val 387"/>
                <a:gd name="f100" fmla="val 102"/>
                <a:gd name="f101" fmla="val 93"/>
                <a:gd name="f102" fmla="val 333"/>
                <a:gd name="f103" fmla="val 90"/>
                <a:gd name="f104" fmla="val 332"/>
                <a:gd name="f105" fmla="+- 0 0 -90"/>
                <a:gd name="f106" fmla="*/ f4 1 170"/>
                <a:gd name="f107" fmla="*/ f5 1 439"/>
                <a:gd name="f108" fmla="val f6"/>
                <a:gd name="f109" fmla="val f7"/>
                <a:gd name="f110" fmla="val f8"/>
                <a:gd name="f111" fmla="*/ f105 f0 1"/>
                <a:gd name="f112" fmla="+- f110 0 f108"/>
                <a:gd name="f113" fmla="+- f109 0 f108"/>
                <a:gd name="f114" fmla="*/ f111 1 f3"/>
                <a:gd name="f115" fmla="*/ f113 1 170"/>
                <a:gd name="f116" fmla="*/ f112 1 439"/>
                <a:gd name="f117" fmla="*/ 88 f113 1"/>
                <a:gd name="f118" fmla="*/ 331 f112 1"/>
                <a:gd name="f119" fmla="*/ 63 f113 1"/>
                <a:gd name="f120" fmla="*/ 364 f112 1"/>
                <a:gd name="f121" fmla="*/ 62 f113 1"/>
                <a:gd name="f122" fmla="*/ 327 f112 1"/>
                <a:gd name="f123" fmla="*/ 83 f113 1"/>
                <a:gd name="f124" fmla="*/ 316 f112 1"/>
                <a:gd name="f125" fmla="*/ 39 f113 1"/>
                <a:gd name="f126" fmla="*/ 208 f112 1"/>
                <a:gd name="f127" fmla="*/ 27 f113 1"/>
                <a:gd name="f128" fmla="*/ 177 f112 1"/>
                <a:gd name="f129" fmla="*/ 15 f113 1"/>
                <a:gd name="f130" fmla="*/ 0 f112 1"/>
                <a:gd name="f131" fmla="*/ 26 f113 1"/>
                <a:gd name="f132" fmla="*/ 12 f112 1"/>
                <a:gd name="f133" fmla="*/ 101 f113 1"/>
                <a:gd name="f134" fmla="*/ 171 f112 1"/>
                <a:gd name="f135" fmla="*/ 123 f113 1"/>
                <a:gd name="f136" fmla="*/ 304 f112 1"/>
                <a:gd name="f137" fmla="*/ 166 f113 1"/>
                <a:gd name="f138" fmla="*/ 314 f112 1"/>
                <a:gd name="f139" fmla="*/ 169 f113 1"/>
                <a:gd name="f140" fmla="*/ 337 f112 1"/>
                <a:gd name="f141" fmla="*/ 128 f113 1"/>
                <a:gd name="f142" fmla="*/ 320 f112 1"/>
                <a:gd name="f143" fmla="*/ 124 f113 1"/>
                <a:gd name="f144" fmla="*/ 325 f112 1"/>
                <a:gd name="f145" fmla="*/ 158 f113 1"/>
                <a:gd name="f146" fmla="*/ 400 f112 1"/>
                <a:gd name="f147" fmla="*/ 160 f113 1"/>
                <a:gd name="f148" fmla="*/ 419 f112 1"/>
                <a:gd name="f149" fmla="*/ 112 f113 1"/>
                <a:gd name="f150" fmla="*/ 431 f112 1"/>
                <a:gd name="f151" fmla="*/ 105 f113 1"/>
                <a:gd name="f152" fmla="*/ 417 f112 1"/>
                <a:gd name="f153" fmla="*/ 93 f113 1"/>
                <a:gd name="f154" fmla="*/ 333 f112 1"/>
                <a:gd name="f155" fmla="+- f114 0 f1"/>
                <a:gd name="f156" fmla="*/ f117 1 170"/>
                <a:gd name="f157" fmla="*/ f118 1 439"/>
                <a:gd name="f158" fmla="*/ f119 1 170"/>
                <a:gd name="f159" fmla="*/ f120 1 439"/>
                <a:gd name="f160" fmla="*/ f121 1 170"/>
                <a:gd name="f161" fmla="*/ f122 1 439"/>
                <a:gd name="f162" fmla="*/ f123 1 170"/>
                <a:gd name="f163" fmla="*/ f124 1 439"/>
                <a:gd name="f164" fmla="*/ f125 1 170"/>
                <a:gd name="f165" fmla="*/ f126 1 439"/>
                <a:gd name="f166" fmla="*/ f127 1 170"/>
                <a:gd name="f167" fmla="*/ f128 1 439"/>
                <a:gd name="f168" fmla="*/ f129 1 170"/>
                <a:gd name="f169" fmla="*/ f130 1 439"/>
                <a:gd name="f170" fmla="*/ f131 1 170"/>
                <a:gd name="f171" fmla="*/ f132 1 439"/>
                <a:gd name="f172" fmla="*/ f133 1 170"/>
                <a:gd name="f173" fmla="*/ f134 1 439"/>
                <a:gd name="f174" fmla="*/ f135 1 170"/>
                <a:gd name="f175" fmla="*/ f136 1 439"/>
                <a:gd name="f176" fmla="*/ f137 1 170"/>
                <a:gd name="f177" fmla="*/ f138 1 439"/>
                <a:gd name="f178" fmla="*/ f139 1 170"/>
                <a:gd name="f179" fmla="*/ f140 1 439"/>
                <a:gd name="f180" fmla="*/ f141 1 170"/>
                <a:gd name="f181" fmla="*/ f142 1 439"/>
                <a:gd name="f182" fmla="*/ f143 1 170"/>
                <a:gd name="f183" fmla="*/ f144 1 439"/>
                <a:gd name="f184" fmla="*/ f145 1 170"/>
                <a:gd name="f185" fmla="*/ f146 1 439"/>
                <a:gd name="f186" fmla="*/ f147 1 170"/>
                <a:gd name="f187" fmla="*/ f148 1 439"/>
                <a:gd name="f188" fmla="*/ f149 1 170"/>
                <a:gd name="f189" fmla="*/ f150 1 439"/>
                <a:gd name="f190" fmla="*/ f151 1 170"/>
                <a:gd name="f191" fmla="*/ f152 1 439"/>
                <a:gd name="f192" fmla="*/ f153 1 170"/>
                <a:gd name="f193" fmla="*/ f154 1 439"/>
                <a:gd name="f194" fmla="*/ 0 1 f115"/>
                <a:gd name="f195" fmla="*/ f109 1 f115"/>
                <a:gd name="f196" fmla="*/ 0 1 f116"/>
                <a:gd name="f197" fmla="*/ f110 1 f116"/>
                <a:gd name="f198" fmla="*/ f156 1 f115"/>
                <a:gd name="f199" fmla="*/ f157 1 f116"/>
                <a:gd name="f200" fmla="*/ f158 1 f115"/>
                <a:gd name="f201" fmla="*/ f159 1 f116"/>
                <a:gd name="f202" fmla="*/ f160 1 f115"/>
                <a:gd name="f203" fmla="*/ f161 1 f116"/>
                <a:gd name="f204" fmla="*/ f162 1 f115"/>
                <a:gd name="f205" fmla="*/ f163 1 f116"/>
                <a:gd name="f206" fmla="*/ f164 1 f115"/>
                <a:gd name="f207" fmla="*/ f165 1 f116"/>
                <a:gd name="f208" fmla="*/ f166 1 f115"/>
                <a:gd name="f209" fmla="*/ f167 1 f116"/>
                <a:gd name="f210" fmla="*/ f168 1 f115"/>
                <a:gd name="f211" fmla="*/ f169 1 f116"/>
                <a:gd name="f212" fmla="*/ f170 1 f115"/>
                <a:gd name="f213" fmla="*/ f171 1 f116"/>
                <a:gd name="f214" fmla="*/ f172 1 f115"/>
                <a:gd name="f215" fmla="*/ f173 1 f116"/>
                <a:gd name="f216" fmla="*/ f174 1 f115"/>
                <a:gd name="f217" fmla="*/ f175 1 f116"/>
                <a:gd name="f218" fmla="*/ f176 1 f115"/>
                <a:gd name="f219" fmla="*/ f177 1 f116"/>
                <a:gd name="f220" fmla="*/ f178 1 f115"/>
                <a:gd name="f221" fmla="*/ f179 1 f116"/>
                <a:gd name="f222" fmla="*/ f180 1 f115"/>
                <a:gd name="f223" fmla="*/ f181 1 f116"/>
                <a:gd name="f224" fmla="*/ f182 1 f115"/>
                <a:gd name="f225" fmla="*/ f183 1 f116"/>
                <a:gd name="f226" fmla="*/ f184 1 f115"/>
                <a:gd name="f227" fmla="*/ f185 1 f116"/>
                <a:gd name="f228" fmla="*/ f186 1 f115"/>
                <a:gd name="f229" fmla="*/ f187 1 f116"/>
                <a:gd name="f230" fmla="*/ f188 1 f115"/>
                <a:gd name="f231" fmla="*/ f189 1 f116"/>
                <a:gd name="f232" fmla="*/ f190 1 f115"/>
                <a:gd name="f233" fmla="*/ f191 1 f116"/>
                <a:gd name="f234" fmla="*/ f192 1 f115"/>
                <a:gd name="f235" fmla="*/ f193 1 f116"/>
                <a:gd name="f236" fmla="*/ f194 f106 1"/>
                <a:gd name="f237" fmla="*/ f195 f106 1"/>
                <a:gd name="f238" fmla="*/ f197 f107 1"/>
                <a:gd name="f239" fmla="*/ f196 f107 1"/>
                <a:gd name="f240" fmla="*/ f198 f106 1"/>
                <a:gd name="f241" fmla="*/ f199 f107 1"/>
                <a:gd name="f242" fmla="*/ f200 f106 1"/>
                <a:gd name="f243" fmla="*/ f201 f107 1"/>
                <a:gd name="f244" fmla="*/ f202 f106 1"/>
                <a:gd name="f245" fmla="*/ f203 f107 1"/>
                <a:gd name="f246" fmla="*/ f204 f106 1"/>
                <a:gd name="f247" fmla="*/ f205 f107 1"/>
                <a:gd name="f248" fmla="*/ f206 f106 1"/>
                <a:gd name="f249" fmla="*/ f207 f107 1"/>
                <a:gd name="f250" fmla="*/ f208 f106 1"/>
                <a:gd name="f251" fmla="*/ f209 f107 1"/>
                <a:gd name="f252" fmla="*/ f210 f106 1"/>
                <a:gd name="f253" fmla="*/ f211 f107 1"/>
                <a:gd name="f254" fmla="*/ f212 f106 1"/>
                <a:gd name="f255" fmla="*/ f213 f107 1"/>
                <a:gd name="f256" fmla="*/ f214 f106 1"/>
                <a:gd name="f257" fmla="*/ f215 f107 1"/>
                <a:gd name="f258" fmla="*/ f216 f106 1"/>
                <a:gd name="f259" fmla="*/ f217 f107 1"/>
                <a:gd name="f260" fmla="*/ f218 f106 1"/>
                <a:gd name="f261" fmla="*/ f219 f107 1"/>
                <a:gd name="f262" fmla="*/ f220 f106 1"/>
                <a:gd name="f263" fmla="*/ f221 f107 1"/>
                <a:gd name="f264" fmla="*/ f222 f106 1"/>
                <a:gd name="f265" fmla="*/ f223 f107 1"/>
                <a:gd name="f266" fmla="*/ f224 f106 1"/>
                <a:gd name="f267" fmla="*/ f225 f107 1"/>
                <a:gd name="f268" fmla="*/ f226 f106 1"/>
                <a:gd name="f269" fmla="*/ f227 f107 1"/>
                <a:gd name="f270" fmla="*/ f228 f106 1"/>
                <a:gd name="f271" fmla="*/ f229 f107 1"/>
                <a:gd name="f272" fmla="*/ f230 f106 1"/>
                <a:gd name="f273" fmla="*/ f231 f107 1"/>
                <a:gd name="f274" fmla="*/ f232 f106 1"/>
                <a:gd name="f275" fmla="*/ f233 f107 1"/>
                <a:gd name="f276" fmla="*/ f234 f106 1"/>
                <a:gd name="f277" fmla="*/ f235 f107 1"/>
              </a:gdLst>
              <a:ahLst/>
              <a:cxnLst>
                <a:cxn ang="3cd4">
                  <a:pos x="hc" y="t"/>
                </a:cxn>
                <a:cxn ang="0">
                  <a:pos x="r" y="vc"/>
                </a:cxn>
                <a:cxn ang="cd4">
                  <a:pos x="hc" y="b"/>
                </a:cxn>
                <a:cxn ang="cd2">
                  <a:pos x="l" y="vc"/>
                </a:cxn>
                <a:cxn ang="f155">
                  <a:pos x="f240" y="f241"/>
                </a:cxn>
                <a:cxn ang="f155">
                  <a:pos x="f242" y="f243"/>
                </a:cxn>
                <a:cxn ang="f155">
                  <a:pos x="f244" y="f245"/>
                </a:cxn>
                <a:cxn ang="f155">
                  <a:pos x="f246" y="f247"/>
                </a:cxn>
                <a:cxn ang="f155">
                  <a:pos x="f248" y="f249"/>
                </a:cxn>
                <a:cxn ang="f155">
                  <a:pos x="f250" y="f251"/>
                </a:cxn>
                <a:cxn ang="f155">
                  <a:pos x="f252" y="f253"/>
                </a:cxn>
                <a:cxn ang="f155">
                  <a:pos x="f254" y="f255"/>
                </a:cxn>
                <a:cxn ang="f155">
                  <a:pos x="f256" y="f257"/>
                </a:cxn>
                <a:cxn ang="f155">
                  <a:pos x="f258" y="f259"/>
                </a:cxn>
                <a:cxn ang="f155">
                  <a:pos x="f260" y="f261"/>
                </a:cxn>
                <a:cxn ang="f155">
                  <a:pos x="f262" y="f263"/>
                </a:cxn>
                <a:cxn ang="f155">
                  <a:pos x="f264" y="f265"/>
                </a:cxn>
                <a:cxn ang="f155">
                  <a:pos x="f266" y="f267"/>
                </a:cxn>
                <a:cxn ang="f155">
                  <a:pos x="f268" y="f269"/>
                </a:cxn>
                <a:cxn ang="f155">
                  <a:pos x="f270" y="f271"/>
                </a:cxn>
                <a:cxn ang="f155">
                  <a:pos x="f272" y="f273"/>
                </a:cxn>
                <a:cxn ang="f155">
                  <a:pos x="f274" y="f275"/>
                </a:cxn>
                <a:cxn ang="f155">
                  <a:pos x="f276" y="f277"/>
                </a:cxn>
                <a:cxn ang="f155">
                  <a:pos x="f240" y="f241"/>
                </a:cxn>
              </a:cxnLst>
              <a:rect l="f236" t="f239" r="f237" b="f238"/>
              <a:pathLst>
                <a:path w="170" h="439">
                  <a:moveTo>
                    <a:pt x="f9" y="f10"/>
                  </a:move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6" y="f41"/>
                    <a:pt x="f6" y="f21"/>
                    <a:pt x="f42" y="f6"/>
                  </a:cubicBezTo>
                  <a:cubicBezTo>
                    <a:pt x="f43" y="f44"/>
                    <a:pt x="f45" y="f46"/>
                    <a:pt x="f47" y="f48"/>
                  </a:cubicBezTo>
                  <a:cubicBezTo>
                    <a:pt x="f23" y="f49"/>
                    <a:pt x="f50" y="f51"/>
                    <a:pt x="f52" y="f53"/>
                  </a:cubicBezTo>
                  <a:cubicBezTo>
                    <a:pt x="f54" y="f55"/>
                    <a:pt x="f56" y="f57"/>
                    <a:pt x="f58" y="f59"/>
                  </a:cubicBezTo>
                  <a:cubicBezTo>
                    <a:pt x="f60" y="f61"/>
                    <a:pt x="f62" y="f63"/>
                    <a:pt x="f64" y="f65"/>
                  </a:cubicBezTo>
                  <a:cubicBezTo>
                    <a:pt x="f7" y="f26"/>
                    <a:pt x="f66" y="f67"/>
                    <a:pt x="f66" y="f68"/>
                  </a:cubicBezTo>
                  <a:cubicBezTo>
                    <a:pt x="f69" y="f70"/>
                    <a:pt x="f71" y="f72"/>
                    <a:pt x="f73" y="f26"/>
                  </a:cubicBezTo>
                  <a:cubicBezTo>
                    <a:pt x="f74" y="f75"/>
                    <a:pt x="f76" y="f24"/>
                    <a:pt x="f77" y="f72"/>
                  </a:cubicBezTo>
                  <a:cubicBezTo>
                    <a:pt x="f78" y="f79"/>
                    <a:pt x="f80" y="f81"/>
                    <a:pt x="f82" y="f83"/>
                  </a:cubicBezTo>
                  <a:cubicBezTo>
                    <a:pt x="f64" y="f84"/>
                    <a:pt x="f64" y="f85"/>
                    <a:pt x="f86" y="f87"/>
                  </a:cubicBezTo>
                  <a:cubicBezTo>
                    <a:pt x="f88" y="f89"/>
                    <a:pt x="f73" y="f8"/>
                    <a:pt x="f90" y="f91"/>
                  </a:cubicBezTo>
                  <a:cubicBezTo>
                    <a:pt x="f92" y="f93"/>
                    <a:pt x="f94" y="f95"/>
                    <a:pt x="f96" y="f97"/>
                  </a:cubicBezTo>
                  <a:cubicBezTo>
                    <a:pt x="f98" y="f99"/>
                    <a:pt x="f100" y="f2"/>
                    <a:pt x="f101" y="f102"/>
                  </a:cubicBezTo>
                  <a:cubicBezTo>
                    <a:pt x="f50" y="f102"/>
                    <a:pt x="f103" y="f104"/>
                    <a:pt x="f9" y="f10"/>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784A4452-B64E-4C6F-B436-63DD954B6675}"/>
                </a:ext>
              </a:extLst>
            </p:cNvPr>
            <p:cNvSpPr/>
            <p:nvPr/>
          </p:nvSpPr>
          <p:spPr>
            <a:xfrm>
              <a:off x="7935913" y="703265"/>
              <a:ext cx="415923" cy="1073148"/>
            </a:xfrm>
            <a:custGeom>
              <a:avLst/>
              <a:gdLst>
                <a:gd name="f0" fmla="val 10800000"/>
                <a:gd name="f1" fmla="val 5400000"/>
                <a:gd name="f2" fmla="val 360"/>
                <a:gd name="f3" fmla="val 180"/>
                <a:gd name="f4" fmla="val w"/>
                <a:gd name="f5" fmla="val h"/>
                <a:gd name="f6" fmla="val 0"/>
                <a:gd name="f7" fmla="val 170"/>
                <a:gd name="f8" fmla="val 438"/>
                <a:gd name="f9" fmla="val 89"/>
                <a:gd name="f10" fmla="val 330"/>
                <a:gd name="f11" fmla="val 80"/>
                <a:gd name="f12" fmla="val 341"/>
                <a:gd name="f13" fmla="val 72"/>
                <a:gd name="f14" fmla="val 352"/>
                <a:gd name="f15" fmla="val 63"/>
                <a:gd name="f16" fmla="val 364"/>
                <a:gd name="f17" fmla="val 48"/>
                <a:gd name="f18" fmla="val 358"/>
                <a:gd name="f19" fmla="val 46"/>
                <a:gd name="f20" fmla="val 338"/>
                <a:gd name="f21" fmla="val 62"/>
                <a:gd name="f22" fmla="val 327"/>
                <a:gd name="f23" fmla="val 69"/>
                <a:gd name="f24" fmla="val 322"/>
                <a:gd name="f25" fmla="val 76"/>
                <a:gd name="f26" fmla="val 319"/>
                <a:gd name="f27" fmla="val 84"/>
                <a:gd name="f28" fmla="val 315"/>
                <a:gd name="f29" fmla="val 279"/>
                <a:gd name="f30" fmla="val 54"/>
                <a:gd name="f31" fmla="val 243"/>
                <a:gd name="f32" fmla="val 39"/>
                <a:gd name="f33" fmla="val 207"/>
                <a:gd name="f34" fmla="val 35"/>
                <a:gd name="f35" fmla="val 197"/>
                <a:gd name="f36" fmla="val 32"/>
                <a:gd name="f37" fmla="val 187"/>
                <a:gd name="f38" fmla="val 27"/>
                <a:gd name="f39" fmla="val 177"/>
                <a:gd name="f40" fmla="val 120"/>
                <a:gd name="f41" fmla="val 61"/>
                <a:gd name="f42" fmla="val 15"/>
                <a:gd name="f43" fmla="val 19"/>
                <a:gd name="f44" fmla="val 4"/>
                <a:gd name="f45" fmla="val 22"/>
                <a:gd name="f46" fmla="val 8"/>
                <a:gd name="f47" fmla="val 26"/>
                <a:gd name="f48" fmla="val 12"/>
                <a:gd name="f49" fmla="val 56"/>
                <a:gd name="f50" fmla="val 92"/>
                <a:gd name="f51" fmla="val 110"/>
                <a:gd name="f52" fmla="val 101"/>
                <a:gd name="f53" fmla="val 171"/>
                <a:gd name="f54" fmla="val 107"/>
                <a:gd name="f55" fmla="val 215"/>
                <a:gd name="f56" fmla="val 116"/>
                <a:gd name="f57" fmla="val 259"/>
                <a:gd name="f58" fmla="val 123"/>
                <a:gd name="f59" fmla="val 303"/>
                <a:gd name="f60" fmla="val 138"/>
                <a:gd name="f61" fmla="val 306"/>
                <a:gd name="f62" fmla="val 157"/>
                <a:gd name="f63" fmla="val 294"/>
                <a:gd name="f64" fmla="val 167"/>
                <a:gd name="f65" fmla="val 313"/>
                <a:gd name="f66" fmla="val 169"/>
                <a:gd name="f67" fmla="val 328"/>
                <a:gd name="f68" fmla="val 336"/>
                <a:gd name="f69" fmla="val 154"/>
                <a:gd name="f70" fmla="val 141"/>
                <a:gd name="f71" fmla="val 324"/>
                <a:gd name="f72" fmla="val 128"/>
                <a:gd name="f73" fmla="val 127"/>
                <a:gd name="f74" fmla="val 321"/>
                <a:gd name="f75" fmla="val 125"/>
                <a:gd name="f76" fmla="val 323"/>
                <a:gd name="f77" fmla="val 124"/>
                <a:gd name="f78" fmla="val 131"/>
                <a:gd name="f79" fmla="val 351"/>
                <a:gd name="f80" fmla="val 133"/>
                <a:gd name="f81" fmla="val 380"/>
                <a:gd name="f82" fmla="val 158"/>
                <a:gd name="f83" fmla="val 399"/>
                <a:gd name="f84" fmla="val 166"/>
                <a:gd name="f85" fmla="val 405"/>
                <a:gd name="f86" fmla="val 411"/>
                <a:gd name="f87" fmla="val 160"/>
                <a:gd name="f88" fmla="val 418"/>
                <a:gd name="f89" fmla="val 149"/>
                <a:gd name="f90" fmla="val 432"/>
                <a:gd name="f91" fmla="val 129"/>
                <a:gd name="f92" fmla="val 113"/>
                <a:gd name="f93" fmla="val 431"/>
                <a:gd name="f94" fmla="val 109"/>
                <a:gd name="f95" fmla="val 429"/>
                <a:gd name="f96" fmla="val 104"/>
                <a:gd name="f97" fmla="val 420"/>
                <a:gd name="f98" fmla="val 105"/>
                <a:gd name="f99" fmla="val 416"/>
                <a:gd name="f100" fmla="val 386"/>
                <a:gd name="f101" fmla="val 102"/>
                <a:gd name="f102" fmla="val 94"/>
                <a:gd name="f103" fmla="val 333"/>
                <a:gd name="f104" fmla="val 332"/>
                <a:gd name="f105" fmla="val 90"/>
                <a:gd name="f106" fmla="val 331"/>
                <a:gd name="f107" fmla="+- 0 0 -90"/>
                <a:gd name="f108" fmla="*/ f4 1 170"/>
                <a:gd name="f109" fmla="*/ f5 1 438"/>
                <a:gd name="f110" fmla="val f6"/>
                <a:gd name="f111" fmla="val f7"/>
                <a:gd name="f112" fmla="val f8"/>
                <a:gd name="f113" fmla="*/ f107 f0 1"/>
                <a:gd name="f114" fmla="+- f112 0 f110"/>
                <a:gd name="f115" fmla="+- f111 0 f110"/>
                <a:gd name="f116" fmla="*/ f113 1 f3"/>
                <a:gd name="f117" fmla="*/ f115 1 170"/>
                <a:gd name="f118" fmla="*/ f114 1 438"/>
                <a:gd name="f119" fmla="*/ 89 f115 1"/>
                <a:gd name="f120" fmla="*/ 330 f114 1"/>
                <a:gd name="f121" fmla="*/ 63 f115 1"/>
                <a:gd name="f122" fmla="*/ 364 f114 1"/>
                <a:gd name="f123" fmla="*/ 62 f115 1"/>
                <a:gd name="f124" fmla="*/ 327 f114 1"/>
                <a:gd name="f125" fmla="*/ 84 f115 1"/>
                <a:gd name="f126" fmla="*/ 315 f114 1"/>
                <a:gd name="f127" fmla="*/ 39 f115 1"/>
                <a:gd name="f128" fmla="*/ 207 f114 1"/>
                <a:gd name="f129" fmla="*/ 27 f115 1"/>
                <a:gd name="f130" fmla="*/ 177 f114 1"/>
                <a:gd name="f131" fmla="*/ 15 f115 1"/>
                <a:gd name="f132" fmla="*/ 0 f114 1"/>
                <a:gd name="f133" fmla="*/ 26 f115 1"/>
                <a:gd name="f134" fmla="*/ 12 f114 1"/>
                <a:gd name="f135" fmla="*/ 101 f115 1"/>
                <a:gd name="f136" fmla="*/ 171 f114 1"/>
                <a:gd name="f137" fmla="*/ 123 f115 1"/>
                <a:gd name="f138" fmla="*/ 303 f114 1"/>
                <a:gd name="f139" fmla="*/ 167 f115 1"/>
                <a:gd name="f140" fmla="*/ 313 f114 1"/>
                <a:gd name="f141" fmla="*/ 170 f115 1"/>
                <a:gd name="f142" fmla="*/ 336 f114 1"/>
                <a:gd name="f143" fmla="*/ 128 f115 1"/>
                <a:gd name="f144" fmla="*/ 319 f114 1"/>
                <a:gd name="f145" fmla="*/ 124 f115 1"/>
                <a:gd name="f146" fmla="*/ 324 f114 1"/>
                <a:gd name="f147" fmla="*/ 158 f115 1"/>
                <a:gd name="f148" fmla="*/ 399 f114 1"/>
                <a:gd name="f149" fmla="*/ 160 f115 1"/>
                <a:gd name="f150" fmla="*/ 418 f114 1"/>
                <a:gd name="f151" fmla="*/ 113 f115 1"/>
                <a:gd name="f152" fmla="*/ 431 f114 1"/>
                <a:gd name="f153" fmla="*/ 105 f115 1"/>
                <a:gd name="f154" fmla="*/ 416 f114 1"/>
                <a:gd name="f155" fmla="*/ 94 f115 1"/>
                <a:gd name="f156" fmla="*/ 333 f114 1"/>
                <a:gd name="f157" fmla="+- f116 0 f1"/>
                <a:gd name="f158" fmla="*/ f119 1 170"/>
                <a:gd name="f159" fmla="*/ f120 1 438"/>
                <a:gd name="f160" fmla="*/ f121 1 170"/>
                <a:gd name="f161" fmla="*/ f122 1 438"/>
                <a:gd name="f162" fmla="*/ f123 1 170"/>
                <a:gd name="f163" fmla="*/ f124 1 438"/>
                <a:gd name="f164" fmla="*/ f125 1 170"/>
                <a:gd name="f165" fmla="*/ f126 1 438"/>
                <a:gd name="f166" fmla="*/ f127 1 170"/>
                <a:gd name="f167" fmla="*/ f128 1 438"/>
                <a:gd name="f168" fmla="*/ f129 1 170"/>
                <a:gd name="f169" fmla="*/ f130 1 438"/>
                <a:gd name="f170" fmla="*/ f131 1 170"/>
                <a:gd name="f171" fmla="*/ f132 1 438"/>
                <a:gd name="f172" fmla="*/ f133 1 170"/>
                <a:gd name="f173" fmla="*/ f134 1 438"/>
                <a:gd name="f174" fmla="*/ f135 1 170"/>
                <a:gd name="f175" fmla="*/ f136 1 438"/>
                <a:gd name="f176" fmla="*/ f137 1 170"/>
                <a:gd name="f177" fmla="*/ f138 1 438"/>
                <a:gd name="f178" fmla="*/ f139 1 170"/>
                <a:gd name="f179" fmla="*/ f140 1 438"/>
                <a:gd name="f180" fmla="*/ f141 1 170"/>
                <a:gd name="f181" fmla="*/ f142 1 438"/>
                <a:gd name="f182" fmla="*/ f143 1 170"/>
                <a:gd name="f183" fmla="*/ f144 1 438"/>
                <a:gd name="f184" fmla="*/ f145 1 170"/>
                <a:gd name="f185" fmla="*/ f146 1 438"/>
                <a:gd name="f186" fmla="*/ f147 1 170"/>
                <a:gd name="f187" fmla="*/ f148 1 438"/>
                <a:gd name="f188" fmla="*/ f149 1 170"/>
                <a:gd name="f189" fmla="*/ f150 1 438"/>
                <a:gd name="f190" fmla="*/ f151 1 170"/>
                <a:gd name="f191" fmla="*/ f152 1 438"/>
                <a:gd name="f192" fmla="*/ f153 1 170"/>
                <a:gd name="f193" fmla="*/ f154 1 438"/>
                <a:gd name="f194" fmla="*/ f155 1 170"/>
                <a:gd name="f195" fmla="*/ f156 1 438"/>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170" h="438">
                  <a:moveTo>
                    <a:pt x="f9" y="f10"/>
                  </a:moveTo>
                  <a:cubicBezTo>
                    <a:pt x="f11" y="f12"/>
                    <a:pt x="f13" y="f14"/>
                    <a:pt x="f15" y="f16"/>
                  </a:cubicBezTo>
                  <a:cubicBezTo>
                    <a:pt x="f17" y="f18"/>
                    <a:pt x="f19" y="f20"/>
                    <a:pt x="f21" y="f22"/>
                  </a:cubicBezTo>
                  <a:cubicBezTo>
                    <a:pt x="f23" y="f24"/>
                    <a:pt x="f25" y="f26"/>
                    <a:pt x="f27" y="f28"/>
                  </a:cubicBezTo>
                  <a:cubicBezTo>
                    <a:pt x="f23" y="f29"/>
                    <a:pt x="f30" y="f31"/>
                    <a:pt x="f32" y="f33"/>
                  </a:cubicBezTo>
                  <a:cubicBezTo>
                    <a:pt x="f34" y="f35"/>
                    <a:pt x="f36" y="f37"/>
                    <a:pt x="f38" y="f39"/>
                  </a:cubicBezTo>
                  <a:cubicBezTo>
                    <a:pt x="f6" y="f40"/>
                    <a:pt x="f6" y="f41"/>
                    <a:pt x="f42" y="f6"/>
                  </a:cubicBezTo>
                  <a:cubicBezTo>
                    <a:pt x="f43" y="f44"/>
                    <a:pt x="f45" y="f46"/>
                    <a:pt x="f47" y="f48"/>
                  </a:cubicBezTo>
                  <a:cubicBezTo>
                    <a:pt x="f23" y="f49"/>
                    <a:pt x="f50" y="f51"/>
                    <a:pt x="f52" y="f53"/>
                  </a:cubicBezTo>
                  <a:cubicBezTo>
                    <a:pt x="f54" y="f55"/>
                    <a:pt x="f56" y="f57"/>
                    <a:pt x="f58" y="f59"/>
                  </a:cubicBezTo>
                  <a:cubicBezTo>
                    <a:pt x="f60" y="f61"/>
                    <a:pt x="f62" y="f63"/>
                    <a:pt x="f64" y="f65"/>
                  </a:cubicBezTo>
                  <a:cubicBezTo>
                    <a:pt x="f7" y="f26"/>
                    <a:pt x="f66" y="f67"/>
                    <a:pt x="f7" y="f68"/>
                  </a:cubicBezTo>
                  <a:cubicBezTo>
                    <a:pt x="f69" y="f10"/>
                    <a:pt x="f70" y="f71"/>
                    <a:pt x="f72" y="f26"/>
                  </a:cubicBezTo>
                  <a:cubicBezTo>
                    <a:pt x="f73" y="f74"/>
                    <a:pt x="f75" y="f76"/>
                    <a:pt x="f77" y="f71"/>
                  </a:cubicBezTo>
                  <a:cubicBezTo>
                    <a:pt x="f78" y="f79"/>
                    <a:pt x="f80" y="f81"/>
                    <a:pt x="f82" y="f83"/>
                  </a:cubicBezTo>
                  <a:cubicBezTo>
                    <a:pt x="f84" y="f85"/>
                    <a:pt x="f84" y="f86"/>
                    <a:pt x="f87" y="f88"/>
                  </a:cubicBezTo>
                  <a:cubicBezTo>
                    <a:pt x="f89" y="f90"/>
                    <a:pt x="f91" y="f8"/>
                    <a:pt x="f92" y="f93"/>
                  </a:cubicBezTo>
                  <a:cubicBezTo>
                    <a:pt x="f94" y="f95"/>
                    <a:pt x="f96" y="f97"/>
                    <a:pt x="f98" y="f99"/>
                  </a:cubicBezTo>
                  <a:cubicBezTo>
                    <a:pt x="f56" y="f100"/>
                    <a:pt x="f101" y="f2"/>
                    <a:pt x="f102" y="f103"/>
                  </a:cubicBezTo>
                  <a:cubicBezTo>
                    <a:pt x="f50" y="f104"/>
                    <a:pt x="f105" y="f106"/>
                    <a:pt x="f9" y="f10"/>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10308B5F-B429-403C-AE6F-CC70F9010F1D}"/>
                </a:ext>
              </a:extLst>
            </p:cNvPr>
            <p:cNvSpPr/>
            <p:nvPr/>
          </p:nvSpPr>
          <p:spPr>
            <a:xfrm>
              <a:off x="7642226" y="2195510"/>
              <a:ext cx="1036636" cy="2676521"/>
            </a:xfrm>
            <a:custGeom>
              <a:avLst/>
              <a:gdLst>
                <a:gd name="f0" fmla="val 10800000"/>
                <a:gd name="f1" fmla="val 5400000"/>
                <a:gd name="f2" fmla="val 180"/>
                <a:gd name="f3" fmla="val w"/>
                <a:gd name="f4" fmla="val h"/>
                <a:gd name="f5" fmla="val 0"/>
                <a:gd name="f6" fmla="val 424"/>
                <a:gd name="f7" fmla="val 1094"/>
                <a:gd name="f8" fmla="val 221"/>
                <a:gd name="f9" fmla="val 825"/>
                <a:gd name="f10" fmla="val 200"/>
                <a:gd name="f11" fmla="val 852"/>
                <a:gd name="f12" fmla="val 179"/>
                <a:gd name="f13" fmla="val 879"/>
                <a:gd name="f14" fmla="val 157"/>
                <a:gd name="f15" fmla="val 908"/>
                <a:gd name="f16" fmla="val 119"/>
                <a:gd name="f17" fmla="val 895"/>
                <a:gd name="f18" fmla="val 115"/>
                <a:gd name="f19" fmla="val 843"/>
                <a:gd name="f20" fmla="val 155"/>
                <a:gd name="f21" fmla="val 816"/>
                <a:gd name="f22" fmla="val 172"/>
                <a:gd name="f23" fmla="val 805"/>
                <a:gd name="f24" fmla="val 190"/>
                <a:gd name="f25" fmla="val 797"/>
                <a:gd name="f26" fmla="val 209"/>
                <a:gd name="f27" fmla="val 787"/>
                <a:gd name="f28" fmla="val 171"/>
                <a:gd name="f29" fmla="val 696"/>
                <a:gd name="f30" fmla="val 134"/>
                <a:gd name="f31" fmla="val 607"/>
                <a:gd name="f32" fmla="val 98"/>
                <a:gd name="f33" fmla="val 518"/>
                <a:gd name="f34" fmla="val 87"/>
                <a:gd name="f35" fmla="val 493"/>
                <a:gd name="f36" fmla="val 79"/>
                <a:gd name="f37" fmla="val 466"/>
                <a:gd name="f38" fmla="val 68"/>
                <a:gd name="f39" fmla="val 442"/>
                <a:gd name="f40" fmla="val 300"/>
                <a:gd name="f41" fmla="val 154"/>
                <a:gd name="f42" fmla="val 37"/>
                <a:gd name="f43" fmla="val 47"/>
                <a:gd name="f44" fmla="val 11"/>
                <a:gd name="f45" fmla="val 56"/>
                <a:gd name="f46" fmla="val 20"/>
                <a:gd name="f47" fmla="val 65"/>
                <a:gd name="f48" fmla="val 30"/>
                <a:gd name="f49" fmla="val 173"/>
                <a:gd name="f50" fmla="val 140"/>
                <a:gd name="f51" fmla="val 230"/>
                <a:gd name="f52" fmla="val 275"/>
                <a:gd name="f53" fmla="val 251"/>
                <a:gd name="f54" fmla="val 427"/>
                <a:gd name="f55" fmla="val 267"/>
                <a:gd name="f56" fmla="val 537"/>
                <a:gd name="f57" fmla="val 288"/>
                <a:gd name="f58" fmla="val 646"/>
                <a:gd name="f59" fmla="val 308"/>
                <a:gd name="f60" fmla="val 758"/>
                <a:gd name="f61" fmla="val 344"/>
                <a:gd name="f62" fmla="val 763"/>
                <a:gd name="f63" fmla="val 391"/>
                <a:gd name="f64" fmla="val 735"/>
                <a:gd name="f65" fmla="val 416"/>
                <a:gd name="f66" fmla="val 782"/>
                <a:gd name="f67" fmla="val 798"/>
                <a:gd name="f68" fmla="val 421"/>
                <a:gd name="f69" fmla="val 820"/>
                <a:gd name="f70" fmla="val 423"/>
                <a:gd name="f71" fmla="val 839"/>
                <a:gd name="f72" fmla="val 384"/>
                <a:gd name="f73" fmla="val 823"/>
                <a:gd name="f74" fmla="val 352"/>
                <a:gd name="f75" fmla="val 810"/>
                <a:gd name="f76" fmla="val 320"/>
                <a:gd name="f77" fmla="val 316"/>
                <a:gd name="f78" fmla="val 801"/>
                <a:gd name="f79" fmla="val 313"/>
                <a:gd name="f80" fmla="val 806"/>
                <a:gd name="f81" fmla="val 310"/>
                <a:gd name="f82" fmla="val 327"/>
                <a:gd name="f83" fmla="val 876"/>
                <a:gd name="f84" fmla="val 332"/>
                <a:gd name="f85" fmla="val 949"/>
                <a:gd name="f86" fmla="val 394"/>
                <a:gd name="f87" fmla="val 997"/>
                <a:gd name="f88" fmla="val 414"/>
                <a:gd name="f89" fmla="val 1012"/>
                <a:gd name="f90" fmla="val 1026"/>
                <a:gd name="f91" fmla="val 399"/>
                <a:gd name="f92" fmla="val 1044"/>
                <a:gd name="f93" fmla="val 371"/>
                <a:gd name="f94" fmla="val 1079"/>
                <a:gd name="f95" fmla="val 321"/>
                <a:gd name="f96" fmla="val 281"/>
                <a:gd name="f97" fmla="val 1075"/>
                <a:gd name="f98" fmla="val 271"/>
                <a:gd name="f99" fmla="val 1070"/>
                <a:gd name="f100" fmla="val 258"/>
                <a:gd name="f101" fmla="val 1049"/>
                <a:gd name="f102" fmla="val 261"/>
                <a:gd name="f103" fmla="val 1040"/>
                <a:gd name="f104" fmla="val 290"/>
                <a:gd name="f105" fmla="val 964"/>
                <a:gd name="f106" fmla="val 254"/>
                <a:gd name="f107" fmla="val 899"/>
                <a:gd name="f108" fmla="val 233"/>
                <a:gd name="f109" fmla="val 831"/>
                <a:gd name="f110" fmla="val 229"/>
                <a:gd name="f111" fmla="val 829"/>
                <a:gd name="f112" fmla="val 225"/>
                <a:gd name="f113" fmla="val 827"/>
                <a:gd name="f114" fmla="+- 0 0 -90"/>
                <a:gd name="f115" fmla="*/ f3 1 424"/>
                <a:gd name="f116" fmla="*/ f4 1 1094"/>
                <a:gd name="f117" fmla="val f5"/>
                <a:gd name="f118" fmla="val f6"/>
                <a:gd name="f119" fmla="val f7"/>
                <a:gd name="f120" fmla="*/ f114 f0 1"/>
                <a:gd name="f121" fmla="+- f119 0 f117"/>
                <a:gd name="f122" fmla="+- f118 0 f117"/>
                <a:gd name="f123" fmla="*/ f120 1 f2"/>
                <a:gd name="f124" fmla="*/ f122 1 424"/>
                <a:gd name="f125" fmla="*/ f121 1 1094"/>
                <a:gd name="f126" fmla="*/ 221 f122 1"/>
                <a:gd name="f127" fmla="*/ 825 f121 1"/>
                <a:gd name="f128" fmla="*/ 157 f122 1"/>
                <a:gd name="f129" fmla="*/ 908 f121 1"/>
                <a:gd name="f130" fmla="*/ 155 f122 1"/>
                <a:gd name="f131" fmla="*/ 816 f121 1"/>
                <a:gd name="f132" fmla="*/ 209 f122 1"/>
                <a:gd name="f133" fmla="*/ 787 f121 1"/>
                <a:gd name="f134" fmla="*/ 98 f122 1"/>
                <a:gd name="f135" fmla="*/ 518 f121 1"/>
                <a:gd name="f136" fmla="*/ 68 f122 1"/>
                <a:gd name="f137" fmla="*/ 442 f121 1"/>
                <a:gd name="f138" fmla="*/ 37 f122 1"/>
                <a:gd name="f139" fmla="*/ 0 f121 1"/>
                <a:gd name="f140" fmla="*/ 65 f122 1"/>
                <a:gd name="f141" fmla="*/ 30 f121 1"/>
                <a:gd name="f142" fmla="*/ 251 f122 1"/>
                <a:gd name="f143" fmla="*/ 427 f121 1"/>
                <a:gd name="f144" fmla="*/ 308 f122 1"/>
                <a:gd name="f145" fmla="*/ 758 f121 1"/>
                <a:gd name="f146" fmla="*/ 416 f122 1"/>
                <a:gd name="f147" fmla="*/ 782 f121 1"/>
                <a:gd name="f148" fmla="*/ 423 f122 1"/>
                <a:gd name="f149" fmla="*/ 839 f121 1"/>
                <a:gd name="f150" fmla="*/ 320 f122 1"/>
                <a:gd name="f151" fmla="*/ 797 f121 1"/>
                <a:gd name="f152" fmla="*/ 310 f122 1"/>
                <a:gd name="f153" fmla="*/ 810 f121 1"/>
                <a:gd name="f154" fmla="*/ 394 f122 1"/>
                <a:gd name="f155" fmla="*/ 997 f121 1"/>
                <a:gd name="f156" fmla="*/ 399 f122 1"/>
                <a:gd name="f157" fmla="*/ 1044 f121 1"/>
                <a:gd name="f158" fmla="*/ 281 f122 1"/>
                <a:gd name="f159" fmla="*/ 1075 f121 1"/>
                <a:gd name="f160" fmla="*/ 261 f122 1"/>
                <a:gd name="f161" fmla="*/ 1040 f121 1"/>
                <a:gd name="f162" fmla="*/ 233 f122 1"/>
                <a:gd name="f163" fmla="*/ 831 f121 1"/>
                <a:gd name="f164" fmla="+- f123 0 f1"/>
                <a:gd name="f165" fmla="*/ f126 1 424"/>
                <a:gd name="f166" fmla="*/ f127 1 1094"/>
                <a:gd name="f167" fmla="*/ f128 1 424"/>
                <a:gd name="f168" fmla="*/ f129 1 1094"/>
                <a:gd name="f169" fmla="*/ f130 1 424"/>
                <a:gd name="f170" fmla="*/ f131 1 1094"/>
                <a:gd name="f171" fmla="*/ f132 1 424"/>
                <a:gd name="f172" fmla="*/ f133 1 1094"/>
                <a:gd name="f173" fmla="*/ f134 1 424"/>
                <a:gd name="f174" fmla="*/ f135 1 1094"/>
                <a:gd name="f175" fmla="*/ f136 1 424"/>
                <a:gd name="f176" fmla="*/ f137 1 1094"/>
                <a:gd name="f177" fmla="*/ f138 1 424"/>
                <a:gd name="f178" fmla="*/ f139 1 1094"/>
                <a:gd name="f179" fmla="*/ f140 1 424"/>
                <a:gd name="f180" fmla="*/ f141 1 1094"/>
                <a:gd name="f181" fmla="*/ f142 1 424"/>
                <a:gd name="f182" fmla="*/ f143 1 1094"/>
                <a:gd name="f183" fmla="*/ f144 1 424"/>
                <a:gd name="f184" fmla="*/ f145 1 1094"/>
                <a:gd name="f185" fmla="*/ f146 1 424"/>
                <a:gd name="f186" fmla="*/ f147 1 1094"/>
                <a:gd name="f187" fmla="*/ f148 1 424"/>
                <a:gd name="f188" fmla="*/ f149 1 1094"/>
                <a:gd name="f189" fmla="*/ f150 1 424"/>
                <a:gd name="f190" fmla="*/ f151 1 1094"/>
                <a:gd name="f191" fmla="*/ f152 1 424"/>
                <a:gd name="f192" fmla="*/ f153 1 1094"/>
                <a:gd name="f193" fmla="*/ f154 1 424"/>
                <a:gd name="f194" fmla="*/ f155 1 1094"/>
                <a:gd name="f195" fmla="*/ f156 1 424"/>
                <a:gd name="f196" fmla="*/ f157 1 1094"/>
                <a:gd name="f197" fmla="*/ f158 1 424"/>
                <a:gd name="f198" fmla="*/ f159 1 1094"/>
                <a:gd name="f199" fmla="*/ f160 1 424"/>
                <a:gd name="f200" fmla="*/ f161 1 1094"/>
                <a:gd name="f201" fmla="*/ f162 1 424"/>
                <a:gd name="f202" fmla="*/ f163 1 1094"/>
                <a:gd name="f203" fmla="*/ 0 1 f124"/>
                <a:gd name="f204" fmla="*/ f118 1 f124"/>
                <a:gd name="f205" fmla="*/ 0 1 f125"/>
                <a:gd name="f206" fmla="*/ f119 1 f125"/>
                <a:gd name="f207" fmla="*/ f165 1 f124"/>
                <a:gd name="f208" fmla="*/ f166 1 f125"/>
                <a:gd name="f209" fmla="*/ f167 1 f124"/>
                <a:gd name="f210" fmla="*/ f168 1 f125"/>
                <a:gd name="f211" fmla="*/ f169 1 f124"/>
                <a:gd name="f212" fmla="*/ f170 1 f125"/>
                <a:gd name="f213" fmla="*/ f171 1 f124"/>
                <a:gd name="f214" fmla="*/ f172 1 f125"/>
                <a:gd name="f215" fmla="*/ f173 1 f124"/>
                <a:gd name="f216" fmla="*/ f174 1 f125"/>
                <a:gd name="f217" fmla="*/ f175 1 f124"/>
                <a:gd name="f218" fmla="*/ f176 1 f125"/>
                <a:gd name="f219" fmla="*/ f177 1 f124"/>
                <a:gd name="f220" fmla="*/ f178 1 f125"/>
                <a:gd name="f221" fmla="*/ f179 1 f124"/>
                <a:gd name="f222" fmla="*/ f180 1 f125"/>
                <a:gd name="f223" fmla="*/ f181 1 f124"/>
                <a:gd name="f224" fmla="*/ f182 1 f125"/>
                <a:gd name="f225" fmla="*/ f183 1 f124"/>
                <a:gd name="f226" fmla="*/ f184 1 f125"/>
                <a:gd name="f227" fmla="*/ f185 1 f124"/>
                <a:gd name="f228" fmla="*/ f186 1 f125"/>
                <a:gd name="f229" fmla="*/ f187 1 f124"/>
                <a:gd name="f230" fmla="*/ f188 1 f125"/>
                <a:gd name="f231" fmla="*/ f189 1 f124"/>
                <a:gd name="f232" fmla="*/ f190 1 f125"/>
                <a:gd name="f233" fmla="*/ f191 1 f124"/>
                <a:gd name="f234" fmla="*/ f192 1 f125"/>
                <a:gd name="f235" fmla="*/ f193 1 f124"/>
                <a:gd name="f236" fmla="*/ f194 1 f125"/>
                <a:gd name="f237" fmla="*/ f195 1 f124"/>
                <a:gd name="f238" fmla="*/ f196 1 f125"/>
                <a:gd name="f239" fmla="*/ f197 1 f124"/>
                <a:gd name="f240" fmla="*/ f198 1 f125"/>
                <a:gd name="f241" fmla="*/ f199 1 f124"/>
                <a:gd name="f242" fmla="*/ f200 1 f125"/>
                <a:gd name="f243" fmla="*/ f201 1 f124"/>
                <a:gd name="f244" fmla="*/ f202 1 f125"/>
                <a:gd name="f245" fmla="*/ f203 f115 1"/>
                <a:gd name="f246" fmla="*/ f204 f115 1"/>
                <a:gd name="f247" fmla="*/ f206 f116 1"/>
                <a:gd name="f248" fmla="*/ f205 f116 1"/>
                <a:gd name="f249" fmla="*/ f207 f115 1"/>
                <a:gd name="f250" fmla="*/ f208 f116 1"/>
                <a:gd name="f251" fmla="*/ f209 f115 1"/>
                <a:gd name="f252" fmla="*/ f210 f116 1"/>
                <a:gd name="f253" fmla="*/ f211 f115 1"/>
                <a:gd name="f254" fmla="*/ f212 f116 1"/>
                <a:gd name="f255" fmla="*/ f213 f115 1"/>
                <a:gd name="f256" fmla="*/ f214 f116 1"/>
                <a:gd name="f257" fmla="*/ f215 f115 1"/>
                <a:gd name="f258" fmla="*/ f216 f116 1"/>
                <a:gd name="f259" fmla="*/ f217 f115 1"/>
                <a:gd name="f260" fmla="*/ f218 f116 1"/>
                <a:gd name="f261" fmla="*/ f219 f115 1"/>
                <a:gd name="f262" fmla="*/ f220 f116 1"/>
                <a:gd name="f263" fmla="*/ f221 f115 1"/>
                <a:gd name="f264" fmla="*/ f222 f116 1"/>
                <a:gd name="f265" fmla="*/ f223 f115 1"/>
                <a:gd name="f266" fmla="*/ f224 f116 1"/>
                <a:gd name="f267" fmla="*/ f225 f115 1"/>
                <a:gd name="f268" fmla="*/ f226 f116 1"/>
                <a:gd name="f269" fmla="*/ f227 f115 1"/>
                <a:gd name="f270" fmla="*/ f228 f116 1"/>
                <a:gd name="f271" fmla="*/ f229 f115 1"/>
                <a:gd name="f272" fmla="*/ f230 f116 1"/>
                <a:gd name="f273" fmla="*/ f231 f115 1"/>
                <a:gd name="f274" fmla="*/ f232 f116 1"/>
                <a:gd name="f275" fmla="*/ f233 f115 1"/>
                <a:gd name="f276" fmla="*/ f234 f116 1"/>
                <a:gd name="f277" fmla="*/ f235 f115 1"/>
                <a:gd name="f278" fmla="*/ f236 f116 1"/>
                <a:gd name="f279" fmla="*/ f237 f115 1"/>
                <a:gd name="f280" fmla="*/ f238 f116 1"/>
                <a:gd name="f281" fmla="*/ f239 f115 1"/>
                <a:gd name="f282" fmla="*/ f240 f116 1"/>
                <a:gd name="f283" fmla="*/ f241 f115 1"/>
                <a:gd name="f284" fmla="*/ f242 f116 1"/>
                <a:gd name="f285" fmla="*/ f243 f115 1"/>
                <a:gd name="f286" fmla="*/ f244 f116 1"/>
              </a:gdLst>
              <a:ahLst/>
              <a:cxnLst>
                <a:cxn ang="3cd4">
                  <a:pos x="hc" y="t"/>
                </a:cxn>
                <a:cxn ang="0">
                  <a:pos x="r" y="vc"/>
                </a:cxn>
                <a:cxn ang="cd4">
                  <a:pos x="hc" y="b"/>
                </a:cxn>
                <a:cxn ang="cd2">
                  <a:pos x="l" y="vc"/>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67" y="f268"/>
                </a:cxn>
                <a:cxn ang="f164">
                  <a:pos x="f269" y="f270"/>
                </a:cxn>
                <a:cxn ang="f164">
                  <a:pos x="f271" y="f272"/>
                </a:cxn>
                <a:cxn ang="f164">
                  <a:pos x="f273" y="f274"/>
                </a:cxn>
                <a:cxn ang="f164">
                  <a:pos x="f275" y="f276"/>
                </a:cxn>
                <a:cxn ang="f164">
                  <a:pos x="f277" y="f278"/>
                </a:cxn>
                <a:cxn ang="f164">
                  <a:pos x="f279" y="f280"/>
                </a:cxn>
                <a:cxn ang="f164">
                  <a:pos x="f281" y="f282"/>
                </a:cxn>
                <a:cxn ang="f164">
                  <a:pos x="f283" y="f284"/>
                </a:cxn>
                <a:cxn ang="f164">
                  <a:pos x="f285" y="f286"/>
                </a:cxn>
                <a:cxn ang="f164">
                  <a:pos x="f249" y="f250"/>
                </a:cxn>
              </a:cxnLst>
              <a:rect l="f245" t="f248" r="f246" b="f247"/>
              <a:pathLst>
                <a:path w="423" h="109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 y="f67"/>
                    <a:pt x="f68" y="f69"/>
                    <a:pt x="f70" y="f71"/>
                  </a:cubicBezTo>
                  <a:cubicBezTo>
                    <a:pt x="f72" y="f73"/>
                    <a:pt x="f74" y="f75"/>
                    <a:pt x="f76" y="f25"/>
                  </a:cubicBezTo>
                  <a:cubicBezTo>
                    <a:pt x="f77" y="f78"/>
                    <a:pt x="f79" y="f80"/>
                    <a:pt x="f81" y="f75"/>
                  </a:cubicBezTo>
                  <a:cubicBezTo>
                    <a:pt x="f82" y="f83"/>
                    <a:pt x="f84" y="f85"/>
                    <a:pt x="f86" y="f87"/>
                  </a:cubicBezTo>
                  <a:cubicBezTo>
                    <a:pt x="f88" y="f89"/>
                    <a:pt x="f88" y="f90"/>
                    <a:pt x="f91" y="f92"/>
                  </a:cubicBezTo>
                  <a:cubicBezTo>
                    <a:pt x="f93" y="f94"/>
                    <a:pt x="f95" y="f7"/>
                    <a:pt x="f96" y="f97"/>
                  </a:cubicBezTo>
                  <a:cubicBezTo>
                    <a:pt x="f98" y="f99"/>
                    <a:pt x="f100" y="f101"/>
                    <a:pt x="f102" y="f103"/>
                  </a:cubicBezTo>
                  <a:cubicBezTo>
                    <a:pt x="f104" y="f105"/>
                    <a:pt x="f106" y="f107"/>
                    <a:pt x="f108" y="f109"/>
                  </a:cubicBezTo>
                  <a:cubicBezTo>
                    <a:pt x="f110" y="f111"/>
                    <a:pt x="f112" y="f113"/>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2BA1A155-75D1-46BE-B35B-793D942AC6DA}"/>
                </a:ext>
              </a:extLst>
            </p:cNvPr>
            <p:cNvSpPr/>
            <p:nvPr/>
          </p:nvSpPr>
          <p:spPr>
            <a:xfrm>
              <a:off x="3741733" y="1365254"/>
              <a:ext cx="504821" cy="1304921"/>
            </a:xfrm>
            <a:custGeom>
              <a:avLst/>
              <a:gdLst>
                <a:gd name="f0" fmla="val 10800000"/>
                <a:gd name="f1" fmla="val 5400000"/>
                <a:gd name="f2" fmla="val 180"/>
                <a:gd name="f3" fmla="val w"/>
                <a:gd name="f4" fmla="val h"/>
                <a:gd name="f5" fmla="val 0"/>
                <a:gd name="f6" fmla="val 206"/>
                <a:gd name="f7" fmla="val 533"/>
                <a:gd name="f8" fmla="val 107"/>
                <a:gd name="f9" fmla="val 402"/>
                <a:gd name="f10" fmla="val 97"/>
                <a:gd name="f11" fmla="val 415"/>
                <a:gd name="f12" fmla="val 87"/>
                <a:gd name="f13" fmla="val 428"/>
                <a:gd name="f14" fmla="val 76"/>
                <a:gd name="f15" fmla="val 442"/>
                <a:gd name="f16" fmla="val 58"/>
                <a:gd name="f17" fmla="val 436"/>
                <a:gd name="f18" fmla="val 55"/>
                <a:gd name="f19" fmla="val 411"/>
                <a:gd name="f20" fmla="val 75"/>
                <a:gd name="f21" fmla="val 397"/>
                <a:gd name="f22" fmla="val 83"/>
                <a:gd name="f23" fmla="val 392"/>
                <a:gd name="f24" fmla="val 92"/>
                <a:gd name="f25" fmla="val 388"/>
                <a:gd name="f26" fmla="val 101"/>
                <a:gd name="f27" fmla="val 383"/>
                <a:gd name="f28" fmla="val 339"/>
                <a:gd name="f29" fmla="val 65"/>
                <a:gd name="f30" fmla="val 296"/>
                <a:gd name="f31" fmla="val 47"/>
                <a:gd name="f32" fmla="val 252"/>
                <a:gd name="f33" fmla="val 42"/>
                <a:gd name="f34" fmla="val 240"/>
                <a:gd name="f35" fmla="val 38"/>
                <a:gd name="f36" fmla="val 227"/>
                <a:gd name="f37" fmla="val 32"/>
                <a:gd name="f38" fmla="val 215"/>
                <a:gd name="f39" fmla="val 146"/>
                <a:gd name="f40" fmla="val 17"/>
                <a:gd name="f41" fmla="val 22"/>
                <a:gd name="f42" fmla="val 5"/>
                <a:gd name="f43" fmla="val 26"/>
                <a:gd name="f44" fmla="val 10"/>
                <a:gd name="f45" fmla="val 31"/>
                <a:gd name="f46" fmla="val 14"/>
                <a:gd name="f47" fmla="val 84"/>
                <a:gd name="f48" fmla="val 68"/>
                <a:gd name="f49" fmla="val 111"/>
                <a:gd name="f50" fmla="val 134"/>
                <a:gd name="f51" fmla="val 122"/>
                <a:gd name="f52" fmla="val 208"/>
                <a:gd name="f53" fmla="val 129"/>
                <a:gd name="f54" fmla="val 262"/>
                <a:gd name="f55" fmla="val 140"/>
                <a:gd name="f56" fmla="val 315"/>
                <a:gd name="f57" fmla="val 149"/>
                <a:gd name="f58" fmla="val 369"/>
                <a:gd name="f59" fmla="val 167"/>
                <a:gd name="f60" fmla="val 372"/>
                <a:gd name="f61" fmla="val 190"/>
                <a:gd name="f62" fmla="val 358"/>
                <a:gd name="f63" fmla="val 202"/>
                <a:gd name="f64" fmla="val 381"/>
                <a:gd name="f65" fmla="val 204"/>
                <a:gd name="f66" fmla="val 399"/>
                <a:gd name="f67" fmla="val 409"/>
                <a:gd name="f68" fmla="val 186"/>
                <a:gd name="f69" fmla="val 401"/>
                <a:gd name="f70" fmla="val 171"/>
                <a:gd name="f71" fmla="val 394"/>
                <a:gd name="f72" fmla="val 155"/>
                <a:gd name="f73" fmla="val 153"/>
                <a:gd name="f74" fmla="val 390"/>
                <a:gd name="f75" fmla="val 152"/>
                <a:gd name="f76" fmla="val 150"/>
                <a:gd name="f77" fmla="val 159"/>
                <a:gd name="f78" fmla="val 427"/>
                <a:gd name="f79" fmla="val 161"/>
                <a:gd name="f80" fmla="val 462"/>
                <a:gd name="f81" fmla="val 191"/>
                <a:gd name="f82" fmla="val 485"/>
                <a:gd name="f83" fmla="val 201"/>
                <a:gd name="f84" fmla="val 493"/>
                <a:gd name="f85" fmla="val 500"/>
                <a:gd name="f86" fmla="val 194"/>
                <a:gd name="f87" fmla="val 508"/>
                <a:gd name="f88" fmla="val 525"/>
                <a:gd name="f89" fmla="val 156"/>
                <a:gd name="f90" fmla="val 136"/>
                <a:gd name="f91" fmla="val 524"/>
                <a:gd name="f92" fmla="val 131"/>
                <a:gd name="f93" fmla="val 521"/>
                <a:gd name="f94" fmla="val 125"/>
                <a:gd name="f95" fmla="val 511"/>
                <a:gd name="f96" fmla="val 127"/>
                <a:gd name="f97" fmla="val 506"/>
                <a:gd name="f98" fmla="val 141"/>
                <a:gd name="f99" fmla="val 469"/>
                <a:gd name="f100" fmla="val 123"/>
                <a:gd name="f101" fmla="val 438"/>
                <a:gd name="f102" fmla="val 113"/>
                <a:gd name="f103" fmla="val 405"/>
                <a:gd name="f104" fmla="val 404"/>
                <a:gd name="f105" fmla="val 109"/>
                <a:gd name="f106" fmla="val 403"/>
                <a:gd name="f107" fmla="+- 0 0 -90"/>
                <a:gd name="f108" fmla="*/ f3 1 206"/>
                <a:gd name="f109" fmla="*/ f4 1 533"/>
                <a:gd name="f110" fmla="val f5"/>
                <a:gd name="f111" fmla="val f6"/>
                <a:gd name="f112" fmla="val f7"/>
                <a:gd name="f113" fmla="*/ f107 f0 1"/>
                <a:gd name="f114" fmla="+- f112 0 f110"/>
                <a:gd name="f115" fmla="+- f111 0 f110"/>
                <a:gd name="f116" fmla="*/ f113 1 f2"/>
                <a:gd name="f117" fmla="*/ f115 1 206"/>
                <a:gd name="f118" fmla="*/ f114 1 533"/>
                <a:gd name="f119" fmla="*/ 107 f115 1"/>
                <a:gd name="f120" fmla="*/ 402 f114 1"/>
                <a:gd name="f121" fmla="*/ 76 f115 1"/>
                <a:gd name="f122" fmla="*/ 442 f114 1"/>
                <a:gd name="f123" fmla="*/ 75 f115 1"/>
                <a:gd name="f124" fmla="*/ 397 f114 1"/>
                <a:gd name="f125" fmla="*/ 101 f115 1"/>
                <a:gd name="f126" fmla="*/ 383 f114 1"/>
                <a:gd name="f127" fmla="*/ 47 f115 1"/>
                <a:gd name="f128" fmla="*/ 252 f114 1"/>
                <a:gd name="f129" fmla="*/ 32 f115 1"/>
                <a:gd name="f130" fmla="*/ 215 f114 1"/>
                <a:gd name="f131" fmla="*/ 17 f115 1"/>
                <a:gd name="f132" fmla="*/ 0 f114 1"/>
                <a:gd name="f133" fmla="*/ 31 f115 1"/>
                <a:gd name="f134" fmla="*/ 14 f114 1"/>
                <a:gd name="f135" fmla="*/ 122 f115 1"/>
                <a:gd name="f136" fmla="*/ 208 f114 1"/>
                <a:gd name="f137" fmla="*/ 149 f115 1"/>
                <a:gd name="f138" fmla="*/ 369 f114 1"/>
                <a:gd name="f139" fmla="*/ 202 f115 1"/>
                <a:gd name="f140" fmla="*/ 381 f114 1"/>
                <a:gd name="f141" fmla="*/ 206 f115 1"/>
                <a:gd name="f142" fmla="*/ 409 f114 1"/>
                <a:gd name="f143" fmla="*/ 155 f115 1"/>
                <a:gd name="f144" fmla="*/ 388 f114 1"/>
                <a:gd name="f145" fmla="*/ 150 f115 1"/>
                <a:gd name="f146" fmla="*/ 394 f114 1"/>
                <a:gd name="f147" fmla="*/ 191 f115 1"/>
                <a:gd name="f148" fmla="*/ 485 f114 1"/>
                <a:gd name="f149" fmla="*/ 194 f115 1"/>
                <a:gd name="f150" fmla="*/ 508 f114 1"/>
                <a:gd name="f151" fmla="*/ 136 f115 1"/>
                <a:gd name="f152" fmla="*/ 524 f114 1"/>
                <a:gd name="f153" fmla="*/ 127 f115 1"/>
                <a:gd name="f154" fmla="*/ 506 f114 1"/>
                <a:gd name="f155" fmla="*/ 113 f115 1"/>
                <a:gd name="f156" fmla="*/ 405 f114 1"/>
                <a:gd name="f157" fmla="+- f116 0 f1"/>
                <a:gd name="f158" fmla="*/ f119 1 206"/>
                <a:gd name="f159" fmla="*/ f120 1 533"/>
                <a:gd name="f160" fmla="*/ f121 1 206"/>
                <a:gd name="f161" fmla="*/ f122 1 533"/>
                <a:gd name="f162" fmla="*/ f123 1 206"/>
                <a:gd name="f163" fmla="*/ f124 1 533"/>
                <a:gd name="f164" fmla="*/ f125 1 206"/>
                <a:gd name="f165" fmla="*/ f126 1 533"/>
                <a:gd name="f166" fmla="*/ f127 1 206"/>
                <a:gd name="f167" fmla="*/ f128 1 533"/>
                <a:gd name="f168" fmla="*/ f129 1 206"/>
                <a:gd name="f169" fmla="*/ f130 1 533"/>
                <a:gd name="f170" fmla="*/ f131 1 206"/>
                <a:gd name="f171" fmla="*/ f132 1 533"/>
                <a:gd name="f172" fmla="*/ f133 1 206"/>
                <a:gd name="f173" fmla="*/ f134 1 533"/>
                <a:gd name="f174" fmla="*/ f135 1 206"/>
                <a:gd name="f175" fmla="*/ f136 1 533"/>
                <a:gd name="f176" fmla="*/ f137 1 206"/>
                <a:gd name="f177" fmla="*/ f138 1 533"/>
                <a:gd name="f178" fmla="*/ f139 1 206"/>
                <a:gd name="f179" fmla="*/ f140 1 533"/>
                <a:gd name="f180" fmla="*/ f141 1 206"/>
                <a:gd name="f181" fmla="*/ f142 1 533"/>
                <a:gd name="f182" fmla="*/ f143 1 206"/>
                <a:gd name="f183" fmla="*/ f144 1 533"/>
                <a:gd name="f184" fmla="*/ f145 1 206"/>
                <a:gd name="f185" fmla="*/ f146 1 533"/>
                <a:gd name="f186" fmla="*/ f147 1 206"/>
                <a:gd name="f187" fmla="*/ f148 1 533"/>
                <a:gd name="f188" fmla="*/ f149 1 206"/>
                <a:gd name="f189" fmla="*/ f150 1 533"/>
                <a:gd name="f190" fmla="*/ f151 1 206"/>
                <a:gd name="f191" fmla="*/ f152 1 533"/>
                <a:gd name="f192" fmla="*/ f153 1 206"/>
                <a:gd name="f193" fmla="*/ f154 1 533"/>
                <a:gd name="f194" fmla="*/ f155 1 206"/>
                <a:gd name="f195" fmla="*/ f156 1 533"/>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206" h="533">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5"/>
                    <a:pt x="f65" y="f66"/>
                    <a:pt x="f6" y="f67"/>
                  </a:cubicBezTo>
                  <a:cubicBezTo>
                    <a:pt x="f68" y="f69"/>
                    <a:pt x="f70" y="f71"/>
                    <a:pt x="f72" y="f25"/>
                  </a:cubicBezTo>
                  <a:cubicBezTo>
                    <a:pt x="f73" y="f74"/>
                    <a:pt x="f75" y="f23"/>
                    <a:pt x="f76" y="f71"/>
                  </a:cubicBezTo>
                  <a:cubicBezTo>
                    <a:pt x="f77" y="f78"/>
                    <a:pt x="f79" y="f80"/>
                    <a:pt x="f81" y="f82"/>
                  </a:cubicBezTo>
                  <a:cubicBezTo>
                    <a:pt x="f83" y="f84"/>
                    <a:pt x="f83" y="f85"/>
                    <a:pt x="f86" y="f87"/>
                  </a:cubicBezTo>
                  <a:cubicBezTo>
                    <a:pt x="f2" y="f88"/>
                    <a:pt x="f89" y="f7"/>
                    <a:pt x="f90" y="f91"/>
                  </a:cubicBezTo>
                  <a:cubicBezTo>
                    <a:pt x="f92" y="f93"/>
                    <a:pt x="f94" y="f95"/>
                    <a:pt x="f96" y="f97"/>
                  </a:cubicBezTo>
                  <a:cubicBezTo>
                    <a:pt x="f98" y="f99"/>
                    <a:pt x="f100" y="f101"/>
                    <a:pt x="f102" y="f103"/>
                  </a:cubicBezTo>
                  <a:cubicBezTo>
                    <a:pt x="f49" y="f104"/>
                    <a:pt x="f105" y="f106"/>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7672B827-F5BD-4CA1-B714-30CF0B76C00B}"/>
                </a:ext>
              </a:extLst>
            </p:cNvPr>
            <p:cNvSpPr/>
            <p:nvPr/>
          </p:nvSpPr>
          <p:spPr>
            <a:xfrm>
              <a:off x="4081460" y="3521070"/>
              <a:ext cx="506413" cy="1303340"/>
            </a:xfrm>
            <a:custGeom>
              <a:avLst/>
              <a:gdLst>
                <a:gd name="f0" fmla="val 10800000"/>
                <a:gd name="f1" fmla="val 5400000"/>
                <a:gd name="f2" fmla="val 180"/>
                <a:gd name="f3" fmla="val w"/>
                <a:gd name="f4" fmla="val h"/>
                <a:gd name="f5" fmla="val 0"/>
                <a:gd name="f6" fmla="val 207"/>
                <a:gd name="f7" fmla="val 532"/>
                <a:gd name="f8" fmla="val 108"/>
                <a:gd name="f9" fmla="val 401"/>
                <a:gd name="f10" fmla="val 98"/>
                <a:gd name="f11" fmla="val 415"/>
                <a:gd name="f12" fmla="val 87"/>
                <a:gd name="f13" fmla="val 428"/>
                <a:gd name="f14" fmla="val 77"/>
                <a:gd name="f15" fmla="val 442"/>
                <a:gd name="f16" fmla="val 58"/>
                <a:gd name="f17" fmla="val 435"/>
                <a:gd name="f18" fmla="val 56"/>
                <a:gd name="f19" fmla="val 410"/>
                <a:gd name="f20" fmla="val 76"/>
                <a:gd name="f21" fmla="val 397"/>
                <a:gd name="f22" fmla="val 84"/>
                <a:gd name="f23" fmla="val 392"/>
                <a:gd name="f24" fmla="val 93"/>
                <a:gd name="f25" fmla="val 388"/>
                <a:gd name="f26" fmla="val 102"/>
                <a:gd name="f27" fmla="val 383"/>
                <a:gd name="f28" fmla="val 83"/>
                <a:gd name="f29" fmla="val 339"/>
                <a:gd name="f30" fmla="val 65"/>
                <a:gd name="f31" fmla="val 295"/>
                <a:gd name="f32" fmla="val 48"/>
                <a:gd name="f33" fmla="val 252"/>
                <a:gd name="f34" fmla="val 43"/>
                <a:gd name="f35" fmla="val 240"/>
                <a:gd name="f36" fmla="val 39"/>
                <a:gd name="f37" fmla="val 227"/>
                <a:gd name="f38" fmla="val 33"/>
                <a:gd name="f39" fmla="val 215"/>
                <a:gd name="f40" fmla="val 146"/>
                <a:gd name="f41" fmla="val 74"/>
                <a:gd name="f42" fmla="val 18"/>
                <a:gd name="f43" fmla="val 23"/>
                <a:gd name="f44" fmla="val 5"/>
                <a:gd name="f45" fmla="val 27"/>
                <a:gd name="f46" fmla="val 10"/>
                <a:gd name="f47" fmla="val 32"/>
                <a:gd name="f48" fmla="val 14"/>
                <a:gd name="f49" fmla="val 68"/>
                <a:gd name="f50" fmla="val 112"/>
                <a:gd name="f51" fmla="val 133"/>
                <a:gd name="f52" fmla="val 123"/>
                <a:gd name="f53" fmla="val 208"/>
                <a:gd name="f54" fmla="val 130"/>
                <a:gd name="f55" fmla="val 261"/>
                <a:gd name="f56" fmla="val 141"/>
                <a:gd name="f57" fmla="val 314"/>
                <a:gd name="f58" fmla="val 150"/>
                <a:gd name="f59" fmla="val 369"/>
                <a:gd name="f60" fmla="val 168"/>
                <a:gd name="f61" fmla="val 371"/>
                <a:gd name="f62" fmla="val 190"/>
                <a:gd name="f63" fmla="val 357"/>
                <a:gd name="f64" fmla="val 203"/>
                <a:gd name="f65" fmla="val 380"/>
                <a:gd name="f66" fmla="val 205"/>
                <a:gd name="f67" fmla="val 399"/>
                <a:gd name="f68" fmla="val 206"/>
                <a:gd name="f69" fmla="val 408"/>
                <a:gd name="f70" fmla="val 187"/>
                <a:gd name="f71" fmla="val 400"/>
                <a:gd name="f72" fmla="val 171"/>
                <a:gd name="f73" fmla="val 394"/>
                <a:gd name="f74" fmla="val 156"/>
                <a:gd name="f75" fmla="val 154"/>
                <a:gd name="f76" fmla="val 390"/>
                <a:gd name="f77" fmla="val 153"/>
                <a:gd name="f78" fmla="val 151"/>
                <a:gd name="f79" fmla="val 159"/>
                <a:gd name="f80" fmla="val 427"/>
                <a:gd name="f81" fmla="val 162"/>
                <a:gd name="f82" fmla="val 462"/>
                <a:gd name="f83" fmla="val 192"/>
                <a:gd name="f84" fmla="val 485"/>
                <a:gd name="f85" fmla="val 202"/>
                <a:gd name="f86" fmla="val 492"/>
                <a:gd name="f87" fmla="val 500"/>
                <a:gd name="f88" fmla="val 195"/>
                <a:gd name="f89" fmla="val 508"/>
                <a:gd name="f90" fmla="val 181"/>
                <a:gd name="f91" fmla="val 525"/>
                <a:gd name="f92" fmla="val 137"/>
                <a:gd name="f93" fmla="val 523"/>
                <a:gd name="f94" fmla="val 132"/>
                <a:gd name="f95" fmla="val 521"/>
                <a:gd name="f96" fmla="val 126"/>
                <a:gd name="f97" fmla="val 510"/>
                <a:gd name="f98" fmla="val 127"/>
                <a:gd name="f99" fmla="val 506"/>
                <a:gd name="f100" fmla="val 469"/>
                <a:gd name="f101" fmla="val 124"/>
                <a:gd name="f102" fmla="val 437"/>
                <a:gd name="f103" fmla="val 114"/>
                <a:gd name="f104" fmla="val 404"/>
                <a:gd name="f105" fmla="val 403"/>
                <a:gd name="f106" fmla="val 110"/>
                <a:gd name="f107" fmla="val 402"/>
                <a:gd name="f108" fmla="+- 0 0 -90"/>
                <a:gd name="f109" fmla="*/ f3 1 207"/>
                <a:gd name="f110" fmla="*/ f4 1 532"/>
                <a:gd name="f111" fmla="val f5"/>
                <a:gd name="f112" fmla="val f6"/>
                <a:gd name="f113" fmla="val f7"/>
                <a:gd name="f114" fmla="*/ f108 f0 1"/>
                <a:gd name="f115" fmla="+- f113 0 f111"/>
                <a:gd name="f116" fmla="+- f112 0 f111"/>
                <a:gd name="f117" fmla="*/ f114 1 f2"/>
                <a:gd name="f118" fmla="*/ f116 1 207"/>
                <a:gd name="f119" fmla="*/ f115 1 532"/>
                <a:gd name="f120" fmla="*/ 108 f116 1"/>
                <a:gd name="f121" fmla="*/ 401 f115 1"/>
                <a:gd name="f122" fmla="*/ 77 f116 1"/>
                <a:gd name="f123" fmla="*/ 442 f115 1"/>
                <a:gd name="f124" fmla="*/ 76 f116 1"/>
                <a:gd name="f125" fmla="*/ 397 f115 1"/>
                <a:gd name="f126" fmla="*/ 102 f116 1"/>
                <a:gd name="f127" fmla="*/ 383 f115 1"/>
                <a:gd name="f128" fmla="*/ 48 f116 1"/>
                <a:gd name="f129" fmla="*/ 252 f115 1"/>
                <a:gd name="f130" fmla="*/ 33 f116 1"/>
                <a:gd name="f131" fmla="*/ 215 f115 1"/>
                <a:gd name="f132" fmla="*/ 18 f116 1"/>
                <a:gd name="f133" fmla="*/ 0 f115 1"/>
                <a:gd name="f134" fmla="*/ 32 f116 1"/>
                <a:gd name="f135" fmla="*/ 14 f115 1"/>
                <a:gd name="f136" fmla="*/ 123 f116 1"/>
                <a:gd name="f137" fmla="*/ 208 f115 1"/>
                <a:gd name="f138" fmla="*/ 150 f116 1"/>
                <a:gd name="f139" fmla="*/ 369 f115 1"/>
                <a:gd name="f140" fmla="*/ 203 f116 1"/>
                <a:gd name="f141" fmla="*/ 380 f115 1"/>
                <a:gd name="f142" fmla="*/ 206 f116 1"/>
                <a:gd name="f143" fmla="*/ 408 f115 1"/>
                <a:gd name="f144" fmla="*/ 156 f116 1"/>
                <a:gd name="f145" fmla="*/ 388 f115 1"/>
                <a:gd name="f146" fmla="*/ 151 f116 1"/>
                <a:gd name="f147" fmla="*/ 394 f115 1"/>
                <a:gd name="f148" fmla="*/ 192 f116 1"/>
                <a:gd name="f149" fmla="*/ 485 f115 1"/>
                <a:gd name="f150" fmla="*/ 195 f116 1"/>
                <a:gd name="f151" fmla="*/ 508 f115 1"/>
                <a:gd name="f152" fmla="*/ 137 f116 1"/>
                <a:gd name="f153" fmla="*/ 523 f115 1"/>
                <a:gd name="f154" fmla="*/ 127 f116 1"/>
                <a:gd name="f155" fmla="*/ 506 f115 1"/>
                <a:gd name="f156" fmla="*/ 114 f116 1"/>
                <a:gd name="f157" fmla="*/ 404 f115 1"/>
                <a:gd name="f158" fmla="+- f117 0 f1"/>
                <a:gd name="f159" fmla="*/ f120 1 207"/>
                <a:gd name="f160" fmla="*/ f121 1 532"/>
                <a:gd name="f161" fmla="*/ f122 1 207"/>
                <a:gd name="f162" fmla="*/ f123 1 532"/>
                <a:gd name="f163" fmla="*/ f124 1 207"/>
                <a:gd name="f164" fmla="*/ f125 1 532"/>
                <a:gd name="f165" fmla="*/ f126 1 207"/>
                <a:gd name="f166" fmla="*/ f127 1 532"/>
                <a:gd name="f167" fmla="*/ f128 1 207"/>
                <a:gd name="f168" fmla="*/ f129 1 532"/>
                <a:gd name="f169" fmla="*/ f130 1 207"/>
                <a:gd name="f170" fmla="*/ f131 1 532"/>
                <a:gd name="f171" fmla="*/ f132 1 207"/>
                <a:gd name="f172" fmla="*/ f133 1 532"/>
                <a:gd name="f173" fmla="*/ f134 1 207"/>
                <a:gd name="f174" fmla="*/ f135 1 532"/>
                <a:gd name="f175" fmla="*/ f136 1 207"/>
                <a:gd name="f176" fmla="*/ f137 1 532"/>
                <a:gd name="f177" fmla="*/ f138 1 207"/>
                <a:gd name="f178" fmla="*/ f139 1 532"/>
                <a:gd name="f179" fmla="*/ f140 1 207"/>
                <a:gd name="f180" fmla="*/ f141 1 532"/>
                <a:gd name="f181" fmla="*/ f142 1 207"/>
                <a:gd name="f182" fmla="*/ f143 1 532"/>
                <a:gd name="f183" fmla="*/ f144 1 207"/>
                <a:gd name="f184" fmla="*/ f145 1 532"/>
                <a:gd name="f185" fmla="*/ f146 1 207"/>
                <a:gd name="f186" fmla="*/ f147 1 532"/>
                <a:gd name="f187" fmla="*/ f148 1 207"/>
                <a:gd name="f188" fmla="*/ f149 1 532"/>
                <a:gd name="f189" fmla="*/ f150 1 207"/>
                <a:gd name="f190" fmla="*/ f151 1 532"/>
                <a:gd name="f191" fmla="*/ f152 1 207"/>
                <a:gd name="f192" fmla="*/ f153 1 532"/>
                <a:gd name="f193" fmla="*/ f154 1 207"/>
                <a:gd name="f194" fmla="*/ f155 1 532"/>
                <a:gd name="f195" fmla="*/ f156 1 207"/>
                <a:gd name="f196" fmla="*/ f157 1 532"/>
                <a:gd name="f197" fmla="*/ 0 1 f118"/>
                <a:gd name="f198" fmla="*/ f112 1 f118"/>
                <a:gd name="f199" fmla="*/ 0 1 f119"/>
                <a:gd name="f200" fmla="*/ f113 1 f119"/>
                <a:gd name="f201" fmla="*/ f159 1 f118"/>
                <a:gd name="f202" fmla="*/ f160 1 f119"/>
                <a:gd name="f203" fmla="*/ f161 1 f118"/>
                <a:gd name="f204" fmla="*/ f162 1 f119"/>
                <a:gd name="f205" fmla="*/ f163 1 f118"/>
                <a:gd name="f206" fmla="*/ f164 1 f119"/>
                <a:gd name="f207" fmla="*/ f165 1 f118"/>
                <a:gd name="f208" fmla="*/ f166 1 f119"/>
                <a:gd name="f209" fmla="*/ f167 1 f118"/>
                <a:gd name="f210" fmla="*/ f168 1 f119"/>
                <a:gd name="f211" fmla="*/ f169 1 f118"/>
                <a:gd name="f212" fmla="*/ f170 1 f119"/>
                <a:gd name="f213" fmla="*/ f171 1 f118"/>
                <a:gd name="f214" fmla="*/ f172 1 f119"/>
                <a:gd name="f215" fmla="*/ f173 1 f118"/>
                <a:gd name="f216" fmla="*/ f174 1 f119"/>
                <a:gd name="f217" fmla="*/ f175 1 f118"/>
                <a:gd name="f218" fmla="*/ f176 1 f119"/>
                <a:gd name="f219" fmla="*/ f177 1 f118"/>
                <a:gd name="f220" fmla="*/ f178 1 f119"/>
                <a:gd name="f221" fmla="*/ f179 1 f118"/>
                <a:gd name="f222" fmla="*/ f180 1 f119"/>
                <a:gd name="f223" fmla="*/ f181 1 f118"/>
                <a:gd name="f224" fmla="*/ f182 1 f119"/>
                <a:gd name="f225" fmla="*/ f183 1 f118"/>
                <a:gd name="f226" fmla="*/ f184 1 f119"/>
                <a:gd name="f227" fmla="*/ f185 1 f118"/>
                <a:gd name="f228" fmla="*/ f186 1 f119"/>
                <a:gd name="f229" fmla="*/ f187 1 f118"/>
                <a:gd name="f230" fmla="*/ f188 1 f119"/>
                <a:gd name="f231" fmla="*/ f189 1 f118"/>
                <a:gd name="f232" fmla="*/ f190 1 f119"/>
                <a:gd name="f233" fmla="*/ f191 1 f118"/>
                <a:gd name="f234" fmla="*/ f192 1 f119"/>
                <a:gd name="f235" fmla="*/ f193 1 f118"/>
                <a:gd name="f236" fmla="*/ f194 1 f119"/>
                <a:gd name="f237" fmla="*/ f195 1 f118"/>
                <a:gd name="f238" fmla="*/ f196 1 f119"/>
                <a:gd name="f239" fmla="*/ f197 f109 1"/>
                <a:gd name="f240" fmla="*/ f198 f109 1"/>
                <a:gd name="f241" fmla="*/ f200 f110 1"/>
                <a:gd name="f242" fmla="*/ f199 f110 1"/>
                <a:gd name="f243" fmla="*/ f201 f109 1"/>
                <a:gd name="f244" fmla="*/ f202 f110 1"/>
                <a:gd name="f245" fmla="*/ f203 f109 1"/>
                <a:gd name="f246" fmla="*/ f204 f110 1"/>
                <a:gd name="f247" fmla="*/ f205 f109 1"/>
                <a:gd name="f248" fmla="*/ f206 f110 1"/>
                <a:gd name="f249" fmla="*/ f207 f109 1"/>
                <a:gd name="f250" fmla="*/ f208 f110 1"/>
                <a:gd name="f251" fmla="*/ f209 f109 1"/>
                <a:gd name="f252" fmla="*/ f210 f110 1"/>
                <a:gd name="f253" fmla="*/ f211 f109 1"/>
                <a:gd name="f254" fmla="*/ f212 f110 1"/>
                <a:gd name="f255" fmla="*/ f213 f109 1"/>
                <a:gd name="f256" fmla="*/ f214 f110 1"/>
                <a:gd name="f257" fmla="*/ f215 f109 1"/>
                <a:gd name="f258" fmla="*/ f216 f110 1"/>
                <a:gd name="f259" fmla="*/ f217 f109 1"/>
                <a:gd name="f260" fmla="*/ f218 f110 1"/>
                <a:gd name="f261" fmla="*/ f219 f109 1"/>
                <a:gd name="f262" fmla="*/ f220 f110 1"/>
                <a:gd name="f263" fmla="*/ f221 f109 1"/>
                <a:gd name="f264" fmla="*/ f222 f110 1"/>
                <a:gd name="f265" fmla="*/ f223 f109 1"/>
                <a:gd name="f266" fmla="*/ f224 f110 1"/>
                <a:gd name="f267" fmla="*/ f225 f109 1"/>
                <a:gd name="f268" fmla="*/ f226 f110 1"/>
                <a:gd name="f269" fmla="*/ f227 f109 1"/>
                <a:gd name="f270" fmla="*/ f228 f110 1"/>
                <a:gd name="f271" fmla="*/ f229 f109 1"/>
                <a:gd name="f272" fmla="*/ f230 f110 1"/>
                <a:gd name="f273" fmla="*/ f231 f109 1"/>
                <a:gd name="f274" fmla="*/ f232 f110 1"/>
                <a:gd name="f275" fmla="*/ f233 f109 1"/>
                <a:gd name="f276" fmla="*/ f234 f110 1"/>
                <a:gd name="f277" fmla="*/ f235 f109 1"/>
                <a:gd name="f278" fmla="*/ f236 f110 1"/>
                <a:gd name="f279" fmla="*/ f237 f109 1"/>
                <a:gd name="f280" fmla="*/ f238 f110 1"/>
              </a:gdLst>
              <a:ahLst/>
              <a:cxnLst>
                <a:cxn ang="3cd4">
                  <a:pos x="hc" y="t"/>
                </a:cxn>
                <a:cxn ang="0">
                  <a:pos x="r" y="vc"/>
                </a:cxn>
                <a:cxn ang="cd4">
                  <a:pos x="hc" y="b"/>
                </a:cxn>
                <a:cxn ang="cd2">
                  <a:pos x="l" y="vc"/>
                </a:cxn>
                <a:cxn ang="f158">
                  <a:pos x="f243" y="f244"/>
                </a:cxn>
                <a:cxn ang="f158">
                  <a:pos x="f245" y="f246"/>
                </a:cxn>
                <a:cxn ang="f158">
                  <a:pos x="f247" y="f248"/>
                </a:cxn>
                <a:cxn ang="f158">
                  <a:pos x="f249" y="f250"/>
                </a:cxn>
                <a:cxn ang="f158">
                  <a:pos x="f251" y="f252"/>
                </a:cxn>
                <a:cxn ang="f158">
                  <a:pos x="f253" y="f254"/>
                </a:cxn>
                <a:cxn ang="f158">
                  <a:pos x="f255" y="f256"/>
                </a:cxn>
                <a:cxn ang="f158">
                  <a:pos x="f257" y="f258"/>
                </a:cxn>
                <a:cxn ang="f158">
                  <a:pos x="f259" y="f260"/>
                </a:cxn>
                <a:cxn ang="f158">
                  <a:pos x="f261" y="f262"/>
                </a:cxn>
                <a:cxn ang="f158">
                  <a:pos x="f263" y="f264"/>
                </a:cxn>
                <a:cxn ang="f158">
                  <a:pos x="f265" y="f266"/>
                </a:cxn>
                <a:cxn ang="f158">
                  <a:pos x="f267" y="f268"/>
                </a:cxn>
                <a:cxn ang="f158">
                  <a:pos x="f269" y="f270"/>
                </a:cxn>
                <a:cxn ang="f158">
                  <a:pos x="f271" y="f272"/>
                </a:cxn>
                <a:cxn ang="f158">
                  <a:pos x="f273" y="f274"/>
                </a:cxn>
                <a:cxn ang="f158">
                  <a:pos x="f275" y="f276"/>
                </a:cxn>
                <a:cxn ang="f158">
                  <a:pos x="f277" y="f278"/>
                </a:cxn>
                <a:cxn ang="f158">
                  <a:pos x="f279" y="f280"/>
                </a:cxn>
                <a:cxn ang="f158">
                  <a:pos x="f243" y="f244"/>
                </a:cxn>
              </a:cxnLst>
              <a:rect l="f239" t="f242" r="f240" b="f241"/>
              <a:pathLst>
                <a:path w="206" h="5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22"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23"/>
                    <a:pt x="f78" y="f73"/>
                  </a:cubicBezTo>
                  <a:cubicBezTo>
                    <a:pt x="f79" y="f80"/>
                    <a:pt x="f81" y="f82"/>
                    <a:pt x="f83" y="f84"/>
                  </a:cubicBezTo>
                  <a:cubicBezTo>
                    <a:pt x="f85" y="f86"/>
                    <a:pt x="f85" y="f87"/>
                    <a:pt x="f88" y="f89"/>
                  </a:cubicBezTo>
                  <a:cubicBezTo>
                    <a:pt x="f90" y="f91"/>
                    <a:pt x="f74" y="f7"/>
                    <a:pt x="f92" y="f93"/>
                  </a:cubicBezTo>
                  <a:cubicBezTo>
                    <a:pt x="f94" y="f95"/>
                    <a:pt x="f96" y="f97"/>
                    <a:pt x="f98" y="f99"/>
                  </a:cubicBezTo>
                  <a:cubicBezTo>
                    <a:pt x="f56" y="f100"/>
                    <a:pt x="f101" y="f102"/>
                    <a:pt x="f103" y="f104"/>
                  </a:cubicBezTo>
                  <a:cubicBezTo>
                    <a:pt x="f50" y="f105"/>
                    <a:pt x="f106" y="f107"/>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2" name="Freeform 24">
              <a:extLst>
                <a:ext uri="{FF2B5EF4-FFF2-40B4-BE49-F238E27FC236}">
                  <a16:creationId xmlns:a16="http://schemas.microsoft.com/office/drawing/2014/main" id="{ED50BB22-3121-4E4C-9A50-F49347BDC500}"/>
                </a:ext>
              </a:extLst>
            </p:cNvPr>
            <p:cNvSpPr/>
            <p:nvPr/>
          </p:nvSpPr>
          <p:spPr>
            <a:xfrm>
              <a:off x="1543050" y="2657474"/>
              <a:ext cx="368302" cy="952503"/>
            </a:xfrm>
            <a:custGeom>
              <a:avLst/>
              <a:gdLst>
                <a:gd name="f0" fmla="val 10800000"/>
                <a:gd name="f1" fmla="val 5400000"/>
                <a:gd name="f2" fmla="val 360"/>
                <a:gd name="f3" fmla="val 180"/>
                <a:gd name="f4" fmla="val w"/>
                <a:gd name="f5" fmla="val h"/>
                <a:gd name="f6" fmla="val 0"/>
                <a:gd name="f7" fmla="val 151"/>
                <a:gd name="f8" fmla="val 389"/>
                <a:gd name="f9" fmla="val 79"/>
                <a:gd name="f10" fmla="val 293"/>
                <a:gd name="f11" fmla="val 71"/>
                <a:gd name="f12" fmla="val 303"/>
                <a:gd name="f13" fmla="val 64"/>
                <a:gd name="f14" fmla="val 313"/>
                <a:gd name="f15" fmla="val 56"/>
                <a:gd name="f16" fmla="val 323"/>
                <a:gd name="f17" fmla="val 43"/>
                <a:gd name="f18" fmla="val 318"/>
                <a:gd name="f19" fmla="val 41"/>
                <a:gd name="f20" fmla="val 300"/>
                <a:gd name="f21" fmla="val 55"/>
                <a:gd name="f22" fmla="val 290"/>
                <a:gd name="f23" fmla="val 61"/>
                <a:gd name="f24" fmla="val 286"/>
                <a:gd name="f25" fmla="val 68"/>
                <a:gd name="f26" fmla="val 283"/>
                <a:gd name="f27" fmla="val 74"/>
                <a:gd name="f28" fmla="val 280"/>
                <a:gd name="f29" fmla="val 247"/>
                <a:gd name="f30" fmla="val 48"/>
                <a:gd name="f31" fmla="val 216"/>
                <a:gd name="f32" fmla="val 35"/>
                <a:gd name="f33" fmla="val 184"/>
                <a:gd name="f34" fmla="val 31"/>
                <a:gd name="f35" fmla="val 175"/>
                <a:gd name="f36" fmla="val 28"/>
                <a:gd name="f37" fmla="val 166"/>
                <a:gd name="f38" fmla="val 24"/>
                <a:gd name="f39" fmla="val 157"/>
                <a:gd name="f40" fmla="val 106"/>
                <a:gd name="f41" fmla="val 54"/>
                <a:gd name="f42" fmla="val 13"/>
                <a:gd name="f43" fmla="val 17"/>
                <a:gd name="f44" fmla="val 3"/>
                <a:gd name="f45" fmla="val 20"/>
                <a:gd name="f46" fmla="val 7"/>
                <a:gd name="f47" fmla="val 23"/>
                <a:gd name="f48" fmla="val 10"/>
                <a:gd name="f49" fmla="val 62"/>
                <a:gd name="f50" fmla="val 50"/>
                <a:gd name="f51" fmla="val 82"/>
                <a:gd name="f52" fmla="val 97"/>
                <a:gd name="f53" fmla="val 90"/>
                <a:gd name="f54" fmla="val 152"/>
                <a:gd name="f55" fmla="val 95"/>
                <a:gd name="f56" fmla="val 191"/>
                <a:gd name="f57" fmla="val 103"/>
                <a:gd name="f58" fmla="val 230"/>
                <a:gd name="f59" fmla="val 110"/>
                <a:gd name="f60" fmla="val 269"/>
                <a:gd name="f61" fmla="val 123"/>
                <a:gd name="f62" fmla="val 271"/>
                <a:gd name="f63" fmla="val 139"/>
                <a:gd name="f64" fmla="val 261"/>
                <a:gd name="f65" fmla="val 148"/>
                <a:gd name="f66" fmla="val 278"/>
                <a:gd name="f67" fmla="val 284"/>
                <a:gd name="f68" fmla="val 150"/>
                <a:gd name="f69" fmla="val 291"/>
                <a:gd name="f70" fmla="val 298"/>
                <a:gd name="f71" fmla="val 137"/>
                <a:gd name="f72" fmla="val 125"/>
                <a:gd name="f73" fmla="val 288"/>
                <a:gd name="f74" fmla="val 114"/>
                <a:gd name="f75" fmla="val 113"/>
                <a:gd name="f76" fmla="val 285"/>
                <a:gd name="f77" fmla="val 112"/>
                <a:gd name="f78" fmla="val 117"/>
                <a:gd name="f79" fmla="val 312"/>
                <a:gd name="f80" fmla="val 118"/>
                <a:gd name="f81" fmla="val 337"/>
                <a:gd name="f82" fmla="val 140"/>
                <a:gd name="f83" fmla="val 354"/>
                <a:gd name="f84" fmla="val 147"/>
                <a:gd name="f85" fmla="val 365"/>
                <a:gd name="f86" fmla="val 142"/>
                <a:gd name="f87" fmla="val 371"/>
                <a:gd name="f88" fmla="val 132"/>
                <a:gd name="f89" fmla="val 384"/>
                <a:gd name="f90" fmla="val 100"/>
                <a:gd name="f91" fmla="val 382"/>
                <a:gd name="f92" fmla="val 381"/>
                <a:gd name="f93" fmla="val 92"/>
                <a:gd name="f94" fmla="val 373"/>
                <a:gd name="f95" fmla="val 93"/>
                <a:gd name="f96" fmla="val 370"/>
                <a:gd name="f97" fmla="val 343"/>
                <a:gd name="f98" fmla="val 91"/>
                <a:gd name="f99" fmla="val 320"/>
                <a:gd name="f100" fmla="val 83"/>
                <a:gd name="f101" fmla="val 295"/>
                <a:gd name="f102" fmla="val 80"/>
                <a:gd name="f103" fmla="val 294"/>
                <a:gd name="f104" fmla="+- 0 0 -90"/>
                <a:gd name="f105" fmla="*/ f4 1 151"/>
                <a:gd name="f106" fmla="*/ f5 1 389"/>
                <a:gd name="f107" fmla="val f6"/>
                <a:gd name="f108" fmla="val f7"/>
                <a:gd name="f109" fmla="val f8"/>
                <a:gd name="f110" fmla="*/ f104 f0 1"/>
                <a:gd name="f111" fmla="+- f109 0 f107"/>
                <a:gd name="f112" fmla="+- f108 0 f107"/>
                <a:gd name="f113" fmla="*/ f110 1 f3"/>
                <a:gd name="f114" fmla="*/ f112 1 151"/>
                <a:gd name="f115" fmla="*/ f111 1 389"/>
                <a:gd name="f116" fmla="*/ 79 f112 1"/>
                <a:gd name="f117" fmla="*/ 293 f111 1"/>
                <a:gd name="f118" fmla="*/ 56 f112 1"/>
                <a:gd name="f119" fmla="*/ 323 f111 1"/>
                <a:gd name="f120" fmla="*/ 55 f112 1"/>
                <a:gd name="f121" fmla="*/ 290 f111 1"/>
                <a:gd name="f122" fmla="*/ 74 f112 1"/>
                <a:gd name="f123" fmla="*/ 280 f111 1"/>
                <a:gd name="f124" fmla="*/ 35 f112 1"/>
                <a:gd name="f125" fmla="*/ 184 f111 1"/>
                <a:gd name="f126" fmla="*/ 24 f112 1"/>
                <a:gd name="f127" fmla="*/ 157 f111 1"/>
                <a:gd name="f128" fmla="*/ 13 f112 1"/>
                <a:gd name="f129" fmla="*/ 0 f111 1"/>
                <a:gd name="f130" fmla="*/ 23 f112 1"/>
                <a:gd name="f131" fmla="*/ 10 f111 1"/>
                <a:gd name="f132" fmla="*/ 90 f112 1"/>
                <a:gd name="f133" fmla="*/ 152 f111 1"/>
                <a:gd name="f134" fmla="*/ 110 f112 1"/>
                <a:gd name="f135" fmla="*/ 269 f111 1"/>
                <a:gd name="f136" fmla="*/ 148 f112 1"/>
                <a:gd name="f137" fmla="*/ 278 f111 1"/>
                <a:gd name="f138" fmla="*/ 151 f112 1"/>
                <a:gd name="f139" fmla="*/ 298 f111 1"/>
                <a:gd name="f140" fmla="*/ 114 f112 1"/>
                <a:gd name="f141" fmla="*/ 283 f111 1"/>
                <a:gd name="f142" fmla="*/ 288 f111 1"/>
                <a:gd name="f143" fmla="*/ 140 f112 1"/>
                <a:gd name="f144" fmla="*/ 354 f111 1"/>
                <a:gd name="f145" fmla="*/ 142 f112 1"/>
                <a:gd name="f146" fmla="*/ 371 f111 1"/>
                <a:gd name="f147" fmla="*/ 100 f112 1"/>
                <a:gd name="f148" fmla="*/ 382 f111 1"/>
                <a:gd name="f149" fmla="*/ 93 f112 1"/>
                <a:gd name="f150" fmla="*/ 370 f111 1"/>
                <a:gd name="f151" fmla="*/ 83 f112 1"/>
                <a:gd name="f152" fmla="*/ 295 f111 1"/>
                <a:gd name="f153" fmla="+- f113 0 f1"/>
                <a:gd name="f154" fmla="*/ f116 1 151"/>
                <a:gd name="f155" fmla="*/ f117 1 389"/>
                <a:gd name="f156" fmla="*/ f118 1 151"/>
                <a:gd name="f157" fmla="*/ f119 1 389"/>
                <a:gd name="f158" fmla="*/ f120 1 151"/>
                <a:gd name="f159" fmla="*/ f121 1 389"/>
                <a:gd name="f160" fmla="*/ f122 1 151"/>
                <a:gd name="f161" fmla="*/ f123 1 389"/>
                <a:gd name="f162" fmla="*/ f124 1 151"/>
                <a:gd name="f163" fmla="*/ f125 1 389"/>
                <a:gd name="f164" fmla="*/ f126 1 151"/>
                <a:gd name="f165" fmla="*/ f127 1 389"/>
                <a:gd name="f166" fmla="*/ f128 1 151"/>
                <a:gd name="f167" fmla="*/ f129 1 389"/>
                <a:gd name="f168" fmla="*/ f130 1 151"/>
                <a:gd name="f169" fmla="*/ f131 1 389"/>
                <a:gd name="f170" fmla="*/ f132 1 151"/>
                <a:gd name="f171" fmla="*/ f133 1 389"/>
                <a:gd name="f172" fmla="*/ f134 1 151"/>
                <a:gd name="f173" fmla="*/ f135 1 389"/>
                <a:gd name="f174" fmla="*/ f136 1 151"/>
                <a:gd name="f175" fmla="*/ f137 1 389"/>
                <a:gd name="f176" fmla="*/ f138 1 151"/>
                <a:gd name="f177" fmla="*/ f139 1 389"/>
                <a:gd name="f178" fmla="*/ f140 1 151"/>
                <a:gd name="f179" fmla="*/ f141 1 389"/>
                <a:gd name="f180" fmla="*/ f142 1 389"/>
                <a:gd name="f181" fmla="*/ f143 1 151"/>
                <a:gd name="f182" fmla="*/ f144 1 389"/>
                <a:gd name="f183" fmla="*/ f145 1 151"/>
                <a:gd name="f184" fmla="*/ f146 1 389"/>
                <a:gd name="f185" fmla="*/ f147 1 151"/>
                <a:gd name="f186" fmla="*/ f148 1 389"/>
                <a:gd name="f187" fmla="*/ f149 1 151"/>
                <a:gd name="f188" fmla="*/ f150 1 389"/>
                <a:gd name="f189" fmla="*/ f151 1 151"/>
                <a:gd name="f190" fmla="*/ f152 1 389"/>
                <a:gd name="f191" fmla="*/ 0 1 f114"/>
                <a:gd name="f192" fmla="*/ f108 1 f114"/>
                <a:gd name="f193" fmla="*/ 0 1 f115"/>
                <a:gd name="f194" fmla="*/ f109 1 f115"/>
                <a:gd name="f195" fmla="*/ f154 1 f114"/>
                <a:gd name="f196" fmla="*/ f155 1 f115"/>
                <a:gd name="f197" fmla="*/ f156 1 f114"/>
                <a:gd name="f198" fmla="*/ f157 1 f115"/>
                <a:gd name="f199" fmla="*/ f158 1 f114"/>
                <a:gd name="f200" fmla="*/ f159 1 f115"/>
                <a:gd name="f201" fmla="*/ f160 1 f114"/>
                <a:gd name="f202" fmla="*/ f161 1 f115"/>
                <a:gd name="f203" fmla="*/ f162 1 f114"/>
                <a:gd name="f204" fmla="*/ f163 1 f115"/>
                <a:gd name="f205" fmla="*/ f164 1 f114"/>
                <a:gd name="f206" fmla="*/ f165 1 f115"/>
                <a:gd name="f207" fmla="*/ f166 1 f114"/>
                <a:gd name="f208" fmla="*/ f167 1 f115"/>
                <a:gd name="f209" fmla="*/ f168 1 f114"/>
                <a:gd name="f210" fmla="*/ f169 1 f115"/>
                <a:gd name="f211" fmla="*/ f170 1 f114"/>
                <a:gd name="f212" fmla="*/ f171 1 f115"/>
                <a:gd name="f213" fmla="*/ f172 1 f114"/>
                <a:gd name="f214" fmla="*/ f173 1 f115"/>
                <a:gd name="f215" fmla="*/ f174 1 f114"/>
                <a:gd name="f216" fmla="*/ f175 1 f115"/>
                <a:gd name="f217" fmla="*/ f176 1 f114"/>
                <a:gd name="f218" fmla="*/ f177 1 f115"/>
                <a:gd name="f219" fmla="*/ f178 1 f114"/>
                <a:gd name="f220" fmla="*/ f179 1 f115"/>
                <a:gd name="f221" fmla="*/ f180 1 f115"/>
                <a:gd name="f222" fmla="*/ f181 1 f114"/>
                <a:gd name="f223" fmla="*/ f182 1 f115"/>
                <a:gd name="f224" fmla="*/ f183 1 f114"/>
                <a:gd name="f225" fmla="*/ f184 1 f115"/>
                <a:gd name="f226" fmla="*/ f185 1 f114"/>
                <a:gd name="f227" fmla="*/ f186 1 f115"/>
                <a:gd name="f228" fmla="*/ f187 1 f114"/>
                <a:gd name="f229" fmla="*/ f188 1 f115"/>
                <a:gd name="f230" fmla="*/ f189 1 f114"/>
                <a:gd name="f231" fmla="*/ f190 1 f115"/>
                <a:gd name="f232" fmla="*/ f191 f105 1"/>
                <a:gd name="f233" fmla="*/ f192 f105 1"/>
                <a:gd name="f234" fmla="*/ f194 f106 1"/>
                <a:gd name="f235" fmla="*/ f193 f106 1"/>
                <a:gd name="f236" fmla="*/ f195 f105 1"/>
                <a:gd name="f237" fmla="*/ f196 f106 1"/>
                <a:gd name="f238" fmla="*/ f197 f105 1"/>
                <a:gd name="f239" fmla="*/ f198 f106 1"/>
                <a:gd name="f240" fmla="*/ f199 f105 1"/>
                <a:gd name="f241" fmla="*/ f200 f106 1"/>
                <a:gd name="f242" fmla="*/ f201 f105 1"/>
                <a:gd name="f243" fmla="*/ f202 f106 1"/>
                <a:gd name="f244" fmla="*/ f203 f105 1"/>
                <a:gd name="f245" fmla="*/ f204 f106 1"/>
                <a:gd name="f246" fmla="*/ f205 f105 1"/>
                <a:gd name="f247" fmla="*/ f206 f106 1"/>
                <a:gd name="f248" fmla="*/ f207 f105 1"/>
                <a:gd name="f249" fmla="*/ f208 f106 1"/>
                <a:gd name="f250" fmla="*/ f209 f105 1"/>
                <a:gd name="f251" fmla="*/ f210 f106 1"/>
                <a:gd name="f252" fmla="*/ f211 f105 1"/>
                <a:gd name="f253" fmla="*/ f212 f106 1"/>
                <a:gd name="f254" fmla="*/ f213 f105 1"/>
                <a:gd name="f255" fmla="*/ f214 f106 1"/>
                <a:gd name="f256" fmla="*/ f215 f105 1"/>
                <a:gd name="f257" fmla="*/ f216 f106 1"/>
                <a:gd name="f258" fmla="*/ f217 f105 1"/>
                <a:gd name="f259" fmla="*/ f218 f106 1"/>
                <a:gd name="f260" fmla="*/ f219 f105 1"/>
                <a:gd name="f261" fmla="*/ f220 f106 1"/>
                <a:gd name="f262" fmla="*/ f221 f106 1"/>
                <a:gd name="f263" fmla="*/ f222 f105 1"/>
                <a:gd name="f264" fmla="*/ f223 f106 1"/>
                <a:gd name="f265" fmla="*/ f224 f105 1"/>
                <a:gd name="f266" fmla="*/ f225 f106 1"/>
                <a:gd name="f267" fmla="*/ f226 f105 1"/>
                <a:gd name="f268" fmla="*/ f227 f106 1"/>
                <a:gd name="f269" fmla="*/ f228 f105 1"/>
                <a:gd name="f270" fmla="*/ f229 f106 1"/>
                <a:gd name="f271" fmla="*/ f230 f105 1"/>
                <a:gd name="f272" fmla="*/ f231 f106 1"/>
              </a:gdLst>
              <a:ahLst/>
              <a:cxnLst>
                <a:cxn ang="3cd4">
                  <a:pos x="hc" y="t"/>
                </a:cxn>
                <a:cxn ang="0">
                  <a:pos x="r" y="vc"/>
                </a:cxn>
                <a:cxn ang="cd4">
                  <a:pos x="hc" y="b"/>
                </a:cxn>
                <a:cxn ang="cd2">
                  <a:pos x="l" y="vc"/>
                </a:cxn>
                <a:cxn ang="f153">
                  <a:pos x="f236" y="f237"/>
                </a:cxn>
                <a:cxn ang="f153">
                  <a:pos x="f238" y="f239"/>
                </a:cxn>
                <a:cxn ang="f153">
                  <a:pos x="f240" y="f241"/>
                </a:cxn>
                <a:cxn ang="f153">
                  <a:pos x="f242" y="f243"/>
                </a:cxn>
                <a:cxn ang="f153">
                  <a:pos x="f244" y="f245"/>
                </a:cxn>
                <a:cxn ang="f153">
                  <a:pos x="f246" y="f247"/>
                </a:cxn>
                <a:cxn ang="f153">
                  <a:pos x="f248" y="f249"/>
                </a:cxn>
                <a:cxn ang="f153">
                  <a:pos x="f250" y="f251"/>
                </a:cxn>
                <a:cxn ang="f153">
                  <a:pos x="f252" y="f253"/>
                </a:cxn>
                <a:cxn ang="f153">
                  <a:pos x="f254" y="f255"/>
                </a:cxn>
                <a:cxn ang="f153">
                  <a:pos x="f256" y="f257"/>
                </a:cxn>
                <a:cxn ang="f153">
                  <a:pos x="f258" y="f259"/>
                </a:cxn>
                <a:cxn ang="f153">
                  <a:pos x="f260" y="f261"/>
                </a:cxn>
                <a:cxn ang="f153">
                  <a:pos x="f254" y="f262"/>
                </a:cxn>
                <a:cxn ang="f153">
                  <a:pos x="f263" y="f264"/>
                </a:cxn>
                <a:cxn ang="f153">
                  <a:pos x="f265" y="f266"/>
                </a:cxn>
                <a:cxn ang="f153">
                  <a:pos x="f267" y="f268"/>
                </a:cxn>
                <a:cxn ang="f153">
                  <a:pos x="f269" y="f270"/>
                </a:cxn>
                <a:cxn ang="f153">
                  <a:pos x="f271" y="f272"/>
                </a:cxn>
                <a:cxn ang="f153">
                  <a:pos x="f236" y="f237"/>
                </a:cxn>
              </a:cxnLst>
              <a:rect l="f232" t="f235" r="f233" b="f234"/>
              <a:pathLst>
                <a:path w="151" h="389">
                  <a:moveTo>
                    <a:pt x="f9" y="f10"/>
                  </a:moveTo>
                  <a:cubicBezTo>
                    <a:pt x="f11" y="f12"/>
                    <a:pt x="f13" y="f14"/>
                    <a:pt x="f15" y="f16"/>
                  </a:cubicBezTo>
                  <a:cubicBezTo>
                    <a:pt x="f17" y="f18"/>
                    <a:pt x="f19" y="f20"/>
                    <a:pt x="f21" y="f22"/>
                  </a:cubicBezTo>
                  <a:cubicBezTo>
                    <a:pt x="f23" y="f24"/>
                    <a:pt x="f25" y="f26"/>
                    <a:pt x="f27" y="f28"/>
                  </a:cubicBezTo>
                  <a:cubicBezTo>
                    <a:pt x="f23" y="f29"/>
                    <a:pt x="f30" y="f31"/>
                    <a:pt x="f32" y="f33"/>
                  </a:cubicBezTo>
                  <a:cubicBezTo>
                    <a:pt x="f34" y="f35"/>
                    <a:pt x="f36" y="f37"/>
                    <a:pt x="f38" y="f39"/>
                  </a:cubicBezTo>
                  <a:cubicBezTo>
                    <a:pt x="f6" y="f40"/>
                    <a:pt x="f6" y="f41"/>
                    <a:pt x="f42" y="f6"/>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7" y="f67"/>
                    <a:pt x="f68" y="f69"/>
                    <a:pt x="f7" y="f70"/>
                  </a:cubicBezTo>
                  <a:cubicBezTo>
                    <a:pt x="f71" y="f10"/>
                    <a:pt x="f72" y="f73"/>
                    <a:pt x="f74" y="f26"/>
                  </a:cubicBezTo>
                  <a:cubicBezTo>
                    <a:pt x="f75" y="f76"/>
                    <a:pt x="f77" y="f24"/>
                    <a:pt x="f59" y="f73"/>
                  </a:cubicBezTo>
                  <a:cubicBezTo>
                    <a:pt x="f78" y="f79"/>
                    <a:pt x="f80" y="f81"/>
                    <a:pt x="f82" y="f83"/>
                  </a:cubicBezTo>
                  <a:cubicBezTo>
                    <a:pt x="f84" y="f2"/>
                    <a:pt x="f84" y="f85"/>
                    <a:pt x="f86" y="f87"/>
                  </a:cubicBezTo>
                  <a:cubicBezTo>
                    <a:pt x="f88" y="f89"/>
                    <a:pt x="f74" y="f8"/>
                    <a:pt x="f90" y="f91"/>
                  </a:cubicBezTo>
                  <a:cubicBezTo>
                    <a:pt x="f52" y="f92"/>
                    <a:pt x="f93" y="f94"/>
                    <a:pt x="f95" y="f96"/>
                  </a:cubicBezTo>
                  <a:cubicBezTo>
                    <a:pt x="f57" y="f97"/>
                    <a:pt x="f98" y="f99"/>
                    <a:pt x="f100" y="f101"/>
                  </a:cubicBezTo>
                  <a:cubicBezTo>
                    <a:pt x="f51" y="f101"/>
                    <a:pt x="f102" y="f103"/>
                    <a:pt x="f9" y="f10"/>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3" name="Freeform 25">
              <a:extLst>
                <a:ext uri="{FF2B5EF4-FFF2-40B4-BE49-F238E27FC236}">
                  <a16:creationId xmlns:a16="http://schemas.microsoft.com/office/drawing/2014/main" id="{DA539635-6AA4-4612-BB65-34FF7128183C}"/>
                </a:ext>
              </a:extLst>
            </p:cNvPr>
            <p:cNvSpPr/>
            <p:nvPr/>
          </p:nvSpPr>
          <p:spPr>
            <a:xfrm>
              <a:off x="6154734" y="4138610"/>
              <a:ext cx="368302" cy="954084"/>
            </a:xfrm>
            <a:custGeom>
              <a:avLst/>
              <a:gdLst>
                <a:gd name="f0" fmla="val 10800000"/>
                <a:gd name="f1" fmla="val 5400000"/>
                <a:gd name="f2" fmla="val 180"/>
                <a:gd name="f3" fmla="val w"/>
                <a:gd name="f4" fmla="val h"/>
                <a:gd name="f5" fmla="val 0"/>
                <a:gd name="f6" fmla="val 151"/>
                <a:gd name="f7" fmla="val 390"/>
                <a:gd name="f8" fmla="val 78"/>
                <a:gd name="f9" fmla="val 294"/>
                <a:gd name="f10" fmla="val 71"/>
                <a:gd name="f11" fmla="val 304"/>
                <a:gd name="f12" fmla="val 63"/>
                <a:gd name="f13" fmla="val 313"/>
                <a:gd name="f14" fmla="val 56"/>
                <a:gd name="f15" fmla="val 324"/>
                <a:gd name="f16" fmla="val 42"/>
                <a:gd name="f17" fmla="val 319"/>
                <a:gd name="f18" fmla="val 40"/>
                <a:gd name="f19" fmla="val 301"/>
                <a:gd name="f20" fmla="val 55"/>
                <a:gd name="f21" fmla="val 291"/>
                <a:gd name="f22" fmla="val 61"/>
                <a:gd name="f23" fmla="val 287"/>
                <a:gd name="f24" fmla="val 67"/>
                <a:gd name="f25" fmla="val 284"/>
                <a:gd name="f26" fmla="val 74"/>
                <a:gd name="f27" fmla="val 280"/>
                <a:gd name="f28" fmla="val 248"/>
                <a:gd name="f29" fmla="val 47"/>
                <a:gd name="f30" fmla="val 217"/>
                <a:gd name="f31" fmla="val 34"/>
                <a:gd name="f32" fmla="val 185"/>
                <a:gd name="f33" fmla="val 31"/>
                <a:gd name="f34" fmla="val 176"/>
                <a:gd name="f35" fmla="val 28"/>
                <a:gd name="f36" fmla="val 166"/>
                <a:gd name="f37" fmla="val 24"/>
                <a:gd name="f38" fmla="val 158"/>
                <a:gd name="f39" fmla="val 107"/>
                <a:gd name="f40" fmla="val 13"/>
                <a:gd name="f41" fmla="val 16"/>
                <a:gd name="f42" fmla="val 4"/>
                <a:gd name="f43" fmla="val 19"/>
                <a:gd name="f44" fmla="val 8"/>
                <a:gd name="f45" fmla="val 23"/>
                <a:gd name="f46" fmla="val 11"/>
                <a:gd name="f47" fmla="val 50"/>
                <a:gd name="f48" fmla="val 81"/>
                <a:gd name="f49" fmla="val 98"/>
                <a:gd name="f50" fmla="val 89"/>
                <a:gd name="f51" fmla="val 152"/>
                <a:gd name="f52" fmla="val 95"/>
                <a:gd name="f53" fmla="val 192"/>
                <a:gd name="f54" fmla="val 102"/>
                <a:gd name="f55" fmla="val 230"/>
                <a:gd name="f56" fmla="val 109"/>
                <a:gd name="f57" fmla="val 270"/>
                <a:gd name="f58" fmla="val 122"/>
                <a:gd name="f59" fmla="val 272"/>
                <a:gd name="f60" fmla="val 139"/>
                <a:gd name="f61" fmla="val 262"/>
                <a:gd name="f62" fmla="val 148"/>
                <a:gd name="f63" fmla="val 279"/>
                <a:gd name="f64" fmla="val 150"/>
                <a:gd name="f65" fmla="val 292"/>
                <a:gd name="f66" fmla="val 299"/>
                <a:gd name="f67" fmla="val 136"/>
                <a:gd name="f68" fmla="val 293"/>
                <a:gd name="f69" fmla="val 125"/>
                <a:gd name="f70" fmla="val 289"/>
                <a:gd name="f71" fmla="val 113"/>
                <a:gd name="f72" fmla="val 112"/>
                <a:gd name="f73" fmla="val 286"/>
                <a:gd name="f74" fmla="val 111"/>
                <a:gd name="f75" fmla="val 110"/>
                <a:gd name="f76" fmla="val 116"/>
                <a:gd name="f77" fmla="val 312"/>
                <a:gd name="f78" fmla="val 118"/>
                <a:gd name="f79" fmla="val 338"/>
                <a:gd name="f80" fmla="val 140"/>
                <a:gd name="f81" fmla="val 355"/>
                <a:gd name="f82" fmla="val 147"/>
                <a:gd name="f83" fmla="val 361"/>
                <a:gd name="f84" fmla="val 366"/>
                <a:gd name="f85" fmla="val 142"/>
                <a:gd name="f86" fmla="val 372"/>
                <a:gd name="f87" fmla="val 132"/>
                <a:gd name="f88" fmla="val 384"/>
                <a:gd name="f89" fmla="val 114"/>
                <a:gd name="f90" fmla="val 100"/>
                <a:gd name="f91" fmla="val 383"/>
                <a:gd name="f92" fmla="val 96"/>
                <a:gd name="f93" fmla="val 381"/>
                <a:gd name="f94" fmla="val 92"/>
                <a:gd name="f95" fmla="val 374"/>
                <a:gd name="f96" fmla="val 93"/>
                <a:gd name="f97" fmla="val 371"/>
                <a:gd name="f98" fmla="val 103"/>
                <a:gd name="f99" fmla="val 344"/>
                <a:gd name="f100" fmla="val 90"/>
                <a:gd name="f101" fmla="val 320"/>
                <a:gd name="f102" fmla="val 83"/>
                <a:gd name="f103" fmla="val 296"/>
                <a:gd name="f104" fmla="val 80"/>
                <a:gd name="f105" fmla="val 295"/>
                <a:gd name="f106" fmla="+- 0 0 -90"/>
                <a:gd name="f107" fmla="*/ f3 1 151"/>
                <a:gd name="f108" fmla="*/ f4 1 390"/>
                <a:gd name="f109" fmla="val f5"/>
                <a:gd name="f110" fmla="val f6"/>
                <a:gd name="f111" fmla="val f7"/>
                <a:gd name="f112" fmla="*/ f106 f0 1"/>
                <a:gd name="f113" fmla="+- f111 0 f109"/>
                <a:gd name="f114" fmla="+- f110 0 f109"/>
                <a:gd name="f115" fmla="*/ f112 1 f2"/>
                <a:gd name="f116" fmla="*/ f114 1 151"/>
                <a:gd name="f117" fmla="*/ f113 1 390"/>
                <a:gd name="f118" fmla="*/ 78 f114 1"/>
                <a:gd name="f119" fmla="*/ 294 f113 1"/>
                <a:gd name="f120" fmla="*/ 56 f114 1"/>
                <a:gd name="f121" fmla="*/ 324 f113 1"/>
                <a:gd name="f122" fmla="*/ 55 f114 1"/>
                <a:gd name="f123" fmla="*/ 291 f113 1"/>
                <a:gd name="f124" fmla="*/ 74 f114 1"/>
                <a:gd name="f125" fmla="*/ 280 f113 1"/>
                <a:gd name="f126" fmla="*/ 34 f114 1"/>
                <a:gd name="f127" fmla="*/ 185 f113 1"/>
                <a:gd name="f128" fmla="*/ 24 f114 1"/>
                <a:gd name="f129" fmla="*/ 158 f113 1"/>
                <a:gd name="f130" fmla="*/ 13 f114 1"/>
                <a:gd name="f131" fmla="*/ 0 f113 1"/>
                <a:gd name="f132" fmla="*/ 23 f114 1"/>
                <a:gd name="f133" fmla="*/ 11 f113 1"/>
                <a:gd name="f134" fmla="*/ 89 f114 1"/>
                <a:gd name="f135" fmla="*/ 152 f113 1"/>
                <a:gd name="f136" fmla="*/ 109 f114 1"/>
                <a:gd name="f137" fmla="*/ 270 f113 1"/>
                <a:gd name="f138" fmla="*/ 148 f114 1"/>
                <a:gd name="f139" fmla="*/ 279 f113 1"/>
                <a:gd name="f140" fmla="*/ 150 f114 1"/>
                <a:gd name="f141" fmla="*/ 299 f113 1"/>
                <a:gd name="f142" fmla="*/ 113 f114 1"/>
                <a:gd name="f143" fmla="*/ 284 f113 1"/>
                <a:gd name="f144" fmla="*/ 110 f114 1"/>
                <a:gd name="f145" fmla="*/ 289 f113 1"/>
                <a:gd name="f146" fmla="*/ 140 f114 1"/>
                <a:gd name="f147" fmla="*/ 355 f113 1"/>
                <a:gd name="f148" fmla="*/ 142 f114 1"/>
                <a:gd name="f149" fmla="*/ 372 f113 1"/>
                <a:gd name="f150" fmla="*/ 100 f114 1"/>
                <a:gd name="f151" fmla="*/ 383 f113 1"/>
                <a:gd name="f152" fmla="*/ 93 f114 1"/>
                <a:gd name="f153" fmla="*/ 371 f113 1"/>
                <a:gd name="f154" fmla="*/ 83 f114 1"/>
                <a:gd name="f155" fmla="*/ 296 f113 1"/>
                <a:gd name="f156" fmla="+- f115 0 f1"/>
                <a:gd name="f157" fmla="*/ f118 1 151"/>
                <a:gd name="f158" fmla="*/ f119 1 390"/>
                <a:gd name="f159" fmla="*/ f120 1 151"/>
                <a:gd name="f160" fmla="*/ f121 1 390"/>
                <a:gd name="f161" fmla="*/ f122 1 151"/>
                <a:gd name="f162" fmla="*/ f123 1 390"/>
                <a:gd name="f163" fmla="*/ f124 1 151"/>
                <a:gd name="f164" fmla="*/ f125 1 390"/>
                <a:gd name="f165" fmla="*/ f126 1 151"/>
                <a:gd name="f166" fmla="*/ f127 1 390"/>
                <a:gd name="f167" fmla="*/ f128 1 151"/>
                <a:gd name="f168" fmla="*/ f129 1 390"/>
                <a:gd name="f169" fmla="*/ f130 1 151"/>
                <a:gd name="f170" fmla="*/ f131 1 390"/>
                <a:gd name="f171" fmla="*/ f132 1 151"/>
                <a:gd name="f172" fmla="*/ f133 1 390"/>
                <a:gd name="f173" fmla="*/ f134 1 151"/>
                <a:gd name="f174" fmla="*/ f135 1 390"/>
                <a:gd name="f175" fmla="*/ f136 1 151"/>
                <a:gd name="f176" fmla="*/ f137 1 390"/>
                <a:gd name="f177" fmla="*/ f138 1 151"/>
                <a:gd name="f178" fmla="*/ f139 1 390"/>
                <a:gd name="f179" fmla="*/ f140 1 151"/>
                <a:gd name="f180" fmla="*/ f141 1 390"/>
                <a:gd name="f181" fmla="*/ f142 1 151"/>
                <a:gd name="f182" fmla="*/ f143 1 390"/>
                <a:gd name="f183" fmla="*/ f144 1 151"/>
                <a:gd name="f184" fmla="*/ f145 1 390"/>
                <a:gd name="f185" fmla="*/ f146 1 151"/>
                <a:gd name="f186" fmla="*/ f147 1 390"/>
                <a:gd name="f187" fmla="*/ f148 1 151"/>
                <a:gd name="f188" fmla="*/ f149 1 390"/>
                <a:gd name="f189" fmla="*/ f150 1 151"/>
                <a:gd name="f190" fmla="*/ f151 1 390"/>
                <a:gd name="f191" fmla="*/ f152 1 151"/>
                <a:gd name="f192" fmla="*/ f153 1 390"/>
                <a:gd name="f193" fmla="*/ f154 1 151"/>
                <a:gd name="f194" fmla="*/ f155 1 390"/>
                <a:gd name="f195" fmla="*/ 0 1 f116"/>
                <a:gd name="f196" fmla="*/ f110 1 f116"/>
                <a:gd name="f197" fmla="*/ 0 1 f117"/>
                <a:gd name="f198" fmla="*/ f111 1 f117"/>
                <a:gd name="f199" fmla="*/ f157 1 f116"/>
                <a:gd name="f200" fmla="*/ f158 1 f117"/>
                <a:gd name="f201" fmla="*/ f159 1 f116"/>
                <a:gd name="f202" fmla="*/ f160 1 f117"/>
                <a:gd name="f203" fmla="*/ f161 1 f116"/>
                <a:gd name="f204" fmla="*/ f162 1 f117"/>
                <a:gd name="f205" fmla="*/ f163 1 f116"/>
                <a:gd name="f206" fmla="*/ f164 1 f117"/>
                <a:gd name="f207" fmla="*/ f165 1 f116"/>
                <a:gd name="f208" fmla="*/ f166 1 f117"/>
                <a:gd name="f209" fmla="*/ f167 1 f116"/>
                <a:gd name="f210" fmla="*/ f168 1 f117"/>
                <a:gd name="f211" fmla="*/ f169 1 f116"/>
                <a:gd name="f212" fmla="*/ f170 1 f117"/>
                <a:gd name="f213" fmla="*/ f171 1 f116"/>
                <a:gd name="f214" fmla="*/ f172 1 f117"/>
                <a:gd name="f215" fmla="*/ f173 1 f116"/>
                <a:gd name="f216" fmla="*/ f174 1 f117"/>
                <a:gd name="f217" fmla="*/ f175 1 f116"/>
                <a:gd name="f218" fmla="*/ f176 1 f117"/>
                <a:gd name="f219" fmla="*/ f177 1 f116"/>
                <a:gd name="f220" fmla="*/ f178 1 f117"/>
                <a:gd name="f221" fmla="*/ f179 1 f116"/>
                <a:gd name="f222" fmla="*/ f180 1 f117"/>
                <a:gd name="f223" fmla="*/ f181 1 f116"/>
                <a:gd name="f224" fmla="*/ f182 1 f117"/>
                <a:gd name="f225" fmla="*/ f183 1 f116"/>
                <a:gd name="f226" fmla="*/ f184 1 f117"/>
                <a:gd name="f227" fmla="*/ f185 1 f116"/>
                <a:gd name="f228" fmla="*/ f186 1 f117"/>
                <a:gd name="f229" fmla="*/ f187 1 f116"/>
                <a:gd name="f230" fmla="*/ f188 1 f117"/>
                <a:gd name="f231" fmla="*/ f189 1 f116"/>
                <a:gd name="f232" fmla="*/ f190 1 f117"/>
                <a:gd name="f233" fmla="*/ f191 1 f116"/>
                <a:gd name="f234" fmla="*/ f192 1 f117"/>
                <a:gd name="f235" fmla="*/ f193 1 f116"/>
                <a:gd name="f236" fmla="*/ f194 1 f117"/>
                <a:gd name="f237" fmla="*/ f195 f107 1"/>
                <a:gd name="f238" fmla="*/ f196 f107 1"/>
                <a:gd name="f239" fmla="*/ f198 f108 1"/>
                <a:gd name="f240" fmla="*/ f197 f108 1"/>
                <a:gd name="f241" fmla="*/ f199 f107 1"/>
                <a:gd name="f242" fmla="*/ f200 f108 1"/>
                <a:gd name="f243" fmla="*/ f201 f107 1"/>
                <a:gd name="f244" fmla="*/ f202 f108 1"/>
                <a:gd name="f245" fmla="*/ f203 f107 1"/>
                <a:gd name="f246" fmla="*/ f204 f108 1"/>
                <a:gd name="f247" fmla="*/ f205 f107 1"/>
                <a:gd name="f248" fmla="*/ f206 f108 1"/>
                <a:gd name="f249" fmla="*/ f207 f107 1"/>
                <a:gd name="f250" fmla="*/ f208 f108 1"/>
                <a:gd name="f251" fmla="*/ f209 f107 1"/>
                <a:gd name="f252" fmla="*/ f210 f108 1"/>
                <a:gd name="f253" fmla="*/ f211 f107 1"/>
                <a:gd name="f254" fmla="*/ f212 f108 1"/>
                <a:gd name="f255" fmla="*/ f213 f107 1"/>
                <a:gd name="f256" fmla="*/ f214 f108 1"/>
                <a:gd name="f257" fmla="*/ f215 f107 1"/>
                <a:gd name="f258" fmla="*/ f216 f108 1"/>
                <a:gd name="f259" fmla="*/ f217 f107 1"/>
                <a:gd name="f260" fmla="*/ f218 f108 1"/>
                <a:gd name="f261" fmla="*/ f219 f107 1"/>
                <a:gd name="f262" fmla="*/ f220 f108 1"/>
                <a:gd name="f263" fmla="*/ f221 f107 1"/>
                <a:gd name="f264" fmla="*/ f222 f108 1"/>
                <a:gd name="f265" fmla="*/ f223 f107 1"/>
                <a:gd name="f266" fmla="*/ f224 f108 1"/>
                <a:gd name="f267" fmla="*/ f225 f107 1"/>
                <a:gd name="f268" fmla="*/ f226 f108 1"/>
                <a:gd name="f269" fmla="*/ f227 f107 1"/>
                <a:gd name="f270" fmla="*/ f228 f108 1"/>
                <a:gd name="f271" fmla="*/ f229 f107 1"/>
                <a:gd name="f272" fmla="*/ f230 f108 1"/>
                <a:gd name="f273" fmla="*/ f231 f107 1"/>
                <a:gd name="f274" fmla="*/ f232 f108 1"/>
                <a:gd name="f275" fmla="*/ f233 f107 1"/>
                <a:gd name="f276" fmla="*/ f234 f108 1"/>
                <a:gd name="f277" fmla="*/ f235 f107 1"/>
                <a:gd name="f278" fmla="*/ f236 f108 1"/>
              </a:gdLst>
              <a:ahLst/>
              <a:cxnLst>
                <a:cxn ang="3cd4">
                  <a:pos x="hc" y="t"/>
                </a:cxn>
                <a:cxn ang="0">
                  <a:pos x="r" y="vc"/>
                </a:cxn>
                <a:cxn ang="cd4">
                  <a:pos x="hc" y="b"/>
                </a:cxn>
                <a:cxn ang="cd2">
                  <a:pos x="l" y="vc"/>
                </a:cxn>
                <a:cxn ang="f156">
                  <a:pos x="f241" y="f242"/>
                </a:cxn>
                <a:cxn ang="f156">
                  <a:pos x="f243" y="f244"/>
                </a:cxn>
                <a:cxn ang="f156">
                  <a:pos x="f245" y="f246"/>
                </a:cxn>
                <a:cxn ang="f156">
                  <a:pos x="f247" y="f248"/>
                </a:cxn>
                <a:cxn ang="f156">
                  <a:pos x="f249" y="f250"/>
                </a:cxn>
                <a:cxn ang="f156">
                  <a:pos x="f251" y="f252"/>
                </a:cxn>
                <a:cxn ang="f156">
                  <a:pos x="f253" y="f254"/>
                </a:cxn>
                <a:cxn ang="f156">
                  <a:pos x="f255" y="f256"/>
                </a:cxn>
                <a:cxn ang="f156">
                  <a:pos x="f257" y="f258"/>
                </a:cxn>
                <a:cxn ang="f156">
                  <a:pos x="f259" y="f260"/>
                </a:cxn>
                <a:cxn ang="f156">
                  <a:pos x="f261" y="f262"/>
                </a:cxn>
                <a:cxn ang="f156">
                  <a:pos x="f263" y="f264"/>
                </a:cxn>
                <a:cxn ang="f156">
                  <a:pos x="f265" y="f266"/>
                </a:cxn>
                <a:cxn ang="f156">
                  <a:pos x="f267" y="f268"/>
                </a:cxn>
                <a:cxn ang="f156">
                  <a:pos x="f269" y="f270"/>
                </a:cxn>
                <a:cxn ang="f156">
                  <a:pos x="f271" y="f272"/>
                </a:cxn>
                <a:cxn ang="f156">
                  <a:pos x="f273" y="f274"/>
                </a:cxn>
                <a:cxn ang="f156">
                  <a:pos x="f275" y="f276"/>
                </a:cxn>
                <a:cxn ang="f156">
                  <a:pos x="f277" y="f278"/>
                </a:cxn>
                <a:cxn ang="f156">
                  <a:pos x="f241" y="f242"/>
                </a:cxn>
              </a:cxnLst>
              <a:rect l="f237" t="f240" r="f238" b="f239"/>
              <a:pathLst>
                <a:path w="151" h="390">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22" y="f47"/>
                    <a:pt x="f48" y="f49"/>
                    <a:pt x="f50" y="f51"/>
                  </a:cubicBezTo>
                  <a:cubicBezTo>
                    <a:pt x="f52" y="f53"/>
                    <a:pt x="f54" y="f55"/>
                    <a:pt x="f56" y="f57"/>
                  </a:cubicBezTo>
                  <a:cubicBezTo>
                    <a:pt x="f58" y="f59"/>
                    <a:pt x="f60" y="f61"/>
                    <a:pt x="f62" y="f63"/>
                  </a:cubicBezTo>
                  <a:cubicBezTo>
                    <a:pt x="f6" y="f25"/>
                    <a:pt x="f64" y="f65"/>
                    <a:pt x="f64" y="f66"/>
                  </a:cubicBezTo>
                  <a:cubicBezTo>
                    <a:pt x="f67" y="f68"/>
                    <a:pt x="f69" y="f70"/>
                    <a:pt x="f71" y="f25"/>
                  </a:cubicBezTo>
                  <a:cubicBezTo>
                    <a:pt x="f72" y="f73"/>
                    <a:pt x="f74" y="f23"/>
                    <a:pt x="f75" y="f70"/>
                  </a:cubicBezTo>
                  <a:cubicBezTo>
                    <a:pt x="f76" y="f77"/>
                    <a:pt x="f78" y="f79"/>
                    <a:pt x="f80" y="f81"/>
                  </a:cubicBezTo>
                  <a:cubicBezTo>
                    <a:pt x="f82" y="f83"/>
                    <a:pt x="f82" y="f84"/>
                    <a:pt x="f85" y="f86"/>
                  </a:cubicBezTo>
                  <a:cubicBezTo>
                    <a:pt x="f87" y="f88"/>
                    <a:pt x="f89" y="f7"/>
                    <a:pt x="f90" y="f91"/>
                  </a:cubicBezTo>
                  <a:cubicBezTo>
                    <a:pt x="f92" y="f93"/>
                    <a:pt x="f94" y="f95"/>
                    <a:pt x="f96" y="f97"/>
                  </a:cubicBezTo>
                  <a:cubicBezTo>
                    <a:pt x="f98" y="f99"/>
                    <a:pt x="f100" y="f101"/>
                    <a:pt x="f102" y="f103"/>
                  </a:cubicBezTo>
                  <a:cubicBezTo>
                    <a:pt x="f48" y="f103"/>
                    <a:pt x="f104" y="f105"/>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4" name="Freeform 26">
              <a:extLst>
                <a:ext uri="{FF2B5EF4-FFF2-40B4-BE49-F238E27FC236}">
                  <a16:creationId xmlns:a16="http://schemas.microsoft.com/office/drawing/2014/main" id="{58F011BD-F71C-4293-A7BD-6FAFC9032B71}"/>
                </a:ext>
              </a:extLst>
            </p:cNvPr>
            <p:cNvSpPr/>
            <p:nvPr/>
          </p:nvSpPr>
          <p:spPr>
            <a:xfrm>
              <a:off x="5180011" y="141283"/>
              <a:ext cx="506413" cy="1304921"/>
            </a:xfrm>
            <a:custGeom>
              <a:avLst/>
              <a:gdLst>
                <a:gd name="f0" fmla="val 10800000"/>
                <a:gd name="f1" fmla="val 5400000"/>
                <a:gd name="f2" fmla="val 180"/>
                <a:gd name="f3" fmla="val w"/>
                <a:gd name="f4" fmla="val h"/>
                <a:gd name="f5" fmla="val 0"/>
                <a:gd name="f6" fmla="val 207"/>
                <a:gd name="f7" fmla="val 533"/>
                <a:gd name="f8" fmla="val 108"/>
                <a:gd name="f9" fmla="val 402"/>
                <a:gd name="f10" fmla="val 98"/>
                <a:gd name="f11" fmla="val 415"/>
                <a:gd name="f12" fmla="val 87"/>
                <a:gd name="f13" fmla="val 428"/>
                <a:gd name="f14" fmla="val 77"/>
                <a:gd name="f15" fmla="val 442"/>
                <a:gd name="f16" fmla="val 58"/>
                <a:gd name="f17" fmla="val 436"/>
                <a:gd name="f18" fmla="val 56"/>
                <a:gd name="f19" fmla="val 411"/>
                <a:gd name="f20" fmla="val 76"/>
                <a:gd name="f21" fmla="val 397"/>
                <a:gd name="f22" fmla="val 84"/>
                <a:gd name="f23" fmla="val 392"/>
                <a:gd name="f24" fmla="val 93"/>
                <a:gd name="f25" fmla="val 388"/>
                <a:gd name="f26" fmla="val 102"/>
                <a:gd name="f27" fmla="val 383"/>
                <a:gd name="f28" fmla="val 83"/>
                <a:gd name="f29" fmla="val 339"/>
                <a:gd name="f30" fmla="val 66"/>
                <a:gd name="f31" fmla="val 296"/>
                <a:gd name="f32" fmla="val 48"/>
                <a:gd name="f33" fmla="val 252"/>
                <a:gd name="f34" fmla="val 43"/>
                <a:gd name="f35" fmla="val 240"/>
                <a:gd name="f36" fmla="val 39"/>
                <a:gd name="f37" fmla="val 227"/>
                <a:gd name="f38" fmla="val 33"/>
                <a:gd name="f39" fmla="val 215"/>
                <a:gd name="f40" fmla="val 146"/>
                <a:gd name="f41" fmla="val 75"/>
                <a:gd name="f42" fmla="val 18"/>
                <a:gd name="f43" fmla="val 23"/>
                <a:gd name="f44" fmla="val 5"/>
                <a:gd name="f45" fmla="val 27"/>
                <a:gd name="f46" fmla="val 10"/>
                <a:gd name="f47" fmla="val 32"/>
                <a:gd name="f48" fmla="val 14"/>
                <a:gd name="f49" fmla="val 68"/>
                <a:gd name="f50" fmla="val 112"/>
                <a:gd name="f51" fmla="val 134"/>
                <a:gd name="f52" fmla="val 123"/>
                <a:gd name="f53" fmla="val 208"/>
                <a:gd name="f54" fmla="val 130"/>
                <a:gd name="f55" fmla="val 261"/>
                <a:gd name="f56" fmla="val 141"/>
                <a:gd name="f57" fmla="val 315"/>
                <a:gd name="f58" fmla="val 150"/>
                <a:gd name="f59" fmla="val 369"/>
                <a:gd name="f60" fmla="val 168"/>
                <a:gd name="f61" fmla="val 372"/>
                <a:gd name="f62" fmla="val 191"/>
                <a:gd name="f63" fmla="val 358"/>
                <a:gd name="f64" fmla="val 203"/>
                <a:gd name="f65" fmla="val 381"/>
                <a:gd name="f66" fmla="val 205"/>
                <a:gd name="f67" fmla="val 399"/>
                <a:gd name="f68" fmla="val 206"/>
                <a:gd name="f69" fmla="val 408"/>
                <a:gd name="f70" fmla="val 187"/>
                <a:gd name="f71" fmla="val 401"/>
                <a:gd name="f72" fmla="val 171"/>
                <a:gd name="f73" fmla="val 394"/>
                <a:gd name="f74" fmla="val 156"/>
                <a:gd name="f75" fmla="val 154"/>
                <a:gd name="f76" fmla="val 390"/>
                <a:gd name="f77" fmla="val 153"/>
                <a:gd name="f78" fmla="val 151"/>
                <a:gd name="f79" fmla="val 159"/>
                <a:gd name="f80" fmla="val 427"/>
                <a:gd name="f81" fmla="val 162"/>
                <a:gd name="f82" fmla="val 462"/>
                <a:gd name="f83" fmla="val 192"/>
                <a:gd name="f84" fmla="val 485"/>
                <a:gd name="f85" fmla="val 202"/>
                <a:gd name="f86" fmla="val 492"/>
                <a:gd name="f87" fmla="val 500"/>
                <a:gd name="f88" fmla="val 195"/>
                <a:gd name="f89" fmla="val 508"/>
                <a:gd name="f90" fmla="val 181"/>
                <a:gd name="f91" fmla="val 525"/>
                <a:gd name="f92" fmla="val 137"/>
                <a:gd name="f93" fmla="val 523"/>
                <a:gd name="f94" fmla="val 132"/>
                <a:gd name="f95" fmla="val 521"/>
                <a:gd name="f96" fmla="val 126"/>
                <a:gd name="f97" fmla="val 510"/>
                <a:gd name="f98" fmla="val 127"/>
                <a:gd name="f99" fmla="val 506"/>
                <a:gd name="f100" fmla="val 469"/>
                <a:gd name="f101" fmla="val 124"/>
                <a:gd name="f102" fmla="val 438"/>
                <a:gd name="f103" fmla="val 114"/>
                <a:gd name="f104" fmla="val 405"/>
                <a:gd name="f105" fmla="val 404"/>
                <a:gd name="f106" fmla="val 110"/>
                <a:gd name="f107" fmla="val 403"/>
                <a:gd name="f108" fmla="+- 0 0 -90"/>
                <a:gd name="f109" fmla="*/ f3 1 207"/>
                <a:gd name="f110" fmla="*/ f4 1 533"/>
                <a:gd name="f111" fmla="val f5"/>
                <a:gd name="f112" fmla="val f6"/>
                <a:gd name="f113" fmla="val f7"/>
                <a:gd name="f114" fmla="*/ f108 f0 1"/>
                <a:gd name="f115" fmla="+- f113 0 f111"/>
                <a:gd name="f116" fmla="+- f112 0 f111"/>
                <a:gd name="f117" fmla="*/ f114 1 f2"/>
                <a:gd name="f118" fmla="*/ f116 1 207"/>
                <a:gd name="f119" fmla="*/ f115 1 533"/>
                <a:gd name="f120" fmla="*/ 108 f116 1"/>
                <a:gd name="f121" fmla="*/ 402 f115 1"/>
                <a:gd name="f122" fmla="*/ 77 f116 1"/>
                <a:gd name="f123" fmla="*/ 442 f115 1"/>
                <a:gd name="f124" fmla="*/ 76 f116 1"/>
                <a:gd name="f125" fmla="*/ 397 f115 1"/>
                <a:gd name="f126" fmla="*/ 102 f116 1"/>
                <a:gd name="f127" fmla="*/ 383 f115 1"/>
                <a:gd name="f128" fmla="*/ 48 f116 1"/>
                <a:gd name="f129" fmla="*/ 252 f115 1"/>
                <a:gd name="f130" fmla="*/ 33 f116 1"/>
                <a:gd name="f131" fmla="*/ 215 f115 1"/>
                <a:gd name="f132" fmla="*/ 18 f116 1"/>
                <a:gd name="f133" fmla="*/ 0 f115 1"/>
                <a:gd name="f134" fmla="*/ 32 f116 1"/>
                <a:gd name="f135" fmla="*/ 14 f115 1"/>
                <a:gd name="f136" fmla="*/ 123 f116 1"/>
                <a:gd name="f137" fmla="*/ 208 f115 1"/>
                <a:gd name="f138" fmla="*/ 150 f116 1"/>
                <a:gd name="f139" fmla="*/ 369 f115 1"/>
                <a:gd name="f140" fmla="*/ 203 f116 1"/>
                <a:gd name="f141" fmla="*/ 381 f115 1"/>
                <a:gd name="f142" fmla="*/ 206 f116 1"/>
                <a:gd name="f143" fmla="*/ 408 f115 1"/>
                <a:gd name="f144" fmla="*/ 156 f116 1"/>
                <a:gd name="f145" fmla="*/ 388 f115 1"/>
                <a:gd name="f146" fmla="*/ 151 f116 1"/>
                <a:gd name="f147" fmla="*/ 394 f115 1"/>
                <a:gd name="f148" fmla="*/ 192 f116 1"/>
                <a:gd name="f149" fmla="*/ 485 f115 1"/>
                <a:gd name="f150" fmla="*/ 195 f116 1"/>
                <a:gd name="f151" fmla="*/ 508 f115 1"/>
                <a:gd name="f152" fmla="*/ 137 f116 1"/>
                <a:gd name="f153" fmla="*/ 523 f115 1"/>
                <a:gd name="f154" fmla="*/ 127 f116 1"/>
                <a:gd name="f155" fmla="*/ 506 f115 1"/>
                <a:gd name="f156" fmla="*/ 114 f116 1"/>
                <a:gd name="f157" fmla="*/ 405 f115 1"/>
                <a:gd name="f158" fmla="+- f117 0 f1"/>
                <a:gd name="f159" fmla="*/ f120 1 207"/>
                <a:gd name="f160" fmla="*/ f121 1 533"/>
                <a:gd name="f161" fmla="*/ f122 1 207"/>
                <a:gd name="f162" fmla="*/ f123 1 533"/>
                <a:gd name="f163" fmla="*/ f124 1 207"/>
                <a:gd name="f164" fmla="*/ f125 1 533"/>
                <a:gd name="f165" fmla="*/ f126 1 207"/>
                <a:gd name="f166" fmla="*/ f127 1 533"/>
                <a:gd name="f167" fmla="*/ f128 1 207"/>
                <a:gd name="f168" fmla="*/ f129 1 533"/>
                <a:gd name="f169" fmla="*/ f130 1 207"/>
                <a:gd name="f170" fmla="*/ f131 1 533"/>
                <a:gd name="f171" fmla="*/ f132 1 207"/>
                <a:gd name="f172" fmla="*/ f133 1 533"/>
                <a:gd name="f173" fmla="*/ f134 1 207"/>
                <a:gd name="f174" fmla="*/ f135 1 533"/>
                <a:gd name="f175" fmla="*/ f136 1 207"/>
                <a:gd name="f176" fmla="*/ f137 1 533"/>
                <a:gd name="f177" fmla="*/ f138 1 207"/>
                <a:gd name="f178" fmla="*/ f139 1 533"/>
                <a:gd name="f179" fmla="*/ f140 1 207"/>
                <a:gd name="f180" fmla="*/ f141 1 533"/>
                <a:gd name="f181" fmla="*/ f142 1 207"/>
                <a:gd name="f182" fmla="*/ f143 1 533"/>
                <a:gd name="f183" fmla="*/ f144 1 207"/>
                <a:gd name="f184" fmla="*/ f145 1 533"/>
                <a:gd name="f185" fmla="*/ f146 1 207"/>
                <a:gd name="f186" fmla="*/ f147 1 533"/>
                <a:gd name="f187" fmla="*/ f148 1 207"/>
                <a:gd name="f188" fmla="*/ f149 1 533"/>
                <a:gd name="f189" fmla="*/ f150 1 207"/>
                <a:gd name="f190" fmla="*/ f151 1 533"/>
                <a:gd name="f191" fmla="*/ f152 1 207"/>
                <a:gd name="f192" fmla="*/ f153 1 533"/>
                <a:gd name="f193" fmla="*/ f154 1 207"/>
                <a:gd name="f194" fmla="*/ f155 1 533"/>
                <a:gd name="f195" fmla="*/ f156 1 207"/>
                <a:gd name="f196" fmla="*/ f157 1 533"/>
                <a:gd name="f197" fmla="*/ 0 1 f118"/>
                <a:gd name="f198" fmla="*/ f112 1 f118"/>
                <a:gd name="f199" fmla="*/ 0 1 f119"/>
                <a:gd name="f200" fmla="*/ f113 1 f119"/>
                <a:gd name="f201" fmla="*/ f159 1 f118"/>
                <a:gd name="f202" fmla="*/ f160 1 f119"/>
                <a:gd name="f203" fmla="*/ f161 1 f118"/>
                <a:gd name="f204" fmla="*/ f162 1 f119"/>
                <a:gd name="f205" fmla="*/ f163 1 f118"/>
                <a:gd name="f206" fmla="*/ f164 1 f119"/>
                <a:gd name="f207" fmla="*/ f165 1 f118"/>
                <a:gd name="f208" fmla="*/ f166 1 f119"/>
                <a:gd name="f209" fmla="*/ f167 1 f118"/>
                <a:gd name="f210" fmla="*/ f168 1 f119"/>
                <a:gd name="f211" fmla="*/ f169 1 f118"/>
                <a:gd name="f212" fmla="*/ f170 1 f119"/>
                <a:gd name="f213" fmla="*/ f171 1 f118"/>
                <a:gd name="f214" fmla="*/ f172 1 f119"/>
                <a:gd name="f215" fmla="*/ f173 1 f118"/>
                <a:gd name="f216" fmla="*/ f174 1 f119"/>
                <a:gd name="f217" fmla="*/ f175 1 f118"/>
                <a:gd name="f218" fmla="*/ f176 1 f119"/>
                <a:gd name="f219" fmla="*/ f177 1 f118"/>
                <a:gd name="f220" fmla="*/ f178 1 f119"/>
                <a:gd name="f221" fmla="*/ f179 1 f118"/>
                <a:gd name="f222" fmla="*/ f180 1 f119"/>
                <a:gd name="f223" fmla="*/ f181 1 f118"/>
                <a:gd name="f224" fmla="*/ f182 1 f119"/>
                <a:gd name="f225" fmla="*/ f183 1 f118"/>
                <a:gd name="f226" fmla="*/ f184 1 f119"/>
                <a:gd name="f227" fmla="*/ f185 1 f118"/>
                <a:gd name="f228" fmla="*/ f186 1 f119"/>
                <a:gd name="f229" fmla="*/ f187 1 f118"/>
                <a:gd name="f230" fmla="*/ f188 1 f119"/>
                <a:gd name="f231" fmla="*/ f189 1 f118"/>
                <a:gd name="f232" fmla="*/ f190 1 f119"/>
                <a:gd name="f233" fmla="*/ f191 1 f118"/>
                <a:gd name="f234" fmla="*/ f192 1 f119"/>
                <a:gd name="f235" fmla="*/ f193 1 f118"/>
                <a:gd name="f236" fmla="*/ f194 1 f119"/>
                <a:gd name="f237" fmla="*/ f195 1 f118"/>
                <a:gd name="f238" fmla="*/ f196 1 f119"/>
                <a:gd name="f239" fmla="*/ f197 f109 1"/>
                <a:gd name="f240" fmla="*/ f198 f109 1"/>
                <a:gd name="f241" fmla="*/ f200 f110 1"/>
                <a:gd name="f242" fmla="*/ f199 f110 1"/>
                <a:gd name="f243" fmla="*/ f201 f109 1"/>
                <a:gd name="f244" fmla="*/ f202 f110 1"/>
                <a:gd name="f245" fmla="*/ f203 f109 1"/>
                <a:gd name="f246" fmla="*/ f204 f110 1"/>
                <a:gd name="f247" fmla="*/ f205 f109 1"/>
                <a:gd name="f248" fmla="*/ f206 f110 1"/>
                <a:gd name="f249" fmla="*/ f207 f109 1"/>
                <a:gd name="f250" fmla="*/ f208 f110 1"/>
                <a:gd name="f251" fmla="*/ f209 f109 1"/>
                <a:gd name="f252" fmla="*/ f210 f110 1"/>
                <a:gd name="f253" fmla="*/ f211 f109 1"/>
                <a:gd name="f254" fmla="*/ f212 f110 1"/>
                <a:gd name="f255" fmla="*/ f213 f109 1"/>
                <a:gd name="f256" fmla="*/ f214 f110 1"/>
                <a:gd name="f257" fmla="*/ f215 f109 1"/>
                <a:gd name="f258" fmla="*/ f216 f110 1"/>
                <a:gd name="f259" fmla="*/ f217 f109 1"/>
                <a:gd name="f260" fmla="*/ f218 f110 1"/>
                <a:gd name="f261" fmla="*/ f219 f109 1"/>
                <a:gd name="f262" fmla="*/ f220 f110 1"/>
                <a:gd name="f263" fmla="*/ f221 f109 1"/>
                <a:gd name="f264" fmla="*/ f222 f110 1"/>
                <a:gd name="f265" fmla="*/ f223 f109 1"/>
                <a:gd name="f266" fmla="*/ f224 f110 1"/>
                <a:gd name="f267" fmla="*/ f225 f109 1"/>
                <a:gd name="f268" fmla="*/ f226 f110 1"/>
                <a:gd name="f269" fmla="*/ f227 f109 1"/>
                <a:gd name="f270" fmla="*/ f228 f110 1"/>
                <a:gd name="f271" fmla="*/ f229 f109 1"/>
                <a:gd name="f272" fmla="*/ f230 f110 1"/>
                <a:gd name="f273" fmla="*/ f231 f109 1"/>
                <a:gd name="f274" fmla="*/ f232 f110 1"/>
                <a:gd name="f275" fmla="*/ f233 f109 1"/>
                <a:gd name="f276" fmla="*/ f234 f110 1"/>
                <a:gd name="f277" fmla="*/ f235 f109 1"/>
                <a:gd name="f278" fmla="*/ f236 f110 1"/>
                <a:gd name="f279" fmla="*/ f237 f109 1"/>
                <a:gd name="f280" fmla="*/ f238 f110 1"/>
              </a:gdLst>
              <a:ahLst/>
              <a:cxnLst>
                <a:cxn ang="3cd4">
                  <a:pos x="hc" y="t"/>
                </a:cxn>
                <a:cxn ang="0">
                  <a:pos x="r" y="vc"/>
                </a:cxn>
                <a:cxn ang="cd4">
                  <a:pos x="hc" y="b"/>
                </a:cxn>
                <a:cxn ang="cd2">
                  <a:pos x="l" y="vc"/>
                </a:cxn>
                <a:cxn ang="f158">
                  <a:pos x="f243" y="f244"/>
                </a:cxn>
                <a:cxn ang="f158">
                  <a:pos x="f245" y="f246"/>
                </a:cxn>
                <a:cxn ang="f158">
                  <a:pos x="f247" y="f248"/>
                </a:cxn>
                <a:cxn ang="f158">
                  <a:pos x="f249" y="f250"/>
                </a:cxn>
                <a:cxn ang="f158">
                  <a:pos x="f251" y="f252"/>
                </a:cxn>
                <a:cxn ang="f158">
                  <a:pos x="f253" y="f254"/>
                </a:cxn>
                <a:cxn ang="f158">
                  <a:pos x="f255" y="f256"/>
                </a:cxn>
                <a:cxn ang="f158">
                  <a:pos x="f257" y="f258"/>
                </a:cxn>
                <a:cxn ang="f158">
                  <a:pos x="f259" y="f260"/>
                </a:cxn>
                <a:cxn ang="f158">
                  <a:pos x="f261" y="f262"/>
                </a:cxn>
                <a:cxn ang="f158">
                  <a:pos x="f263" y="f264"/>
                </a:cxn>
                <a:cxn ang="f158">
                  <a:pos x="f265" y="f266"/>
                </a:cxn>
                <a:cxn ang="f158">
                  <a:pos x="f267" y="f268"/>
                </a:cxn>
                <a:cxn ang="f158">
                  <a:pos x="f269" y="f270"/>
                </a:cxn>
                <a:cxn ang="f158">
                  <a:pos x="f271" y="f272"/>
                </a:cxn>
                <a:cxn ang="f158">
                  <a:pos x="f273" y="f274"/>
                </a:cxn>
                <a:cxn ang="f158">
                  <a:pos x="f275" y="f276"/>
                </a:cxn>
                <a:cxn ang="f158">
                  <a:pos x="f277" y="f278"/>
                </a:cxn>
                <a:cxn ang="f158">
                  <a:pos x="f279" y="f280"/>
                </a:cxn>
                <a:cxn ang="f158">
                  <a:pos x="f243" y="f244"/>
                </a:cxn>
              </a:cxnLst>
              <a:rect l="f239" t="f242" r="f240" b="f241"/>
              <a:pathLst>
                <a:path w="206" h="53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22"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23"/>
                    <a:pt x="f78" y="f73"/>
                  </a:cubicBezTo>
                  <a:cubicBezTo>
                    <a:pt x="f79" y="f80"/>
                    <a:pt x="f81" y="f82"/>
                    <a:pt x="f83" y="f84"/>
                  </a:cubicBezTo>
                  <a:cubicBezTo>
                    <a:pt x="f85" y="f86"/>
                    <a:pt x="f85" y="f87"/>
                    <a:pt x="f88" y="f89"/>
                  </a:cubicBezTo>
                  <a:cubicBezTo>
                    <a:pt x="f90" y="f91"/>
                    <a:pt x="f74" y="f7"/>
                    <a:pt x="f92" y="f93"/>
                  </a:cubicBezTo>
                  <a:cubicBezTo>
                    <a:pt x="f94" y="f95"/>
                    <a:pt x="f96" y="f97"/>
                    <a:pt x="f98" y="f99"/>
                  </a:cubicBezTo>
                  <a:cubicBezTo>
                    <a:pt x="f56" y="f100"/>
                    <a:pt x="f101" y="f102"/>
                    <a:pt x="f103" y="f104"/>
                  </a:cubicBezTo>
                  <a:cubicBezTo>
                    <a:pt x="f50" y="f105"/>
                    <a:pt x="f106" y="f107"/>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5" name="Freeform 27">
              <a:extLst>
                <a:ext uri="{FF2B5EF4-FFF2-40B4-BE49-F238E27FC236}">
                  <a16:creationId xmlns:a16="http://schemas.microsoft.com/office/drawing/2014/main" id="{D417801B-7B45-4E2A-BB2F-47552DDF9CFF}"/>
                </a:ext>
              </a:extLst>
            </p:cNvPr>
            <p:cNvSpPr/>
            <p:nvPr/>
          </p:nvSpPr>
          <p:spPr>
            <a:xfrm>
              <a:off x="5268909" y="4057650"/>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64"/>
                <a:gd name="f25" fmla="val 57"/>
                <a:gd name="f26" fmla="val 11"/>
                <a:gd name="f27" fmla="val 50"/>
                <a:gd name="f28" fmla="val 8"/>
                <a:gd name="f29" fmla="val 43"/>
                <a:gd name="f30" fmla="val 7"/>
                <a:gd name="f31" fmla="val 40"/>
                <a:gd name="f32" fmla="val 38"/>
                <a:gd name="f33" fmla="val 6"/>
                <a:gd name="f34" fmla="val 36"/>
                <a:gd name="f35" fmla="val 25"/>
                <a:gd name="f36" fmla="val 3"/>
                <a:gd name="f37" fmla="val 4"/>
                <a:gd name="f38" fmla="val 1"/>
                <a:gd name="f39" fmla="val 5"/>
                <a:gd name="f40" fmla="val 2"/>
                <a:gd name="f41" fmla="val 12"/>
                <a:gd name="f42" fmla="val 19"/>
                <a:gd name="f43" fmla="val 23"/>
                <a:gd name="f44" fmla="val 21"/>
                <a:gd name="f45" fmla="val 22"/>
                <a:gd name="f46" fmla="val 44"/>
                <a:gd name="f47" fmla="val 24"/>
                <a:gd name="f48" fmla="val 53"/>
                <a:gd name="f49" fmla="val 62"/>
                <a:gd name="f50" fmla="val 28"/>
                <a:gd name="f51" fmla="val 63"/>
                <a:gd name="f52" fmla="val 32"/>
                <a:gd name="f53" fmla="val 60"/>
                <a:gd name="f54" fmla="val 34"/>
                <a:gd name="f55" fmla="val 29"/>
                <a:gd name="f56" fmla="val 26"/>
                <a:gd name="f57" fmla="val 27"/>
                <a:gd name="f58" fmla="val 78"/>
                <a:gd name="f59" fmla="val 82"/>
                <a:gd name="f60" fmla="val 83"/>
                <a:gd name="f61" fmla="val 84"/>
                <a:gd name="f62" fmla="val 33"/>
                <a:gd name="f63" fmla="val 86"/>
                <a:gd name="f64" fmla="val 30"/>
                <a:gd name="f65" fmla="val 88"/>
                <a:gd name="f66" fmla="val 85"/>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4 f75 1"/>
                <a:gd name="f87" fmla="*/ 8 f76 1"/>
                <a:gd name="f88" fmla="*/ 43 f75 1"/>
                <a:gd name="f89" fmla="*/ 6 f76 1"/>
                <a:gd name="f90" fmla="*/ 36 f75 1"/>
                <a:gd name="f91" fmla="*/ 3 f76 1"/>
                <a:gd name="f92" fmla="*/ 0 f75 1"/>
                <a:gd name="f93" fmla="*/ 5 f76 1"/>
                <a:gd name="f94" fmla="*/ 3 f75 1"/>
                <a:gd name="f95" fmla="*/ 21 f76 1"/>
                <a:gd name="f96" fmla="*/ 35 f75 1"/>
                <a:gd name="f97" fmla="*/ 25 f76 1"/>
                <a:gd name="f98" fmla="*/ 62 f75 1"/>
                <a:gd name="f99" fmla="*/ 34 f76 1"/>
                <a:gd name="f100" fmla="*/ 35 f76 1"/>
                <a:gd name="f101" fmla="*/ 69 f75 1"/>
                <a:gd name="f102" fmla="*/ 26 f76 1"/>
                <a:gd name="f103" fmla="*/ 65 f75 1"/>
                <a:gd name="f104" fmla="*/ 66 f75 1"/>
                <a:gd name="f105" fmla="*/ 32 f76 1"/>
                <a:gd name="f106" fmla="*/ 82 f75 1"/>
                <a:gd name="f107" fmla="*/ 33 f76 1"/>
                <a:gd name="f108" fmla="*/ 86 f75 1"/>
                <a:gd name="f109" fmla="*/ 23 f76 1"/>
                <a:gd name="f110" fmla="*/ 88 f75 1"/>
                <a:gd name="f111" fmla="*/ 22 f76 1"/>
                <a:gd name="f112" fmla="*/ 85 f75 1"/>
                <a:gd name="f113" fmla="*/ 19 f76 1"/>
                <a:gd name="f114" fmla="+- f77 0 f1"/>
                <a:gd name="f115" fmla="*/ f80 1 35"/>
                <a:gd name="f116" fmla="*/ f81 1 90"/>
                <a:gd name="f117" fmla="*/ f82 1 35"/>
                <a:gd name="f118" fmla="*/ f83 1 90"/>
                <a:gd name="f119" fmla="*/ f84 1 90"/>
                <a:gd name="f120" fmla="*/ f85 1 35"/>
                <a:gd name="f121" fmla="*/ f86 1 90"/>
                <a:gd name="f122" fmla="*/ f87 1 35"/>
                <a:gd name="f123" fmla="*/ f88 1 90"/>
                <a:gd name="f124" fmla="*/ f89 1 35"/>
                <a:gd name="f125" fmla="*/ f90 1 90"/>
                <a:gd name="f126" fmla="*/ f91 1 35"/>
                <a:gd name="f127" fmla="*/ f92 1 90"/>
                <a:gd name="f128" fmla="*/ f93 1 35"/>
                <a:gd name="f129" fmla="*/ f94 1 90"/>
                <a:gd name="f130" fmla="*/ f95 1 35"/>
                <a:gd name="f131" fmla="*/ f96 1 90"/>
                <a:gd name="f132" fmla="*/ f97 1 35"/>
                <a:gd name="f133" fmla="*/ f98 1 90"/>
                <a:gd name="f134" fmla="*/ f99 1 35"/>
                <a:gd name="f135" fmla="*/ f100 1 35"/>
                <a:gd name="f136" fmla="*/ f101 1 90"/>
                <a:gd name="f137" fmla="*/ f102 1 35"/>
                <a:gd name="f138" fmla="*/ f103 1 90"/>
                <a:gd name="f139" fmla="*/ f104 1 90"/>
                <a:gd name="f140" fmla="*/ f105 1 35"/>
                <a:gd name="f141" fmla="*/ f106 1 90"/>
                <a:gd name="f142" fmla="*/ f107 1 35"/>
                <a:gd name="f143" fmla="*/ f108 1 90"/>
                <a:gd name="f144" fmla="*/ f109 1 35"/>
                <a:gd name="f145" fmla="*/ f110 1 90"/>
                <a:gd name="f146" fmla="*/ f111 1 35"/>
                <a:gd name="f147" fmla="*/ f112 1 90"/>
                <a:gd name="f148" fmla="*/ f113 1 35"/>
                <a:gd name="f149" fmla="*/ 0 1 f78"/>
                <a:gd name="f150" fmla="*/ f72 1 f78"/>
                <a:gd name="f151" fmla="*/ 0 1 f79"/>
                <a:gd name="f152" fmla="*/ f73 1 f79"/>
                <a:gd name="f153" fmla="*/ f115 1 f78"/>
                <a:gd name="f154" fmla="*/ f116 1 f79"/>
                <a:gd name="f155" fmla="*/ f117 1 f78"/>
                <a:gd name="f156" fmla="*/ f118 1 f79"/>
                <a:gd name="f157" fmla="*/ f119 1 f79"/>
                <a:gd name="f158" fmla="*/ f120 1 f78"/>
                <a:gd name="f159" fmla="*/ f121 1 f79"/>
                <a:gd name="f160" fmla="*/ f122 1 f78"/>
                <a:gd name="f161" fmla="*/ f123 1 f79"/>
                <a:gd name="f162" fmla="*/ f124 1 f78"/>
                <a:gd name="f163" fmla="*/ f125 1 f79"/>
                <a:gd name="f164" fmla="*/ f126 1 f78"/>
                <a:gd name="f165" fmla="*/ f127 1 f79"/>
                <a:gd name="f166" fmla="*/ f128 1 f78"/>
                <a:gd name="f167" fmla="*/ f129 1 f79"/>
                <a:gd name="f168" fmla="*/ f130 1 f78"/>
                <a:gd name="f169" fmla="*/ f131 1 f79"/>
                <a:gd name="f170" fmla="*/ f132 1 f78"/>
                <a:gd name="f171" fmla="*/ f133 1 f79"/>
                <a:gd name="f172" fmla="*/ f134 1 f78"/>
                <a:gd name="f173" fmla="*/ f135 1 f78"/>
                <a:gd name="f174" fmla="*/ f136 1 f79"/>
                <a:gd name="f175" fmla="*/ f137 1 f78"/>
                <a:gd name="f176" fmla="*/ f138 1 f79"/>
                <a:gd name="f177" fmla="*/ f139 1 f79"/>
                <a:gd name="f178" fmla="*/ f140 1 f78"/>
                <a:gd name="f179" fmla="*/ f141 1 f79"/>
                <a:gd name="f180" fmla="*/ f142 1 f78"/>
                <a:gd name="f181" fmla="*/ f143 1 f79"/>
                <a:gd name="f182" fmla="*/ f144 1 f78"/>
                <a:gd name="f183" fmla="*/ f145 1 f79"/>
                <a:gd name="f184" fmla="*/ f146 1 f78"/>
                <a:gd name="f185" fmla="*/ f147 1 f79"/>
                <a:gd name="f186" fmla="*/ f148 1 f78"/>
                <a:gd name="f187" fmla="*/ f149 f69 1"/>
                <a:gd name="f188" fmla="*/ f150 f69 1"/>
                <a:gd name="f189" fmla="*/ f152 f70 1"/>
                <a:gd name="f190" fmla="*/ f151 f70 1"/>
                <a:gd name="f191" fmla="*/ f153 f69 1"/>
                <a:gd name="f192" fmla="*/ f154 f70 1"/>
                <a:gd name="f193" fmla="*/ f155 f69 1"/>
                <a:gd name="f194" fmla="*/ f156 f70 1"/>
                <a:gd name="f195" fmla="*/ f157 f70 1"/>
                <a:gd name="f196" fmla="*/ f158 f69 1"/>
                <a:gd name="f197" fmla="*/ f159 f70 1"/>
                <a:gd name="f198" fmla="*/ f160 f69 1"/>
                <a:gd name="f199" fmla="*/ f161 f70 1"/>
                <a:gd name="f200" fmla="*/ f162 f69 1"/>
                <a:gd name="f201" fmla="*/ f163 f70 1"/>
                <a:gd name="f202" fmla="*/ f164 f69 1"/>
                <a:gd name="f203" fmla="*/ f165 f70 1"/>
                <a:gd name="f204" fmla="*/ f166 f69 1"/>
                <a:gd name="f205" fmla="*/ f167 f70 1"/>
                <a:gd name="f206" fmla="*/ f168 f69 1"/>
                <a:gd name="f207" fmla="*/ f169 f70 1"/>
                <a:gd name="f208" fmla="*/ f170 f69 1"/>
                <a:gd name="f209" fmla="*/ f171 f70 1"/>
                <a:gd name="f210" fmla="*/ f172 f69 1"/>
                <a:gd name="f211" fmla="*/ f173 f69 1"/>
                <a:gd name="f212" fmla="*/ f174 f70 1"/>
                <a:gd name="f213" fmla="*/ f175 f69 1"/>
                <a:gd name="f214" fmla="*/ f176 f70 1"/>
                <a:gd name="f215" fmla="*/ f177 f70 1"/>
                <a:gd name="f216" fmla="*/ f178 f69 1"/>
                <a:gd name="f217" fmla="*/ f179 f70 1"/>
                <a:gd name="f218" fmla="*/ f180 f69 1"/>
                <a:gd name="f219" fmla="*/ f181 f70 1"/>
                <a:gd name="f220" fmla="*/ f182 f69 1"/>
                <a:gd name="f221" fmla="*/ f183 f70 1"/>
                <a:gd name="f222" fmla="*/ f184 f69 1"/>
                <a:gd name="f223" fmla="*/ f185 f70 1"/>
                <a:gd name="f224" fmla="*/ f186 f69 1"/>
              </a:gdLst>
              <a:ahLst/>
              <a:cxnLst>
                <a:cxn ang="3cd4">
                  <a:pos x="hc" y="t"/>
                </a:cxn>
                <a:cxn ang="0">
                  <a:pos x="r" y="vc"/>
                </a:cxn>
                <a:cxn ang="cd4">
                  <a:pos x="hc" y="b"/>
                </a:cxn>
                <a:cxn ang="cd2">
                  <a:pos x="l" y="vc"/>
                </a:cxn>
                <a:cxn ang="f114">
                  <a:pos x="f191" y="f192"/>
                </a:cxn>
                <a:cxn ang="f114">
                  <a:pos x="f193" y="f194"/>
                </a:cxn>
                <a:cxn ang="f114">
                  <a:pos x="f193" y="f195"/>
                </a:cxn>
                <a:cxn ang="f114">
                  <a:pos x="f196" y="f197"/>
                </a:cxn>
                <a:cxn ang="f114">
                  <a:pos x="f198" y="f199"/>
                </a:cxn>
                <a:cxn ang="f114">
                  <a:pos x="f200" y="f201"/>
                </a:cxn>
                <a:cxn ang="f114">
                  <a:pos x="f202" y="f203"/>
                </a:cxn>
                <a:cxn ang="f114">
                  <a:pos x="f204" y="f205"/>
                </a:cxn>
                <a:cxn ang="f114">
                  <a:pos x="f206" y="f207"/>
                </a:cxn>
                <a:cxn ang="f114">
                  <a:pos x="f208" y="f209"/>
                </a:cxn>
                <a:cxn ang="f114">
                  <a:pos x="f210" y="f197"/>
                </a:cxn>
                <a:cxn ang="f114">
                  <a:pos x="f211" y="f212"/>
                </a:cxn>
                <a:cxn ang="f114">
                  <a:pos x="f213" y="f214"/>
                </a:cxn>
                <a:cxn ang="f114">
                  <a:pos x="f213" y="f215"/>
                </a:cxn>
                <a:cxn ang="f114">
                  <a:pos x="f216" y="f217"/>
                </a:cxn>
                <a:cxn ang="f114">
                  <a:pos x="f218" y="f219"/>
                </a:cxn>
                <a:cxn ang="f114">
                  <a:pos x="f220" y="f221"/>
                </a:cxn>
                <a:cxn ang="f114">
                  <a:pos x="f222" y="f223"/>
                </a:cxn>
                <a:cxn ang="f114">
                  <a:pos x="f224" y="f192"/>
                </a:cxn>
                <a:cxn ang="f114">
                  <a:pos x="f191" y="f192"/>
                </a:cxn>
              </a:cxnLst>
              <a:rect l="f187" t="f190" r="f188" b="f189"/>
              <a:pathLst>
                <a:path w="35" h="90">
                  <a:moveTo>
                    <a:pt x="f8" y="f9"/>
                  </a:moveTo>
                  <a:cubicBezTo>
                    <a:pt x="f10" y="f11"/>
                    <a:pt x="f12" y="f13"/>
                    <a:pt x="f14" y="f15"/>
                  </a:cubicBezTo>
                  <a:cubicBezTo>
                    <a:pt x="f16" y="f17"/>
                    <a:pt x="f16" y="f18"/>
                    <a:pt x="f14" y="f19"/>
                  </a:cubicBezTo>
                  <a:cubicBezTo>
                    <a:pt x="f20" y="f21"/>
                    <a:pt x="f22" y="f23"/>
                    <a:pt x="f10" y="f24"/>
                  </a:cubicBezTo>
                  <a:cubicBezTo>
                    <a:pt x="f20" y="f25"/>
                    <a:pt x="f26" y="f27"/>
                    <a:pt x="f28" y="f29"/>
                  </a:cubicBezTo>
                  <a:cubicBezTo>
                    <a:pt x="f30" y="f31"/>
                    <a:pt x="f30" y="f32"/>
                    <a:pt x="f33" y="f34"/>
                  </a:cubicBezTo>
                  <a:cubicBezTo>
                    <a:pt x="f5" y="f35"/>
                    <a:pt x="f5" y="f14"/>
                    <a:pt x="f36" y="f5"/>
                  </a:cubicBezTo>
                  <a:cubicBezTo>
                    <a:pt x="f37" y="f38"/>
                    <a:pt x="f39" y="f40"/>
                    <a:pt x="f39" y="f36"/>
                  </a:cubicBezTo>
                  <a:cubicBezTo>
                    <a:pt x="f20" y="f41"/>
                    <a:pt x="f42" y="f43"/>
                    <a:pt x="f44" y="f6"/>
                  </a:cubicBezTo>
                  <a:cubicBezTo>
                    <a:pt x="f45" y="f46"/>
                    <a:pt x="f47" y="f48"/>
                    <a:pt x="f35" y="f49"/>
                  </a:cubicBezTo>
                  <a:cubicBezTo>
                    <a:pt x="f50" y="f51"/>
                    <a:pt x="f52" y="f53"/>
                    <a:pt x="f54" y="f24"/>
                  </a:cubicBezTo>
                  <a:cubicBezTo>
                    <a:pt x="f6" y="f23"/>
                    <a:pt x="f6" y="f19"/>
                    <a:pt x="f6" y="f18"/>
                  </a:cubicBezTo>
                  <a:cubicBezTo>
                    <a:pt x="f52" y="f19"/>
                    <a:pt x="f55" y="f21"/>
                    <a:pt x="f56" y="f23"/>
                  </a:cubicBezTo>
                  <a:cubicBezTo>
                    <a:pt x="f56" y="f21"/>
                    <a:pt x="f56" y="f21"/>
                    <a:pt x="f56" y="f21"/>
                  </a:cubicBezTo>
                  <a:cubicBezTo>
                    <a:pt x="f57" y="f13"/>
                    <a:pt x="f57" y="f58"/>
                    <a:pt x="f52" y="f59"/>
                  </a:cubicBezTo>
                  <a:cubicBezTo>
                    <a:pt x="f54" y="f60"/>
                    <a:pt x="f54" y="f61"/>
                    <a:pt x="f62" y="f63"/>
                  </a:cubicBezTo>
                  <a:cubicBezTo>
                    <a:pt x="f64" y="f65"/>
                    <a:pt x="f56" y="f7"/>
                    <a:pt x="f43" y="f65"/>
                  </a:cubicBezTo>
                  <a:cubicBezTo>
                    <a:pt x="f45" y="f65"/>
                    <a:pt x="f44" y="f63"/>
                    <a:pt x="f45" y="f66"/>
                  </a:cubicBezTo>
                  <a:cubicBezTo>
                    <a:pt x="f47" y="f67"/>
                    <a:pt x="f44" y="f15"/>
                    <a:pt x="f42" y="f9"/>
                  </a:cubicBezTo>
                  <a:cubicBezTo>
                    <a:pt x="f42" y="f9"/>
                    <a:pt x="f42"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6" name="Freeform 28">
              <a:extLst>
                <a:ext uri="{FF2B5EF4-FFF2-40B4-BE49-F238E27FC236}">
                  <a16:creationId xmlns:a16="http://schemas.microsoft.com/office/drawing/2014/main" id="{A25DA430-FC87-4B87-A293-B50F7811AE04}"/>
                </a:ext>
              </a:extLst>
            </p:cNvPr>
            <p:cNvSpPr/>
            <p:nvPr/>
          </p:nvSpPr>
          <p:spPr>
            <a:xfrm>
              <a:off x="7119939" y="2508254"/>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70"/>
                <a:gd name="f12" fmla="val 15"/>
                <a:gd name="f13" fmla="val 72"/>
                <a:gd name="f14" fmla="val 13"/>
                <a:gd name="f15" fmla="val 74"/>
                <a:gd name="f16" fmla="val 10"/>
                <a:gd name="f17" fmla="val 73"/>
                <a:gd name="f18" fmla="val 69"/>
                <a:gd name="f19" fmla="val 14"/>
                <a:gd name="f20" fmla="val 66"/>
                <a:gd name="f21" fmla="val 16"/>
                <a:gd name="f22" fmla="val 65"/>
                <a:gd name="f23" fmla="val 64"/>
                <a:gd name="f24" fmla="val 57"/>
                <a:gd name="f25" fmla="val 11"/>
                <a:gd name="f26" fmla="val 50"/>
                <a:gd name="f27" fmla="val 8"/>
                <a:gd name="f28" fmla="val 42"/>
                <a:gd name="f29" fmla="val 7"/>
                <a:gd name="f30" fmla="val 40"/>
                <a:gd name="f31" fmla="val 38"/>
                <a:gd name="f32" fmla="val 6"/>
                <a:gd name="f33" fmla="val 36"/>
                <a:gd name="f34" fmla="val 25"/>
                <a:gd name="f35" fmla="val 3"/>
                <a:gd name="f36" fmla="val 4"/>
                <a:gd name="f37" fmla="val 1"/>
                <a:gd name="f38" fmla="val 5"/>
                <a:gd name="f39" fmla="val 2"/>
                <a:gd name="f40" fmla="val 19"/>
                <a:gd name="f41" fmla="val 22"/>
                <a:gd name="f42" fmla="val 21"/>
                <a:gd name="f43" fmla="val 44"/>
                <a:gd name="f44" fmla="val 24"/>
                <a:gd name="f45" fmla="val 53"/>
                <a:gd name="f46" fmla="val 62"/>
                <a:gd name="f47" fmla="val 28"/>
                <a:gd name="f48" fmla="val 32"/>
                <a:gd name="f49" fmla="val 60"/>
                <a:gd name="f50" fmla="val 34"/>
                <a:gd name="f51" fmla="val 29"/>
                <a:gd name="f52" fmla="val 26"/>
                <a:gd name="f53" fmla="val 27"/>
                <a:gd name="f54" fmla="val 78"/>
                <a:gd name="f55" fmla="val 81"/>
                <a:gd name="f56" fmla="val 83"/>
                <a:gd name="f57" fmla="val 84"/>
                <a:gd name="f58" fmla="val 33"/>
                <a:gd name="f59" fmla="val 85"/>
                <a:gd name="f60" fmla="val 31"/>
                <a:gd name="f61" fmla="val 88"/>
                <a:gd name="f62" fmla="val 23"/>
                <a:gd name="f63" fmla="val 86"/>
                <a:gd name="f64" fmla="val 79"/>
                <a:gd name="f65" fmla="val 68"/>
                <a:gd name="f66" fmla="+- 0 0 -90"/>
                <a:gd name="f67" fmla="*/ f3 1 35"/>
                <a:gd name="f68" fmla="*/ f4 1 89"/>
                <a:gd name="f69" fmla="val f5"/>
                <a:gd name="f70" fmla="val f6"/>
                <a:gd name="f71" fmla="val f7"/>
                <a:gd name="f72" fmla="*/ f66 f0 1"/>
                <a:gd name="f73" fmla="+- f71 0 f69"/>
                <a:gd name="f74" fmla="+- f70 0 f69"/>
                <a:gd name="f75" fmla="*/ f72 1 f2"/>
                <a:gd name="f76" fmla="*/ f74 1 35"/>
                <a:gd name="f77" fmla="*/ f73 1 89"/>
                <a:gd name="f78" fmla="*/ 18 f74 1"/>
                <a:gd name="f79" fmla="*/ 67 f73 1"/>
                <a:gd name="f80" fmla="*/ 13 f74 1"/>
                <a:gd name="f81" fmla="*/ 74 f73 1"/>
                <a:gd name="f82" fmla="*/ 17 f74 1"/>
                <a:gd name="f83" fmla="*/ 64 f73 1"/>
                <a:gd name="f84" fmla="*/ 8 f74 1"/>
                <a:gd name="f85" fmla="*/ 42 f73 1"/>
                <a:gd name="f86" fmla="*/ 6 f74 1"/>
                <a:gd name="f87" fmla="*/ 36 f73 1"/>
                <a:gd name="f88" fmla="*/ 3 f74 1"/>
                <a:gd name="f89" fmla="*/ 0 f73 1"/>
                <a:gd name="f90" fmla="*/ 2 f73 1"/>
                <a:gd name="f91" fmla="*/ 21 f74 1"/>
                <a:gd name="f92" fmla="*/ 35 f73 1"/>
                <a:gd name="f93" fmla="*/ 25 f74 1"/>
                <a:gd name="f94" fmla="*/ 62 f73 1"/>
                <a:gd name="f95" fmla="*/ 34 f74 1"/>
                <a:gd name="f96" fmla="*/ 35 f74 1"/>
                <a:gd name="f97" fmla="*/ 69 f73 1"/>
                <a:gd name="f98" fmla="*/ 26 f74 1"/>
                <a:gd name="f99" fmla="*/ 65 f73 1"/>
                <a:gd name="f100" fmla="*/ 66 f73 1"/>
                <a:gd name="f101" fmla="*/ 32 f74 1"/>
                <a:gd name="f102" fmla="*/ 81 f73 1"/>
                <a:gd name="f103" fmla="*/ 33 f74 1"/>
                <a:gd name="f104" fmla="*/ 85 f73 1"/>
                <a:gd name="f105" fmla="*/ 23 f74 1"/>
                <a:gd name="f106" fmla="*/ 88 f73 1"/>
                <a:gd name="f107" fmla="*/ 22 f74 1"/>
                <a:gd name="f108" fmla="*/ 19 f74 1"/>
                <a:gd name="f109" fmla="*/ 68 f73 1"/>
                <a:gd name="f110" fmla="+- f75 0 f1"/>
                <a:gd name="f111" fmla="*/ f78 1 35"/>
                <a:gd name="f112" fmla="*/ f79 1 89"/>
                <a:gd name="f113" fmla="*/ f80 1 35"/>
                <a:gd name="f114" fmla="*/ f81 1 89"/>
                <a:gd name="f115" fmla="*/ f82 1 35"/>
                <a:gd name="f116" fmla="*/ f83 1 89"/>
                <a:gd name="f117" fmla="*/ f84 1 35"/>
                <a:gd name="f118" fmla="*/ f85 1 89"/>
                <a:gd name="f119" fmla="*/ f86 1 35"/>
                <a:gd name="f120" fmla="*/ f87 1 89"/>
                <a:gd name="f121" fmla="*/ f88 1 35"/>
                <a:gd name="f122" fmla="*/ f89 1 89"/>
                <a:gd name="f123" fmla="*/ f90 1 89"/>
                <a:gd name="f124" fmla="*/ f91 1 35"/>
                <a:gd name="f125" fmla="*/ f92 1 89"/>
                <a:gd name="f126" fmla="*/ f93 1 35"/>
                <a:gd name="f127" fmla="*/ f94 1 89"/>
                <a:gd name="f128" fmla="*/ f95 1 35"/>
                <a:gd name="f129" fmla="*/ f96 1 35"/>
                <a:gd name="f130" fmla="*/ f97 1 89"/>
                <a:gd name="f131" fmla="*/ f98 1 35"/>
                <a:gd name="f132" fmla="*/ f99 1 89"/>
                <a:gd name="f133" fmla="*/ f100 1 89"/>
                <a:gd name="f134" fmla="*/ f101 1 35"/>
                <a:gd name="f135" fmla="*/ f102 1 89"/>
                <a:gd name="f136" fmla="*/ f103 1 35"/>
                <a:gd name="f137" fmla="*/ f104 1 89"/>
                <a:gd name="f138" fmla="*/ f105 1 35"/>
                <a:gd name="f139" fmla="*/ f106 1 89"/>
                <a:gd name="f140" fmla="*/ f107 1 35"/>
                <a:gd name="f141" fmla="*/ f108 1 35"/>
                <a:gd name="f142" fmla="*/ f109 1 89"/>
                <a:gd name="f143" fmla="*/ 0 1 f76"/>
                <a:gd name="f144" fmla="*/ f70 1 f76"/>
                <a:gd name="f145" fmla="*/ 0 1 f77"/>
                <a:gd name="f146" fmla="*/ f71 1 f77"/>
                <a:gd name="f147" fmla="*/ f111 1 f76"/>
                <a:gd name="f148" fmla="*/ f112 1 f77"/>
                <a:gd name="f149" fmla="*/ f113 1 f76"/>
                <a:gd name="f150" fmla="*/ f114 1 f77"/>
                <a:gd name="f151" fmla="*/ f115 1 f76"/>
                <a:gd name="f152" fmla="*/ f116 1 f77"/>
                <a:gd name="f153" fmla="*/ f117 1 f76"/>
                <a:gd name="f154" fmla="*/ f118 1 f77"/>
                <a:gd name="f155" fmla="*/ f119 1 f76"/>
                <a:gd name="f156" fmla="*/ f120 1 f77"/>
                <a:gd name="f157" fmla="*/ f121 1 f76"/>
                <a:gd name="f158" fmla="*/ f122 1 f77"/>
                <a:gd name="f159" fmla="*/ f123 1 f77"/>
                <a:gd name="f160" fmla="*/ f124 1 f76"/>
                <a:gd name="f161" fmla="*/ f125 1 f77"/>
                <a:gd name="f162" fmla="*/ f126 1 f76"/>
                <a:gd name="f163" fmla="*/ f127 1 f77"/>
                <a:gd name="f164" fmla="*/ f128 1 f76"/>
                <a:gd name="f165" fmla="*/ f129 1 f76"/>
                <a:gd name="f166" fmla="*/ f130 1 f77"/>
                <a:gd name="f167" fmla="*/ f131 1 f76"/>
                <a:gd name="f168" fmla="*/ f132 1 f77"/>
                <a:gd name="f169" fmla="*/ f133 1 f77"/>
                <a:gd name="f170" fmla="*/ f134 1 f76"/>
                <a:gd name="f171" fmla="*/ f135 1 f77"/>
                <a:gd name="f172" fmla="*/ f136 1 f76"/>
                <a:gd name="f173" fmla="*/ f137 1 f77"/>
                <a:gd name="f174" fmla="*/ f138 1 f76"/>
                <a:gd name="f175" fmla="*/ f139 1 f77"/>
                <a:gd name="f176" fmla="*/ f140 1 f76"/>
                <a:gd name="f177" fmla="*/ f141 1 f76"/>
                <a:gd name="f178" fmla="*/ f142 1 f77"/>
                <a:gd name="f179" fmla="*/ f143 f67 1"/>
                <a:gd name="f180" fmla="*/ f144 f67 1"/>
                <a:gd name="f181" fmla="*/ f146 f68 1"/>
                <a:gd name="f182" fmla="*/ f145 f68 1"/>
                <a:gd name="f183" fmla="*/ f147 f67 1"/>
                <a:gd name="f184" fmla="*/ f148 f68 1"/>
                <a:gd name="f185" fmla="*/ f149 f67 1"/>
                <a:gd name="f186" fmla="*/ f150 f68 1"/>
                <a:gd name="f187" fmla="*/ f151 f67 1"/>
                <a:gd name="f188" fmla="*/ f152 f68 1"/>
                <a:gd name="f189" fmla="*/ f153 f67 1"/>
                <a:gd name="f190" fmla="*/ f154 f68 1"/>
                <a:gd name="f191" fmla="*/ f155 f67 1"/>
                <a:gd name="f192" fmla="*/ f156 f68 1"/>
                <a:gd name="f193" fmla="*/ f157 f67 1"/>
                <a:gd name="f194" fmla="*/ f158 f68 1"/>
                <a:gd name="f195" fmla="*/ f159 f68 1"/>
                <a:gd name="f196" fmla="*/ f160 f67 1"/>
                <a:gd name="f197" fmla="*/ f161 f68 1"/>
                <a:gd name="f198" fmla="*/ f162 f67 1"/>
                <a:gd name="f199" fmla="*/ f163 f68 1"/>
                <a:gd name="f200" fmla="*/ f164 f67 1"/>
                <a:gd name="f201" fmla="*/ f165 f67 1"/>
                <a:gd name="f202" fmla="*/ f166 f68 1"/>
                <a:gd name="f203" fmla="*/ f167 f67 1"/>
                <a:gd name="f204" fmla="*/ f168 f68 1"/>
                <a:gd name="f205" fmla="*/ f169 f68 1"/>
                <a:gd name="f206" fmla="*/ f170 f67 1"/>
                <a:gd name="f207" fmla="*/ f171 f68 1"/>
                <a:gd name="f208" fmla="*/ f172 f67 1"/>
                <a:gd name="f209" fmla="*/ f173 f68 1"/>
                <a:gd name="f210" fmla="*/ f174 f67 1"/>
                <a:gd name="f211" fmla="*/ f175 f68 1"/>
                <a:gd name="f212" fmla="*/ f176 f67 1"/>
                <a:gd name="f213" fmla="*/ f177 f67 1"/>
                <a:gd name="f214" fmla="*/ f178 f68 1"/>
              </a:gdLst>
              <a:ahLst/>
              <a:cxnLst>
                <a:cxn ang="3cd4">
                  <a:pos x="hc" y="t"/>
                </a:cxn>
                <a:cxn ang="0">
                  <a:pos x="r" y="vc"/>
                </a:cxn>
                <a:cxn ang="cd4">
                  <a:pos x="hc" y="b"/>
                </a:cxn>
                <a:cxn ang="cd2">
                  <a:pos x="l" y="vc"/>
                </a:cxn>
                <a:cxn ang="f110">
                  <a:pos x="f183" y="f184"/>
                </a:cxn>
                <a:cxn ang="f110">
                  <a:pos x="f185" y="f186"/>
                </a:cxn>
                <a:cxn ang="f110">
                  <a:pos x="f185" y="f184"/>
                </a:cxn>
                <a:cxn ang="f110">
                  <a:pos x="f187" y="f188"/>
                </a:cxn>
                <a:cxn ang="f110">
                  <a:pos x="f189" y="f190"/>
                </a:cxn>
                <a:cxn ang="f110">
                  <a:pos x="f191" y="f192"/>
                </a:cxn>
                <a:cxn ang="f110">
                  <a:pos x="f193" y="f194"/>
                </a:cxn>
                <a:cxn ang="f110">
                  <a:pos x="f191" y="f195"/>
                </a:cxn>
                <a:cxn ang="f110">
                  <a:pos x="f196" y="f197"/>
                </a:cxn>
                <a:cxn ang="f110">
                  <a:pos x="f198" y="f199"/>
                </a:cxn>
                <a:cxn ang="f110">
                  <a:pos x="f200" y="f188"/>
                </a:cxn>
                <a:cxn ang="f110">
                  <a:pos x="f201" y="f202"/>
                </a:cxn>
                <a:cxn ang="f110">
                  <a:pos x="f203" y="f204"/>
                </a:cxn>
                <a:cxn ang="f110">
                  <a:pos x="f203" y="f205"/>
                </a:cxn>
                <a:cxn ang="f110">
                  <a:pos x="f206" y="f207"/>
                </a:cxn>
                <a:cxn ang="f110">
                  <a:pos x="f208" y="f209"/>
                </a:cxn>
                <a:cxn ang="f110">
                  <a:pos x="f210" y="f211"/>
                </a:cxn>
                <a:cxn ang="f110">
                  <a:pos x="f212" y="f209"/>
                </a:cxn>
                <a:cxn ang="f110">
                  <a:pos x="f213" y="f214"/>
                </a:cxn>
                <a:cxn ang="f110">
                  <a:pos x="f183" y="f184"/>
                </a:cxn>
              </a:cxnLst>
              <a:rect l="f179" t="f182" r="f180" b="f181"/>
              <a:pathLst>
                <a:path w="35" h="89">
                  <a:moveTo>
                    <a:pt x="f8" y="f9"/>
                  </a:moveTo>
                  <a:cubicBezTo>
                    <a:pt x="f10" y="f11"/>
                    <a:pt x="f12" y="f13"/>
                    <a:pt x="f14" y="f15"/>
                  </a:cubicBezTo>
                  <a:cubicBezTo>
                    <a:pt x="f16" y="f17"/>
                    <a:pt x="f16" y="f18"/>
                    <a:pt x="f14" y="f9"/>
                  </a:cubicBezTo>
                  <a:cubicBezTo>
                    <a:pt x="f19" y="f20"/>
                    <a:pt x="f21" y="f22"/>
                    <a:pt x="f10" y="f23"/>
                  </a:cubicBezTo>
                  <a:cubicBezTo>
                    <a:pt x="f19" y="f24"/>
                    <a:pt x="f25" y="f26"/>
                    <a:pt x="f27" y="f28"/>
                  </a:cubicBezTo>
                  <a:cubicBezTo>
                    <a:pt x="f29" y="f30"/>
                    <a:pt x="f29" y="f31"/>
                    <a:pt x="f32" y="f33"/>
                  </a:cubicBezTo>
                  <a:cubicBezTo>
                    <a:pt x="f5" y="f34"/>
                    <a:pt x="f5" y="f14"/>
                    <a:pt x="f35" y="f5"/>
                  </a:cubicBezTo>
                  <a:cubicBezTo>
                    <a:pt x="f36" y="f37"/>
                    <a:pt x="f38" y="f39"/>
                    <a:pt x="f32" y="f39"/>
                  </a:cubicBezTo>
                  <a:cubicBezTo>
                    <a:pt x="f19" y="f25"/>
                    <a:pt x="f40" y="f41"/>
                    <a:pt x="f42" y="f6"/>
                  </a:cubicBezTo>
                  <a:cubicBezTo>
                    <a:pt x="f41" y="f43"/>
                    <a:pt x="f44" y="f45"/>
                    <a:pt x="f34" y="f46"/>
                  </a:cubicBezTo>
                  <a:cubicBezTo>
                    <a:pt x="f47" y="f46"/>
                    <a:pt x="f48" y="f49"/>
                    <a:pt x="f50" y="f23"/>
                  </a:cubicBezTo>
                  <a:cubicBezTo>
                    <a:pt x="f6" y="f22"/>
                    <a:pt x="f6" y="f9"/>
                    <a:pt x="f6" y="f18"/>
                  </a:cubicBezTo>
                  <a:cubicBezTo>
                    <a:pt x="f48" y="f9"/>
                    <a:pt x="f51" y="f20"/>
                    <a:pt x="f52" y="f22"/>
                  </a:cubicBezTo>
                  <a:cubicBezTo>
                    <a:pt x="f52" y="f20"/>
                    <a:pt x="f52" y="f20"/>
                    <a:pt x="f52" y="f20"/>
                  </a:cubicBezTo>
                  <a:cubicBezTo>
                    <a:pt x="f53" y="f13"/>
                    <a:pt x="f53" y="f54"/>
                    <a:pt x="f48" y="f55"/>
                  </a:cubicBezTo>
                  <a:cubicBezTo>
                    <a:pt x="f50" y="f56"/>
                    <a:pt x="f50" y="f57"/>
                    <a:pt x="f58" y="f59"/>
                  </a:cubicBezTo>
                  <a:cubicBezTo>
                    <a:pt x="f60" y="f61"/>
                    <a:pt x="f52" y="f7"/>
                    <a:pt x="f62" y="f61"/>
                  </a:cubicBezTo>
                  <a:cubicBezTo>
                    <a:pt x="f41" y="f61"/>
                    <a:pt x="f42" y="f63"/>
                    <a:pt x="f41" y="f59"/>
                  </a:cubicBezTo>
                  <a:cubicBezTo>
                    <a:pt x="f44" y="f64"/>
                    <a:pt x="f42" y="f17"/>
                    <a:pt x="f40" y="f65"/>
                  </a:cubicBezTo>
                  <a:cubicBezTo>
                    <a:pt x="f40" y="f65"/>
                    <a:pt x="f40" y="f65"/>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7" name="Freeform 29">
              <a:extLst>
                <a:ext uri="{FF2B5EF4-FFF2-40B4-BE49-F238E27FC236}">
                  <a16:creationId xmlns:a16="http://schemas.microsoft.com/office/drawing/2014/main" id="{1484A359-AA19-47E8-940B-928954337E28}"/>
                </a:ext>
              </a:extLst>
            </p:cNvPr>
            <p:cNvSpPr/>
            <p:nvPr/>
          </p:nvSpPr>
          <p:spPr>
            <a:xfrm>
              <a:off x="2867028" y="2400300"/>
              <a:ext cx="82552" cy="217490"/>
            </a:xfrm>
            <a:custGeom>
              <a:avLst/>
              <a:gdLst>
                <a:gd name="f0" fmla="val 10800000"/>
                <a:gd name="f1" fmla="val 5400000"/>
                <a:gd name="f2" fmla="val 180"/>
                <a:gd name="f3" fmla="val w"/>
                <a:gd name="f4" fmla="val h"/>
                <a:gd name="f5" fmla="val 0"/>
                <a:gd name="f6" fmla="val 34"/>
                <a:gd name="f7" fmla="val 89"/>
                <a:gd name="f8" fmla="val 18"/>
                <a:gd name="f9" fmla="val 67"/>
                <a:gd name="f10" fmla="val 16"/>
                <a:gd name="f11" fmla="val 69"/>
                <a:gd name="f12" fmla="val 14"/>
                <a:gd name="f13" fmla="val 72"/>
                <a:gd name="f14" fmla="val 13"/>
                <a:gd name="f15" fmla="val 74"/>
                <a:gd name="f16" fmla="val 9"/>
                <a:gd name="f17" fmla="val 73"/>
                <a:gd name="f18" fmla="val 12"/>
                <a:gd name="f19" fmla="val 66"/>
                <a:gd name="f20" fmla="val 15"/>
                <a:gd name="f21" fmla="val 65"/>
                <a:gd name="f22" fmla="val 17"/>
                <a:gd name="f23" fmla="val 64"/>
                <a:gd name="f24" fmla="val 57"/>
                <a:gd name="f25" fmla="val 11"/>
                <a:gd name="f26" fmla="val 49"/>
                <a:gd name="f27" fmla="val 8"/>
                <a:gd name="f28" fmla="val 42"/>
                <a:gd name="f29" fmla="val 7"/>
                <a:gd name="f30" fmla="val 40"/>
                <a:gd name="f31" fmla="val 6"/>
                <a:gd name="f32" fmla="val 38"/>
                <a:gd name="f33" fmla="val 5"/>
                <a:gd name="f34" fmla="val 36"/>
                <a:gd name="f35" fmla="val 24"/>
                <a:gd name="f36" fmla="val 3"/>
                <a:gd name="f37" fmla="val 4"/>
                <a:gd name="f38" fmla="val 1"/>
                <a:gd name="f39" fmla="val 2"/>
                <a:gd name="f40" fmla="val 22"/>
                <a:gd name="f41" fmla="val 20"/>
                <a:gd name="f42" fmla="val 35"/>
                <a:gd name="f43" fmla="val 44"/>
                <a:gd name="f44" fmla="val 23"/>
                <a:gd name="f45" fmla="val 53"/>
                <a:gd name="f46" fmla="val 25"/>
                <a:gd name="f47" fmla="val 62"/>
                <a:gd name="f48" fmla="val 28"/>
                <a:gd name="f49" fmla="val 32"/>
                <a:gd name="f50" fmla="val 60"/>
                <a:gd name="f51" fmla="val 68"/>
                <a:gd name="f52" fmla="val 31"/>
                <a:gd name="f53" fmla="val 26"/>
                <a:gd name="f54" fmla="val 71"/>
                <a:gd name="f55" fmla="val 27"/>
                <a:gd name="f56" fmla="val 77"/>
                <a:gd name="f57" fmla="val 81"/>
                <a:gd name="f58" fmla="val 82"/>
                <a:gd name="f59" fmla="val 84"/>
                <a:gd name="f60" fmla="val 85"/>
                <a:gd name="f61" fmla="val 30"/>
                <a:gd name="f62" fmla="val 88"/>
                <a:gd name="f63" fmla="val 87"/>
                <a:gd name="f64" fmla="val 21"/>
                <a:gd name="f65" fmla="val 79"/>
                <a:gd name="f66" fmla="val 19"/>
                <a:gd name="f67" fmla="+- 0 0 -90"/>
                <a:gd name="f68" fmla="*/ f3 1 34"/>
                <a:gd name="f69" fmla="*/ f4 1 89"/>
                <a:gd name="f70" fmla="val f5"/>
                <a:gd name="f71" fmla="val f6"/>
                <a:gd name="f72" fmla="val f7"/>
                <a:gd name="f73" fmla="*/ f67 f0 1"/>
                <a:gd name="f74" fmla="+- f72 0 f70"/>
                <a:gd name="f75" fmla="+- f71 0 f70"/>
                <a:gd name="f76" fmla="*/ f73 1 f2"/>
                <a:gd name="f77" fmla="*/ f75 1 34"/>
                <a:gd name="f78" fmla="*/ f74 1 89"/>
                <a:gd name="f79" fmla="*/ 18 f75 1"/>
                <a:gd name="f80" fmla="*/ 67 f74 1"/>
                <a:gd name="f81" fmla="*/ 13 f75 1"/>
                <a:gd name="f82" fmla="*/ 74 f74 1"/>
                <a:gd name="f83" fmla="*/ 12 f75 1"/>
                <a:gd name="f84" fmla="*/ 66 f74 1"/>
                <a:gd name="f85" fmla="*/ 17 f75 1"/>
                <a:gd name="f86" fmla="*/ 64 f74 1"/>
                <a:gd name="f87" fmla="*/ 8 f75 1"/>
                <a:gd name="f88" fmla="*/ 42 f74 1"/>
                <a:gd name="f89" fmla="*/ 5 f75 1"/>
                <a:gd name="f90" fmla="*/ 36 f74 1"/>
                <a:gd name="f91" fmla="*/ 3 f75 1"/>
                <a:gd name="f92" fmla="*/ 0 f74 1"/>
                <a:gd name="f93" fmla="*/ 2 f74 1"/>
                <a:gd name="f94" fmla="*/ 20 f75 1"/>
                <a:gd name="f95" fmla="*/ 35 f74 1"/>
                <a:gd name="f96" fmla="*/ 25 f75 1"/>
                <a:gd name="f97" fmla="*/ 62 f74 1"/>
                <a:gd name="f98" fmla="*/ 34 f75 1"/>
                <a:gd name="f99" fmla="*/ 68 f74 1"/>
                <a:gd name="f100" fmla="*/ 26 f75 1"/>
                <a:gd name="f101" fmla="*/ 65 f74 1"/>
                <a:gd name="f102" fmla="*/ 32 f75 1"/>
                <a:gd name="f103" fmla="*/ 81 f74 1"/>
                <a:gd name="f104" fmla="*/ 85 f74 1"/>
                <a:gd name="f105" fmla="*/ 23 f75 1"/>
                <a:gd name="f106" fmla="*/ 88 f74 1"/>
                <a:gd name="f107" fmla="*/ 21 f75 1"/>
                <a:gd name="f108" fmla="*/ 19 f75 1"/>
                <a:gd name="f109" fmla="+- f76 0 f1"/>
                <a:gd name="f110" fmla="*/ f79 1 34"/>
                <a:gd name="f111" fmla="*/ f80 1 89"/>
                <a:gd name="f112" fmla="*/ f81 1 34"/>
                <a:gd name="f113" fmla="*/ f82 1 89"/>
                <a:gd name="f114" fmla="*/ f83 1 34"/>
                <a:gd name="f115" fmla="*/ f84 1 89"/>
                <a:gd name="f116" fmla="*/ f85 1 34"/>
                <a:gd name="f117" fmla="*/ f86 1 89"/>
                <a:gd name="f118" fmla="*/ f87 1 34"/>
                <a:gd name="f119" fmla="*/ f88 1 89"/>
                <a:gd name="f120" fmla="*/ f89 1 34"/>
                <a:gd name="f121" fmla="*/ f90 1 89"/>
                <a:gd name="f122" fmla="*/ f91 1 34"/>
                <a:gd name="f123" fmla="*/ f92 1 89"/>
                <a:gd name="f124" fmla="*/ f93 1 89"/>
                <a:gd name="f125" fmla="*/ f94 1 34"/>
                <a:gd name="f126" fmla="*/ f95 1 89"/>
                <a:gd name="f127" fmla="*/ f96 1 34"/>
                <a:gd name="f128" fmla="*/ f97 1 89"/>
                <a:gd name="f129" fmla="*/ f98 1 34"/>
                <a:gd name="f130" fmla="*/ f99 1 89"/>
                <a:gd name="f131" fmla="*/ f100 1 34"/>
                <a:gd name="f132" fmla="*/ f101 1 89"/>
                <a:gd name="f133" fmla="*/ f102 1 34"/>
                <a:gd name="f134" fmla="*/ f103 1 89"/>
                <a:gd name="f135" fmla="*/ f104 1 89"/>
                <a:gd name="f136" fmla="*/ f105 1 34"/>
                <a:gd name="f137" fmla="*/ f106 1 89"/>
                <a:gd name="f138" fmla="*/ f107 1 34"/>
                <a:gd name="f139" fmla="*/ f108 1 34"/>
                <a:gd name="f140" fmla="*/ 0 1 f77"/>
                <a:gd name="f141" fmla="*/ f71 1 f77"/>
                <a:gd name="f142" fmla="*/ 0 1 f78"/>
                <a:gd name="f143" fmla="*/ f72 1 f78"/>
                <a:gd name="f144" fmla="*/ f110 1 f77"/>
                <a:gd name="f145" fmla="*/ f111 1 f78"/>
                <a:gd name="f146" fmla="*/ f112 1 f77"/>
                <a:gd name="f147" fmla="*/ f113 1 f78"/>
                <a:gd name="f148" fmla="*/ f114 1 f77"/>
                <a:gd name="f149" fmla="*/ f115 1 f78"/>
                <a:gd name="f150" fmla="*/ f116 1 f77"/>
                <a:gd name="f151" fmla="*/ f117 1 f78"/>
                <a:gd name="f152" fmla="*/ f118 1 f77"/>
                <a:gd name="f153" fmla="*/ f119 1 f78"/>
                <a:gd name="f154" fmla="*/ f120 1 f77"/>
                <a:gd name="f155" fmla="*/ f121 1 f78"/>
                <a:gd name="f156" fmla="*/ f122 1 f77"/>
                <a:gd name="f157" fmla="*/ f123 1 f78"/>
                <a:gd name="f158" fmla="*/ f124 1 f78"/>
                <a:gd name="f159" fmla="*/ f125 1 f77"/>
                <a:gd name="f160" fmla="*/ f126 1 f78"/>
                <a:gd name="f161" fmla="*/ f127 1 f77"/>
                <a:gd name="f162" fmla="*/ f128 1 f78"/>
                <a:gd name="f163" fmla="*/ f129 1 f77"/>
                <a:gd name="f164" fmla="*/ f130 1 f78"/>
                <a:gd name="f165" fmla="*/ f131 1 f77"/>
                <a:gd name="f166" fmla="*/ f132 1 f78"/>
                <a:gd name="f167" fmla="*/ f133 1 f77"/>
                <a:gd name="f168" fmla="*/ f134 1 f78"/>
                <a:gd name="f169" fmla="*/ f135 1 f78"/>
                <a:gd name="f170" fmla="*/ f136 1 f77"/>
                <a:gd name="f171" fmla="*/ f137 1 f78"/>
                <a:gd name="f172" fmla="*/ f138 1 f77"/>
                <a:gd name="f173" fmla="*/ f139 1 f77"/>
                <a:gd name="f174" fmla="*/ f140 f68 1"/>
                <a:gd name="f175" fmla="*/ f141 f68 1"/>
                <a:gd name="f176" fmla="*/ f143 f69 1"/>
                <a:gd name="f177" fmla="*/ f142 f69 1"/>
                <a:gd name="f178" fmla="*/ f144 f68 1"/>
                <a:gd name="f179" fmla="*/ f145 f69 1"/>
                <a:gd name="f180" fmla="*/ f146 f68 1"/>
                <a:gd name="f181" fmla="*/ f147 f69 1"/>
                <a:gd name="f182" fmla="*/ f148 f68 1"/>
                <a:gd name="f183" fmla="*/ f149 f69 1"/>
                <a:gd name="f184" fmla="*/ f150 f68 1"/>
                <a:gd name="f185" fmla="*/ f151 f69 1"/>
                <a:gd name="f186" fmla="*/ f152 f68 1"/>
                <a:gd name="f187" fmla="*/ f153 f69 1"/>
                <a:gd name="f188" fmla="*/ f154 f68 1"/>
                <a:gd name="f189" fmla="*/ f155 f69 1"/>
                <a:gd name="f190" fmla="*/ f156 f68 1"/>
                <a:gd name="f191" fmla="*/ f157 f69 1"/>
                <a:gd name="f192" fmla="*/ f158 f69 1"/>
                <a:gd name="f193" fmla="*/ f159 f68 1"/>
                <a:gd name="f194" fmla="*/ f160 f69 1"/>
                <a:gd name="f195" fmla="*/ f161 f68 1"/>
                <a:gd name="f196" fmla="*/ f162 f69 1"/>
                <a:gd name="f197" fmla="*/ f163 f68 1"/>
                <a:gd name="f198" fmla="*/ f164 f69 1"/>
                <a:gd name="f199" fmla="*/ f165 f68 1"/>
                <a:gd name="f200" fmla="*/ f166 f69 1"/>
                <a:gd name="f201" fmla="*/ f167 f68 1"/>
                <a:gd name="f202" fmla="*/ f168 f69 1"/>
                <a:gd name="f203" fmla="*/ f169 f69 1"/>
                <a:gd name="f204" fmla="*/ f170 f68 1"/>
                <a:gd name="f205" fmla="*/ f171 f69 1"/>
                <a:gd name="f206" fmla="*/ f172 f68 1"/>
                <a:gd name="f207" fmla="*/ f173 f68 1"/>
              </a:gdLst>
              <a:ahLst/>
              <a:cxnLst>
                <a:cxn ang="3cd4">
                  <a:pos x="hc" y="t"/>
                </a:cxn>
                <a:cxn ang="0">
                  <a:pos x="r" y="vc"/>
                </a:cxn>
                <a:cxn ang="cd4">
                  <a:pos x="hc" y="b"/>
                </a:cxn>
                <a:cxn ang="cd2">
                  <a:pos x="l" y="vc"/>
                </a:cxn>
                <a:cxn ang="f109">
                  <a:pos x="f178" y="f179"/>
                </a:cxn>
                <a:cxn ang="f109">
                  <a:pos x="f180" y="f181"/>
                </a:cxn>
                <a:cxn ang="f109">
                  <a:pos x="f182" y="f183"/>
                </a:cxn>
                <a:cxn ang="f109">
                  <a:pos x="f184" y="f185"/>
                </a:cxn>
                <a:cxn ang="f109">
                  <a:pos x="f186" y="f187"/>
                </a:cxn>
                <a:cxn ang="f109">
                  <a:pos x="f188" y="f189"/>
                </a:cxn>
                <a:cxn ang="f109">
                  <a:pos x="f190" y="f191"/>
                </a:cxn>
                <a:cxn ang="f109">
                  <a:pos x="f188" y="f192"/>
                </a:cxn>
                <a:cxn ang="f109">
                  <a:pos x="f193" y="f194"/>
                </a:cxn>
                <a:cxn ang="f109">
                  <a:pos x="f195" y="f196"/>
                </a:cxn>
                <a:cxn ang="f109">
                  <a:pos x="f197" y="f185"/>
                </a:cxn>
                <a:cxn ang="f109">
                  <a:pos x="f197" y="f198"/>
                </a:cxn>
                <a:cxn ang="f109">
                  <a:pos x="f199" y="f200"/>
                </a:cxn>
                <a:cxn ang="f109">
                  <a:pos x="f195" y="f183"/>
                </a:cxn>
                <a:cxn ang="f109">
                  <a:pos x="f201" y="f202"/>
                </a:cxn>
                <a:cxn ang="f109">
                  <a:pos x="f201" y="f203"/>
                </a:cxn>
                <a:cxn ang="f109">
                  <a:pos x="f204" y="f205"/>
                </a:cxn>
                <a:cxn ang="f109">
                  <a:pos x="f206" y="f203"/>
                </a:cxn>
                <a:cxn ang="f109">
                  <a:pos x="f207" y="f198"/>
                </a:cxn>
                <a:cxn ang="f109">
                  <a:pos x="f178" y="f179"/>
                </a:cxn>
              </a:cxnLst>
              <a:rect l="f174" t="f177" r="f175" b="f176"/>
              <a:pathLst>
                <a:path w="34" h="89">
                  <a:moveTo>
                    <a:pt x="f8" y="f9"/>
                  </a:moveTo>
                  <a:cubicBezTo>
                    <a:pt x="f10" y="f11"/>
                    <a:pt x="f12" y="f13"/>
                    <a:pt x="f14" y="f15"/>
                  </a:cubicBezTo>
                  <a:cubicBezTo>
                    <a:pt x="f16" y="f17"/>
                    <a:pt x="f16" y="f11"/>
                    <a:pt x="f18" y="f19"/>
                  </a:cubicBezTo>
                  <a:cubicBezTo>
                    <a:pt x="f12" y="f19"/>
                    <a:pt x="f20" y="f21"/>
                    <a:pt x="f22" y="f23"/>
                  </a:cubicBezTo>
                  <a:cubicBezTo>
                    <a:pt x="f12" y="f24"/>
                    <a:pt x="f25" y="f26"/>
                    <a:pt x="f27" y="f28"/>
                  </a:cubicBezTo>
                  <a:cubicBezTo>
                    <a:pt x="f29" y="f30"/>
                    <a:pt x="f31" y="f32"/>
                    <a:pt x="f33" y="f34"/>
                  </a:cubicBezTo>
                  <a:cubicBezTo>
                    <a:pt x="f5" y="f35"/>
                    <a:pt x="f5" y="f18"/>
                    <a:pt x="f36" y="f5"/>
                  </a:cubicBezTo>
                  <a:cubicBezTo>
                    <a:pt x="f37" y="f38"/>
                    <a:pt x="f37" y="f38"/>
                    <a:pt x="f33" y="f39"/>
                  </a:cubicBezTo>
                  <a:cubicBezTo>
                    <a:pt x="f12" y="f25"/>
                    <a:pt x="f8" y="f40"/>
                    <a:pt x="f41" y="f42"/>
                  </a:cubicBezTo>
                  <a:cubicBezTo>
                    <a:pt x="f40" y="f43"/>
                    <a:pt x="f44" y="f45"/>
                    <a:pt x="f46" y="f47"/>
                  </a:cubicBezTo>
                  <a:cubicBezTo>
                    <a:pt x="f48" y="f47"/>
                    <a:pt x="f49" y="f50"/>
                    <a:pt x="f6" y="f23"/>
                  </a:cubicBezTo>
                  <a:cubicBezTo>
                    <a:pt x="f6" y="f21"/>
                    <a:pt x="f6" y="f9"/>
                    <a:pt x="f6" y="f51"/>
                  </a:cubicBezTo>
                  <a:cubicBezTo>
                    <a:pt x="f52" y="f9"/>
                    <a:pt x="f48" y="f19"/>
                    <a:pt x="f53" y="f21"/>
                  </a:cubicBezTo>
                  <a:cubicBezTo>
                    <a:pt x="f53" y="f21"/>
                    <a:pt x="f46" y="f19"/>
                    <a:pt x="f46" y="f19"/>
                  </a:cubicBezTo>
                  <a:cubicBezTo>
                    <a:pt x="f53" y="f54"/>
                    <a:pt x="f55" y="f56"/>
                    <a:pt x="f49" y="f57"/>
                  </a:cubicBezTo>
                  <a:cubicBezTo>
                    <a:pt x="f6" y="f58"/>
                    <a:pt x="f6" y="f59"/>
                    <a:pt x="f49" y="f60"/>
                  </a:cubicBezTo>
                  <a:cubicBezTo>
                    <a:pt x="f61" y="f62"/>
                    <a:pt x="f53" y="f7"/>
                    <a:pt x="f44" y="f62"/>
                  </a:cubicBezTo>
                  <a:cubicBezTo>
                    <a:pt x="f40" y="f63"/>
                    <a:pt x="f64" y="f60"/>
                    <a:pt x="f64" y="f60"/>
                  </a:cubicBezTo>
                  <a:cubicBezTo>
                    <a:pt x="f44" y="f65"/>
                    <a:pt x="f41" y="f17"/>
                    <a:pt x="f66" y="f51"/>
                  </a:cubicBezTo>
                  <a:cubicBezTo>
                    <a:pt x="f8" y="f9"/>
                    <a:pt x="f8"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8" name="Freeform 30">
              <a:extLst>
                <a:ext uri="{FF2B5EF4-FFF2-40B4-BE49-F238E27FC236}">
                  <a16:creationId xmlns:a16="http://schemas.microsoft.com/office/drawing/2014/main" id="{987EDAD1-97F5-4AF6-A556-8CDFE444695E}"/>
                </a:ext>
              </a:extLst>
            </p:cNvPr>
            <p:cNvSpPr/>
            <p:nvPr/>
          </p:nvSpPr>
          <p:spPr>
            <a:xfrm>
              <a:off x="2714625" y="300042"/>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69"/>
                <a:gd name="f12" fmla="val 15"/>
                <a:gd name="f13" fmla="val 72"/>
                <a:gd name="f14" fmla="val 13"/>
                <a:gd name="f15" fmla="val 74"/>
                <a:gd name="f16" fmla="val 10"/>
                <a:gd name="f17" fmla="val 73"/>
                <a:gd name="f18" fmla="val 66"/>
                <a:gd name="f19" fmla="val 14"/>
                <a:gd name="f20" fmla="val 65"/>
                <a:gd name="f21" fmla="val 16"/>
                <a:gd name="f22" fmla="val 64"/>
                <a:gd name="f23" fmla="val 57"/>
                <a:gd name="f24" fmla="val 11"/>
                <a:gd name="f25" fmla="val 49"/>
                <a:gd name="f26" fmla="val 8"/>
                <a:gd name="f27" fmla="val 42"/>
                <a:gd name="f28" fmla="val 7"/>
                <a:gd name="f29" fmla="val 40"/>
                <a:gd name="f30" fmla="val 38"/>
                <a:gd name="f31" fmla="val 6"/>
                <a:gd name="f32" fmla="val 36"/>
                <a:gd name="f33" fmla="val 24"/>
                <a:gd name="f34" fmla="val 12"/>
                <a:gd name="f35" fmla="val 3"/>
                <a:gd name="f36" fmla="val 4"/>
                <a:gd name="f37" fmla="val 1"/>
                <a:gd name="f38" fmla="val 5"/>
                <a:gd name="f39" fmla="val 2"/>
                <a:gd name="f40" fmla="val 19"/>
                <a:gd name="f41" fmla="val 22"/>
                <a:gd name="f42" fmla="val 21"/>
                <a:gd name="f43" fmla="val 44"/>
                <a:gd name="f44" fmla="val 52"/>
                <a:gd name="f45" fmla="val 25"/>
                <a:gd name="f46" fmla="val 62"/>
                <a:gd name="f47" fmla="val 28"/>
                <a:gd name="f48" fmla="val 32"/>
                <a:gd name="f49" fmla="val 60"/>
                <a:gd name="f50" fmla="val 34"/>
                <a:gd name="f51" fmla="val 68"/>
                <a:gd name="f52" fmla="val 29"/>
                <a:gd name="f53" fmla="val 26"/>
                <a:gd name="f54" fmla="val 27"/>
                <a:gd name="f55" fmla="val 71"/>
                <a:gd name="f56" fmla="val 77"/>
                <a:gd name="f57" fmla="val 81"/>
                <a:gd name="f58" fmla="val 82"/>
                <a:gd name="f59" fmla="val 84"/>
                <a:gd name="f60" fmla="val 33"/>
                <a:gd name="f61" fmla="val 85"/>
                <a:gd name="f62" fmla="val 31"/>
                <a:gd name="f63" fmla="val 88"/>
                <a:gd name="f64" fmla="val 23"/>
                <a:gd name="f65" fmla="val 87"/>
                <a:gd name="f66" fmla="val 78"/>
                <a:gd name="f67" fmla="+- 0 0 -90"/>
                <a:gd name="f68" fmla="*/ f3 1 35"/>
                <a:gd name="f69" fmla="*/ f4 1 89"/>
                <a:gd name="f70" fmla="val f5"/>
                <a:gd name="f71" fmla="val f6"/>
                <a:gd name="f72" fmla="val f7"/>
                <a:gd name="f73" fmla="*/ f67 f0 1"/>
                <a:gd name="f74" fmla="+- f72 0 f70"/>
                <a:gd name="f75" fmla="+- f71 0 f70"/>
                <a:gd name="f76" fmla="*/ f73 1 f2"/>
                <a:gd name="f77" fmla="*/ f75 1 35"/>
                <a:gd name="f78" fmla="*/ f74 1 89"/>
                <a:gd name="f79" fmla="*/ 18 f75 1"/>
                <a:gd name="f80" fmla="*/ 67 f74 1"/>
                <a:gd name="f81" fmla="*/ 13 f75 1"/>
                <a:gd name="f82" fmla="*/ 74 f74 1"/>
                <a:gd name="f83" fmla="*/ 66 f74 1"/>
                <a:gd name="f84" fmla="*/ 17 f75 1"/>
                <a:gd name="f85" fmla="*/ 64 f74 1"/>
                <a:gd name="f86" fmla="*/ 8 f75 1"/>
                <a:gd name="f87" fmla="*/ 42 f74 1"/>
                <a:gd name="f88" fmla="*/ 6 f75 1"/>
                <a:gd name="f89" fmla="*/ 36 f74 1"/>
                <a:gd name="f90" fmla="*/ 3 f75 1"/>
                <a:gd name="f91" fmla="*/ 0 f74 1"/>
                <a:gd name="f92" fmla="*/ 2 f74 1"/>
                <a:gd name="f93" fmla="*/ 21 f75 1"/>
                <a:gd name="f94" fmla="*/ 35 f74 1"/>
                <a:gd name="f95" fmla="*/ 25 f75 1"/>
                <a:gd name="f96" fmla="*/ 62 f74 1"/>
                <a:gd name="f97" fmla="*/ 34 f75 1"/>
                <a:gd name="f98" fmla="*/ 35 f75 1"/>
                <a:gd name="f99" fmla="*/ 68 f74 1"/>
                <a:gd name="f100" fmla="*/ 26 f75 1"/>
                <a:gd name="f101" fmla="*/ 65 f74 1"/>
                <a:gd name="f102" fmla="*/ 32 f75 1"/>
                <a:gd name="f103" fmla="*/ 81 f74 1"/>
                <a:gd name="f104" fmla="*/ 33 f75 1"/>
                <a:gd name="f105" fmla="*/ 85 f74 1"/>
                <a:gd name="f106" fmla="*/ 23 f75 1"/>
                <a:gd name="f107" fmla="*/ 88 f74 1"/>
                <a:gd name="f108" fmla="*/ 22 f75 1"/>
                <a:gd name="f109" fmla="*/ 19 f75 1"/>
                <a:gd name="f110" fmla="+- f76 0 f1"/>
                <a:gd name="f111" fmla="*/ f79 1 35"/>
                <a:gd name="f112" fmla="*/ f80 1 89"/>
                <a:gd name="f113" fmla="*/ f81 1 35"/>
                <a:gd name="f114" fmla="*/ f82 1 89"/>
                <a:gd name="f115" fmla="*/ f83 1 89"/>
                <a:gd name="f116" fmla="*/ f84 1 35"/>
                <a:gd name="f117" fmla="*/ f85 1 89"/>
                <a:gd name="f118" fmla="*/ f86 1 35"/>
                <a:gd name="f119" fmla="*/ f87 1 89"/>
                <a:gd name="f120" fmla="*/ f88 1 35"/>
                <a:gd name="f121" fmla="*/ f89 1 89"/>
                <a:gd name="f122" fmla="*/ f90 1 35"/>
                <a:gd name="f123" fmla="*/ f91 1 89"/>
                <a:gd name="f124" fmla="*/ f92 1 89"/>
                <a:gd name="f125" fmla="*/ f93 1 35"/>
                <a:gd name="f126" fmla="*/ f94 1 89"/>
                <a:gd name="f127" fmla="*/ f95 1 35"/>
                <a:gd name="f128" fmla="*/ f96 1 89"/>
                <a:gd name="f129" fmla="*/ f97 1 35"/>
                <a:gd name="f130" fmla="*/ f98 1 35"/>
                <a:gd name="f131" fmla="*/ f99 1 89"/>
                <a:gd name="f132" fmla="*/ f100 1 35"/>
                <a:gd name="f133" fmla="*/ f101 1 89"/>
                <a:gd name="f134" fmla="*/ f102 1 35"/>
                <a:gd name="f135" fmla="*/ f103 1 89"/>
                <a:gd name="f136" fmla="*/ f104 1 35"/>
                <a:gd name="f137" fmla="*/ f105 1 89"/>
                <a:gd name="f138" fmla="*/ f106 1 35"/>
                <a:gd name="f139" fmla="*/ f107 1 89"/>
                <a:gd name="f140" fmla="*/ f108 1 35"/>
                <a:gd name="f141" fmla="*/ f109 1 35"/>
                <a:gd name="f142" fmla="*/ 0 1 f77"/>
                <a:gd name="f143" fmla="*/ f71 1 f77"/>
                <a:gd name="f144" fmla="*/ 0 1 f78"/>
                <a:gd name="f145" fmla="*/ f72 1 f78"/>
                <a:gd name="f146" fmla="*/ f111 1 f77"/>
                <a:gd name="f147" fmla="*/ f112 1 f78"/>
                <a:gd name="f148" fmla="*/ f113 1 f77"/>
                <a:gd name="f149" fmla="*/ f114 1 f78"/>
                <a:gd name="f150" fmla="*/ f115 1 f78"/>
                <a:gd name="f151" fmla="*/ f116 1 f77"/>
                <a:gd name="f152" fmla="*/ f117 1 f78"/>
                <a:gd name="f153" fmla="*/ f118 1 f77"/>
                <a:gd name="f154" fmla="*/ f119 1 f78"/>
                <a:gd name="f155" fmla="*/ f120 1 f77"/>
                <a:gd name="f156" fmla="*/ f121 1 f78"/>
                <a:gd name="f157" fmla="*/ f122 1 f77"/>
                <a:gd name="f158" fmla="*/ f123 1 f78"/>
                <a:gd name="f159" fmla="*/ f124 1 f78"/>
                <a:gd name="f160" fmla="*/ f125 1 f77"/>
                <a:gd name="f161" fmla="*/ f126 1 f78"/>
                <a:gd name="f162" fmla="*/ f127 1 f77"/>
                <a:gd name="f163" fmla="*/ f128 1 f78"/>
                <a:gd name="f164" fmla="*/ f129 1 f77"/>
                <a:gd name="f165" fmla="*/ f130 1 f77"/>
                <a:gd name="f166" fmla="*/ f131 1 f78"/>
                <a:gd name="f167" fmla="*/ f132 1 f77"/>
                <a:gd name="f168" fmla="*/ f133 1 f78"/>
                <a:gd name="f169" fmla="*/ f134 1 f77"/>
                <a:gd name="f170" fmla="*/ f135 1 f78"/>
                <a:gd name="f171" fmla="*/ f136 1 f77"/>
                <a:gd name="f172" fmla="*/ f137 1 f78"/>
                <a:gd name="f173" fmla="*/ f138 1 f77"/>
                <a:gd name="f174" fmla="*/ f139 1 f78"/>
                <a:gd name="f175" fmla="*/ f140 1 f77"/>
                <a:gd name="f176" fmla="*/ f141 1 f77"/>
                <a:gd name="f177" fmla="*/ f142 f68 1"/>
                <a:gd name="f178" fmla="*/ f143 f68 1"/>
                <a:gd name="f179" fmla="*/ f145 f69 1"/>
                <a:gd name="f180" fmla="*/ f144 f69 1"/>
                <a:gd name="f181" fmla="*/ f146 f68 1"/>
                <a:gd name="f182" fmla="*/ f147 f69 1"/>
                <a:gd name="f183" fmla="*/ f148 f68 1"/>
                <a:gd name="f184" fmla="*/ f149 f69 1"/>
                <a:gd name="f185" fmla="*/ f150 f69 1"/>
                <a:gd name="f186" fmla="*/ f151 f68 1"/>
                <a:gd name="f187" fmla="*/ f152 f69 1"/>
                <a:gd name="f188" fmla="*/ f153 f68 1"/>
                <a:gd name="f189" fmla="*/ f154 f69 1"/>
                <a:gd name="f190" fmla="*/ f155 f68 1"/>
                <a:gd name="f191" fmla="*/ f156 f69 1"/>
                <a:gd name="f192" fmla="*/ f157 f68 1"/>
                <a:gd name="f193" fmla="*/ f158 f69 1"/>
                <a:gd name="f194" fmla="*/ f159 f69 1"/>
                <a:gd name="f195" fmla="*/ f160 f68 1"/>
                <a:gd name="f196" fmla="*/ f161 f69 1"/>
                <a:gd name="f197" fmla="*/ f162 f68 1"/>
                <a:gd name="f198" fmla="*/ f163 f69 1"/>
                <a:gd name="f199" fmla="*/ f164 f68 1"/>
                <a:gd name="f200" fmla="*/ f165 f68 1"/>
                <a:gd name="f201" fmla="*/ f166 f69 1"/>
                <a:gd name="f202" fmla="*/ f167 f68 1"/>
                <a:gd name="f203" fmla="*/ f168 f69 1"/>
                <a:gd name="f204" fmla="*/ f169 f68 1"/>
                <a:gd name="f205" fmla="*/ f170 f69 1"/>
                <a:gd name="f206" fmla="*/ f171 f68 1"/>
                <a:gd name="f207" fmla="*/ f172 f69 1"/>
                <a:gd name="f208" fmla="*/ f173 f68 1"/>
                <a:gd name="f209" fmla="*/ f174 f69 1"/>
                <a:gd name="f210" fmla="*/ f175 f68 1"/>
                <a:gd name="f211" fmla="*/ f176 f68 1"/>
              </a:gdLst>
              <a:ahLst/>
              <a:cxnLst>
                <a:cxn ang="3cd4">
                  <a:pos x="hc" y="t"/>
                </a:cxn>
                <a:cxn ang="0">
                  <a:pos x="r" y="vc"/>
                </a:cxn>
                <a:cxn ang="cd4">
                  <a:pos x="hc" y="b"/>
                </a:cxn>
                <a:cxn ang="cd2">
                  <a:pos x="l" y="vc"/>
                </a:cxn>
                <a:cxn ang="f110">
                  <a:pos x="f181" y="f182"/>
                </a:cxn>
                <a:cxn ang="f110">
                  <a:pos x="f183" y="f184"/>
                </a:cxn>
                <a:cxn ang="f110">
                  <a:pos x="f183" y="f185"/>
                </a:cxn>
                <a:cxn ang="f110">
                  <a:pos x="f186" y="f187"/>
                </a:cxn>
                <a:cxn ang="f110">
                  <a:pos x="f188" y="f189"/>
                </a:cxn>
                <a:cxn ang="f110">
                  <a:pos x="f190" y="f191"/>
                </a:cxn>
                <a:cxn ang="f110">
                  <a:pos x="f192" y="f193"/>
                </a:cxn>
                <a:cxn ang="f110">
                  <a:pos x="f190" y="f194"/>
                </a:cxn>
                <a:cxn ang="f110">
                  <a:pos x="f195" y="f196"/>
                </a:cxn>
                <a:cxn ang="f110">
                  <a:pos x="f197" y="f198"/>
                </a:cxn>
                <a:cxn ang="f110">
                  <a:pos x="f199" y="f187"/>
                </a:cxn>
                <a:cxn ang="f110">
                  <a:pos x="f200" y="f201"/>
                </a:cxn>
                <a:cxn ang="f110">
                  <a:pos x="f202" y="f203"/>
                </a:cxn>
                <a:cxn ang="f110">
                  <a:pos x="f202" y="f185"/>
                </a:cxn>
                <a:cxn ang="f110">
                  <a:pos x="f204" y="f205"/>
                </a:cxn>
                <a:cxn ang="f110">
                  <a:pos x="f206" y="f207"/>
                </a:cxn>
                <a:cxn ang="f110">
                  <a:pos x="f208" y="f209"/>
                </a:cxn>
                <a:cxn ang="f110">
                  <a:pos x="f210" y="f207"/>
                </a:cxn>
                <a:cxn ang="f110">
                  <a:pos x="f211" y="f201"/>
                </a:cxn>
                <a:cxn ang="f110">
                  <a:pos x="f181" y="f182"/>
                </a:cxn>
              </a:cxnLst>
              <a:rect l="f177" t="f180" r="f178" b="f179"/>
              <a:pathLst>
                <a:path w="35" h="89">
                  <a:moveTo>
                    <a:pt x="f8" y="f9"/>
                  </a:moveTo>
                  <a:cubicBezTo>
                    <a:pt x="f10" y="f11"/>
                    <a:pt x="f12" y="f13"/>
                    <a:pt x="f14" y="f15"/>
                  </a:cubicBezTo>
                  <a:cubicBezTo>
                    <a:pt x="f16" y="f17"/>
                    <a:pt x="f16" y="f11"/>
                    <a:pt x="f14" y="f18"/>
                  </a:cubicBezTo>
                  <a:cubicBezTo>
                    <a:pt x="f19" y="f20"/>
                    <a:pt x="f21" y="f20"/>
                    <a:pt x="f10" y="f22"/>
                  </a:cubicBezTo>
                  <a:cubicBezTo>
                    <a:pt x="f19" y="f23"/>
                    <a:pt x="f24" y="f25"/>
                    <a:pt x="f26" y="f27"/>
                  </a:cubicBezTo>
                  <a:cubicBezTo>
                    <a:pt x="f28" y="f29"/>
                    <a:pt x="f28" y="f30"/>
                    <a:pt x="f31" y="f32"/>
                  </a:cubicBezTo>
                  <a:cubicBezTo>
                    <a:pt x="f5" y="f33"/>
                    <a:pt x="f5" y="f34"/>
                    <a:pt x="f35" y="f5"/>
                  </a:cubicBezTo>
                  <a:cubicBezTo>
                    <a:pt x="f36" y="f37"/>
                    <a:pt x="f38" y="f37"/>
                    <a:pt x="f31" y="f39"/>
                  </a:cubicBezTo>
                  <a:cubicBezTo>
                    <a:pt x="f19" y="f24"/>
                    <a:pt x="f40" y="f41"/>
                    <a:pt x="f42" y="f6"/>
                  </a:cubicBezTo>
                  <a:cubicBezTo>
                    <a:pt x="f41" y="f43"/>
                    <a:pt x="f33" y="f44"/>
                    <a:pt x="f45" y="f46"/>
                  </a:cubicBezTo>
                  <a:cubicBezTo>
                    <a:pt x="f47" y="f46"/>
                    <a:pt x="f48" y="f49"/>
                    <a:pt x="f50" y="f22"/>
                  </a:cubicBezTo>
                  <a:cubicBezTo>
                    <a:pt x="f6" y="f20"/>
                    <a:pt x="f6" y="f9"/>
                    <a:pt x="f6" y="f51"/>
                  </a:cubicBezTo>
                  <a:cubicBezTo>
                    <a:pt x="f48" y="f9"/>
                    <a:pt x="f52" y="f18"/>
                    <a:pt x="f53" y="f20"/>
                  </a:cubicBezTo>
                  <a:cubicBezTo>
                    <a:pt x="f53" y="f20"/>
                    <a:pt x="f53" y="f18"/>
                    <a:pt x="f53" y="f18"/>
                  </a:cubicBezTo>
                  <a:cubicBezTo>
                    <a:pt x="f54" y="f55"/>
                    <a:pt x="f54" y="f56"/>
                    <a:pt x="f48" y="f57"/>
                  </a:cubicBezTo>
                  <a:cubicBezTo>
                    <a:pt x="f50" y="f58"/>
                    <a:pt x="f50" y="f59"/>
                    <a:pt x="f60" y="f61"/>
                  </a:cubicBezTo>
                  <a:cubicBezTo>
                    <a:pt x="f62" y="f63"/>
                    <a:pt x="f54" y="f7"/>
                    <a:pt x="f64" y="f63"/>
                  </a:cubicBezTo>
                  <a:cubicBezTo>
                    <a:pt x="f41" y="f65"/>
                    <a:pt x="f42" y="f61"/>
                    <a:pt x="f41" y="f61"/>
                  </a:cubicBezTo>
                  <a:cubicBezTo>
                    <a:pt x="f33" y="f66"/>
                    <a:pt x="f42" y="f17"/>
                    <a:pt x="f40" y="f51"/>
                  </a:cubicBezTo>
                  <a:cubicBezTo>
                    <a:pt x="f40" y="f9"/>
                    <a:pt x="f40"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8A5A9FC0-C22C-4803-998F-7F5A9D58D428}"/>
                </a:ext>
              </a:extLst>
            </p:cNvPr>
            <p:cNvSpPr/>
            <p:nvPr/>
          </p:nvSpPr>
          <p:spPr>
            <a:xfrm>
              <a:off x="852485" y="1757367"/>
              <a:ext cx="85725" cy="219071"/>
            </a:xfrm>
            <a:custGeom>
              <a:avLst/>
              <a:gdLst>
                <a:gd name="f0" fmla="val 10800000"/>
                <a:gd name="f1" fmla="val 5400000"/>
                <a:gd name="f2" fmla="val 180"/>
                <a:gd name="f3" fmla="val w"/>
                <a:gd name="f4" fmla="val h"/>
                <a:gd name="f5" fmla="val 0"/>
                <a:gd name="f6" fmla="val 35"/>
                <a:gd name="f7" fmla="val 90"/>
                <a:gd name="f8" fmla="val 19"/>
                <a:gd name="f9" fmla="val 68"/>
                <a:gd name="f10" fmla="val 17"/>
                <a:gd name="f11" fmla="val 70"/>
                <a:gd name="f12" fmla="val 15"/>
                <a:gd name="f13" fmla="val 72"/>
                <a:gd name="f14" fmla="val 13"/>
                <a:gd name="f15" fmla="val 75"/>
                <a:gd name="f16" fmla="val 10"/>
                <a:gd name="f17" fmla="val 73"/>
                <a:gd name="f18" fmla="val 69"/>
                <a:gd name="f19" fmla="val 67"/>
                <a:gd name="f20" fmla="val 66"/>
                <a:gd name="f21" fmla="val 16"/>
                <a:gd name="f22" fmla="val 65"/>
                <a:gd name="f23" fmla="val 18"/>
                <a:gd name="f24" fmla="val 14"/>
                <a:gd name="f25" fmla="val 57"/>
                <a:gd name="f26" fmla="val 11"/>
                <a:gd name="f27" fmla="val 50"/>
                <a:gd name="f28" fmla="val 8"/>
                <a:gd name="f29" fmla="val 43"/>
                <a:gd name="f30" fmla="val 41"/>
                <a:gd name="f31" fmla="val 7"/>
                <a:gd name="f32" fmla="val 38"/>
                <a:gd name="f33" fmla="val 6"/>
                <a:gd name="f34" fmla="val 36"/>
                <a:gd name="f35" fmla="val 25"/>
                <a:gd name="f36" fmla="val 3"/>
                <a:gd name="f37" fmla="val 4"/>
                <a:gd name="f38" fmla="val 1"/>
                <a:gd name="f39" fmla="val 5"/>
                <a:gd name="f40" fmla="val 2"/>
                <a:gd name="f41" fmla="val 12"/>
                <a:gd name="f42" fmla="val 23"/>
                <a:gd name="f43" fmla="val 21"/>
                <a:gd name="f44" fmla="val 22"/>
                <a:gd name="f45" fmla="val 44"/>
                <a:gd name="f46" fmla="val 24"/>
                <a:gd name="f47" fmla="val 53"/>
                <a:gd name="f48" fmla="val 26"/>
                <a:gd name="f49" fmla="val 62"/>
                <a:gd name="f50" fmla="val 29"/>
                <a:gd name="f51" fmla="val 63"/>
                <a:gd name="f52" fmla="val 32"/>
                <a:gd name="f53" fmla="val 60"/>
                <a:gd name="f54" fmla="val 34"/>
                <a:gd name="f55" fmla="val 64"/>
                <a:gd name="f56" fmla="val 27"/>
                <a:gd name="f57" fmla="val 28"/>
                <a:gd name="f58" fmla="val 78"/>
                <a:gd name="f59" fmla="val 33"/>
                <a:gd name="f60" fmla="val 82"/>
                <a:gd name="f61" fmla="val 83"/>
                <a:gd name="f62" fmla="val 84"/>
                <a:gd name="f63" fmla="val 86"/>
                <a:gd name="f64" fmla="val 31"/>
                <a:gd name="f65" fmla="val 88"/>
                <a:gd name="f66" fmla="val 85"/>
                <a:gd name="f67" fmla="val 79"/>
                <a:gd name="f68" fmla="val 74"/>
                <a:gd name="f69" fmla="val 20"/>
                <a:gd name="f70" fmla="+- 0 0 -90"/>
                <a:gd name="f71" fmla="*/ f3 1 35"/>
                <a:gd name="f72" fmla="*/ f4 1 90"/>
                <a:gd name="f73" fmla="val f5"/>
                <a:gd name="f74" fmla="val f6"/>
                <a:gd name="f75" fmla="val f7"/>
                <a:gd name="f76" fmla="*/ f70 f0 1"/>
                <a:gd name="f77" fmla="+- f75 0 f73"/>
                <a:gd name="f78" fmla="+- f74 0 f73"/>
                <a:gd name="f79" fmla="*/ f76 1 f2"/>
                <a:gd name="f80" fmla="*/ f78 1 35"/>
                <a:gd name="f81" fmla="*/ f77 1 90"/>
                <a:gd name="f82" fmla="*/ 19 f78 1"/>
                <a:gd name="f83" fmla="*/ 68 f77 1"/>
                <a:gd name="f84" fmla="*/ 13 f78 1"/>
                <a:gd name="f85" fmla="*/ 75 f77 1"/>
                <a:gd name="f86" fmla="*/ 67 f77 1"/>
                <a:gd name="f87" fmla="*/ 18 f78 1"/>
                <a:gd name="f88" fmla="*/ 65 f77 1"/>
                <a:gd name="f89" fmla="*/ 8 f78 1"/>
                <a:gd name="f90" fmla="*/ 43 f77 1"/>
                <a:gd name="f91" fmla="*/ 6 f78 1"/>
                <a:gd name="f92" fmla="*/ 36 f77 1"/>
                <a:gd name="f93" fmla="*/ 3 f78 1"/>
                <a:gd name="f94" fmla="*/ 0 f77 1"/>
                <a:gd name="f95" fmla="*/ 3 f77 1"/>
                <a:gd name="f96" fmla="*/ 21 f78 1"/>
                <a:gd name="f97" fmla="*/ 35 f77 1"/>
                <a:gd name="f98" fmla="*/ 26 f78 1"/>
                <a:gd name="f99" fmla="*/ 62 f77 1"/>
                <a:gd name="f100" fmla="*/ 34 f78 1"/>
                <a:gd name="f101" fmla="*/ 64 f77 1"/>
                <a:gd name="f102" fmla="*/ 35 f78 1"/>
                <a:gd name="f103" fmla="*/ 69 f77 1"/>
                <a:gd name="f104" fmla="*/ 27 f78 1"/>
                <a:gd name="f105" fmla="*/ 66 f77 1"/>
                <a:gd name="f106" fmla="*/ 33 f78 1"/>
                <a:gd name="f107" fmla="*/ 82 f77 1"/>
                <a:gd name="f108" fmla="*/ 86 f77 1"/>
                <a:gd name="f109" fmla="*/ 23 f78 1"/>
                <a:gd name="f110" fmla="*/ 88 f77 1"/>
                <a:gd name="f111" fmla="*/ 22 f78 1"/>
                <a:gd name="f112" fmla="*/ 85 f77 1"/>
                <a:gd name="f113" fmla="*/ 20 f78 1"/>
                <a:gd name="f114" fmla="+- f79 0 f1"/>
                <a:gd name="f115" fmla="*/ f82 1 35"/>
                <a:gd name="f116" fmla="*/ f83 1 90"/>
                <a:gd name="f117" fmla="*/ f84 1 35"/>
                <a:gd name="f118" fmla="*/ f85 1 90"/>
                <a:gd name="f119" fmla="*/ f86 1 90"/>
                <a:gd name="f120" fmla="*/ f87 1 35"/>
                <a:gd name="f121" fmla="*/ f88 1 90"/>
                <a:gd name="f122" fmla="*/ f89 1 35"/>
                <a:gd name="f123" fmla="*/ f90 1 90"/>
                <a:gd name="f124" fmla="*/ f91 1 35"/>
                <a:gd name="f125" fmla="*/ f92 1 90"/>
                <a:gd name="f126" fmla="*/ f93 1 35"/>
                <a:gd name="f127" fmla="*/ f94 1 90"/>
                <a:gd name="f128" fmla="*/ f95 1 90"/>
                <a:gd name="f129" fmla="*/ f96 1 35"/>
                <a:gd name="f130" fmla="*/ f97 1 90"/>
                <a:gd name="f131" fmla="*/ f98 1 35"/>
                <a:gd name="f132" fmla="*/ f99 1 90"/>
                <a:gd name="f133" fmla="*/ f100 1 35"/>
                <a:gd name="f134" fmla="*/ f101 1 90"/>
                <a:gd name="f135" fmla="*/ f102 1 35"/>
                <a:gd name="f136" fmla="*/ f103 1 90"/>
                <a:gd name="f137" fmla="*/ f104 1 35"/>
                <a:gd name="f138" fmla="*/ f105 1 90"/>
                <a:gd name="f139" fmla="*/ f106 1 35"/>
                <a:gd name="f140" fmla="*/ f107 1 90"/>
                <a:gd name="f141" fmla="*/ f108 1 90"/>
                <a:gd name="f142" fmla="*/ f109 1 35"/>
                <a:gd name="f143" fmla="*/ f110 1 90"/>
                <a:gd name="f144" fmla="*/ f111 1 35"/>
                <a:gd name="f145" fmla="*/ f112 1 90"/>
                <a:gd name="f146" fmla="*/ f113 1 35"/>
                <a:gd name="f147" fmla="*/ 0 1 f80"/>
                <a:gd name="f148" fmla="*/ f74 1 f80"/>
                <a:gd name="f149" fmla="*/ 0 1 f81"/>
                <a:gd name="f150" fmla="*/ f75 1 f81"/>
                <a:gd name="f151" fmla="*/ f115 1 f80"/>
                <a:gd name="f152" fmla="*/ f116 1 f81"/>
                <a:gd name="f153" fmla="*/ f117 1 f80"/>
                <a:gd name="f154" fmla="*/ f118 1 f81"/>
                <a:gd name="f155" fmla="*/ f119 1 f81"/>
                <a:gd name="f156" fmla="*/ f120 1 f80"/>
                <a:gd name="f157" fmla="*/ f121 1 f81"/>
                <a:gd name="f158" fmla="*/ f122 1 f80"/>
                <a:gd name="f159" fmla="*/ f123 1 f81"/>
                <a:gd name="f160" fmla="*/ f124 1 f80"/>
                <a:gd name="f161" fmla="*/ f125 1 f81"/>
                <a:gd name="f162" fmla="*/ f126 1 f80"/>
                <a:gd name="f163" fmla="*/ f127 1 f81"/>
                <a:gd name="f164" fmla="*/ f128 1 f81"/>
                <a:gd name="f165" fmla="*/ f129 1 f80"/>
                <a:gd name="f166" fmla="*/ f130 1 f81"/>
                <a:gd name="f167" fmla="*/ f131 1 f80"/>
                <a:gd name="f168" fmla="*/ f132 1 f81"/>
                <a:gd name="f169" fmla="*/ f133 1 f80"/>
                <a:gd name="f170" fmla="*/ f134 1 f81"/>
                <a:gd name="f171" fmla="*/ f135 1 f80"/>
                <a:gd name="f172" fmla="*/ f136 1 f81"/>
                <a:gd name="f173" fmla="*/ f137 1 f80"/>
                <a:gd name="f174" fmla="*/ f138 1 f81"/>
                <a:gd name="f175" fmla="*/ f139 1 f80"/>
                <a:gd name="f176" fmla="*/ f140 1 f81"/>
                <a:gd name="f177" fmla="*/ f141 1 f81"/>
                <a:gd name="f178" fmla="*/ f142 1 f80"/>
                <a:gd name="f179" fmla="*/ f143 1 f81"/>
                <a:gd name="f180" fmla="*/ f144 1 f80"/>
                <a:gd name="f181" fmla="*/ f145 1 f81"/>
                <a:gd name="f182" fmla="*/ f146 1 f80"/>
                <a:gd name="f183" fmla="*/ f147 f71 1"/>
                <a:gd name="f184" fmla="*/ f148 f71 1"/>
                <a:gd name="f185" fmla="*/ f150 f72 1"/>
                <a:gd name="f186" fmla="*/ f149 f72 1"/>
                <a:gd name="f187" fmla="*/ f151 f71 1"/>
                <a:gd name="f188" fmla="*/ f152 f72 1"/>
                <a:gd name="f189" fmla="*/ f153 f71 1"/>
                <a:gd name="f190" fmla="*/ f154 f72 1"/>
                <a:gd name="f191" fmla="*/ f155 f72 1"/>
                <a:gd name="f192" fmla="*/ f156 f71 1"/>
                <a:gd name="f193" fmla="*/ f157 f72 1"/>
                <a:gd name="f194" fmla="*/ f158 f71 1"/>
                <a:gd name="f195" fmla="*/ f159 f72 1"/>
                <a:gd name="f196" fmla="*/ f160 f71 1"/>
                <a:gd name="f197" fmla="*/ f161 f72 1"/>
                <a:gd name="f198" fmla="*/ f162 f71 1"/>
                <a:gd name="f199" fmla="*/ f163 f72 1"/>
                <a:gd name="f200" fmla="*/ f164 f72 1"/>
                <a:gd name="f201" fmla="*/ f165 f71 1"/>
                <a:gd name="f202" fmla="*/ f166 f72 1"/>
                <a:gd name="f203" fmla="*/ f167 f71 1"/>
                <a:gd name="f204" fmla="*/ f168 f72 1"/>
                <a:gd name="f205" fmla="*/ f169 f71 1"/>
                <a:gd name="f206" fmla="*/ f170 f72 1"/>
                <a:gd name="f207" fmla="*/ f171 f71 1"/>
                <a:gd name="f208" fmla="*/ f172 f72 1"/>
                <a:gd name="f209" fmla="*/ f173 f71 1"/>
                <a:gd name="f210" fmla="*/ f174 f72 1"/>
                <a:gd name="f211" fmla="*/ f175 f71 1"/>
                <a:gd name="f212" fmla="*/ f176 f72 1"/>
                <a:gd name="f213" fmla="*/ f177 f72 1"/>
                <a:gd name="f214" fmla="*/ f178 f71 1"/>
                <a:gd name="f215" fmla="*/ f179 f72 1"/>
                <a:gd name="f216" fmla="*/ f180 f71 1"/>
                <a:gd name="f217" fmla="*/ f181 f72 1"/>
                <a:gd name="f218" fmla="*/ f182 f71 1"/>
              </a:gdLst>
              <a:ahLst/>
              <a:cxnLst>
                <a:cxn ang="3cd4">
                  <a:pos x="hc" y="t"/>
                </a:cxn>
                <a:cxn ang="0">
                  <a:pos x="r" y="vc"/>
                </a:cxn>
                <a:cxn ang="cd4">
                  <a:pos x="hc" y="b"/>
                </a:cxn>
                <a:cxn ang="cd2">
                  <a:pos x="l" y="vc"/>
                </a:cxn>
                <a:cxn ang="f114">
                  <a:pos x="f187" y="f188"/>
                </a:cxn>
                <a:cxn ang="f114">
                  <a:pos x="f189" y="f190"/>
                </a:cxn>
                <a:cxn ang="f114">
                  <a:pos x="f189" y="f191"/>
                </a:cxn>
                <a:cxn ang="f114">
                  <a:pos x="f192" y="f193"/>
                </a:cxn>
                <a:cxn ang="f114">
                  <a:pos x="f194" y="f195"/>
                </a:cxn>
                <a:cxn ang="f114">
                  <a:pos x="f196" y="f197"/>
                </a:cxn>
                <a:cxn ang="f114">
                  <a:pos x="f198" y="f199"/>
                </a:cxn>
                <a:cxn ang="f114">
                  <a:pos x="f196" y="f200"/>
                </a:cxn>
                <a:cxn ang="f114">
                  <a:pos x="f201" y="f202"/>
                </a:cxn>
                <a:cxn ang="f114">
                  <a:pos x="f203" y="f204"/>
                </a:cxn>
                <a:cxn ang="f114">
                  <a:pos x="f205" y="f206"/>
                </a:cxn>
                <a:cxn ang="f114">
                  <a:pos x="f207" y="f208"/>
                </a:cxn>
                <a:cxn ang="f114">
                  <a:pos x="f209" y="f193"/>
                </a:cxn>
                <a:cxn ang="f114">
                  <a:pos x="f203" y="f210"/>
                </a:cxn>
                <a:cxn ang="f114">
                  <a:pos x="f211" y="f212"/>
                </a:cxn>
                <a:cxn ang="f114">
                  <a:pos x="f211" y="f213"/>
                </a:cxn>
                <a:cxn ang="f114">
                  <a:pos x="f214" y="f215"/>
                </a:cxn>
                <a:cxn ang="f114">
                  <a:pos x="f216" y="f217"/>
                </a:cxn>
                <a:cxn ang="f114">
                  <a:pos x="f218" y="f188"/>
                </a:cxn>
                <a:cxn ang="f114">
                  <a:pos x="f187" y="f188"/>
                </a:cxn>
              </a:cxnLst>
              <a:rect l="f183" t="f186" r="f184" b="f185"/>
              <a:pathLst>
                <a:path w="35" h="90">
                  <a:moveTo>
                    <a:pt x="f8" y="f9"/>
                  </a:moveTo>
                  <a:cubicBezTo>
                    <a:pt x="f10" y="f11"/>
                    <a:pt x="f12" y="f13"/>
                    <a:pt x="f14" y="f15"/>
                  </a:cubicBezTo>
                  <a:cubicBezTo>
                    <a:pt x="f16" y="f17"/>
                    <a:pt x="f16" y="f18"/>
                    <a:pt x="f14" y="f19"/>
                  </a:cubicBezTo>
                  <a:cubicBezTo>
                    <a:pt x="f12" y="f20"/>
                    <a:pt x="f21" y="f22"/>
                    <a:pt x="f23" y="f22"/>
                  </a:cubicBezTo>
                  <a:cubicBezTo>
                    <a:pt x="f24" y="f25"/>
                    <a:pt x="f26" y="f27"/>
                    <a:pt x="f28" y="f29"/>
                  </a:cubicBezTo>
                  <a:cubicBezTo>
                    <a:pt x="f28" y="f30"/>
                    <a:pt x="f31" y="f32"/>
                    <a:pt x="f33" y="f34"/>
                  </a:cubicBezTo>
                  <a:cubicBezTo>
                    <a:pt x="f5" y="f35"/>
                    <a:pt x="f5" y="f14"/>
                    <a:pt x="f36" y="f5"/>
                  </a:cubicBezTo>
                  <a:cubicBezTo>
                    <a:pt x="f37" y="f38"/>
                    <a:pt x="f39" y="f40"/>
                    <a:pt x="f33" y="f36"/>
                  </a:cubicBezTo>
                  <a:cubicBezTo>
                    <a:pt x="f12" y="f41"/>
                    <a:pt x="f8" y="f42"/>
                    <a:pt x="f43" y="f6"/>
                  </a:cubicBezTo>
                  <a:cubicBezTo>
                    <a:pt x="f44" y="f45"/>
                    <a:pt x="f46" y="f47"/>
                    <a:pt x="f48" y="f49"/>
                  </a:cubicBezTo>
                  <a:cubicBezTo>
                    <a:pt x="f50" y="f51"/>
                    <a:pt x="f52" y="f53"/>
                    <a:pt x="f54" y="f55"/>
                  </a:cubicBezTo>
                  <a:cubicBezTo>
                    <a:pt x="f6" y="f22"/>
                    <a:pt x="f6" y="f19"/>
                    <a:pt x="f6" y="f18"/>
                  </a:cubicBezTo>
                  <a:cubicBezTo>
                    <a:pt x="f52" y="f9"/>
                    <a:pt x="f50" y="f19"/>
                    <a:pt x="f56" y="f22"/>
                  </a:cubicBezTo>
                  <a:cubicBezTo>
                    <a:pt x="f48" y="f20"/>
                    <a:pt x="f48" y="f20"/>
                    <a:pt x="f48" y="f20"/>
                  </a:cubicBezTo>
                  <a:cubicBezTo>
                    <a:pt x="f56" y="f13"/>
                    <a:pt x="f57" y="f58"/>
                    <a:pt x="f59" y="f60"/>
                  </a:cubicBezTo>
                  <a:cubicBezTo>
                    <a:pt x="f54" y="f61"/>
                    <a:pt x="f54" y="f62"/>
                    <a:pt x="f59" y="f63"/>
                  </a:cubicBezTo>
                  <a:cubicBezTo>
                    <a:pt x="f64" y="f65"/>
                    <a:pt x="f56" y="f7"/>
                    <a:pt x="f42" y="f65"/>
                  </a:cubicBezTo>
                  <a:cubicBezTo>
                    <a:pt x="f42" y="f65"/>
                    <a:pt x="f44" y="f63"/>
                    <a:pt x="f44" y="f66"/>
                  </a:cubicBezTo>
                  <a:cubicBezTo>
                    <a:pt x="f46" y="f67"/>
                    <a:pt x="f43" y="f68"/>
                    <a:pt x="f69" y="f9"/>
                  </a:cubicBezTo>
                  <a:cubicBezTo>
                    <a:pt x="f8" y="f9"/>
                    <a:pt x="f8"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E34703BE-7FD6-4B8C-87AB-0FF64E51696C}"/>
                </a:ext>
              </a:extLst>
            </p:cNvPr>
            <p:cNvSpPr/>
            <p:nvPr/>
          </p:nvSpPr>
          <p:spPr>
            <a:xfrm>
              <a:off x="6570658" y="1122361"/>
              <a:ext cx="82552" cy="220663"/>
            </a:xfrm>
            <a:custGeom>
              <a:avLst/>
              <a:gdLst>
                <a:gd name="f0" fmla="val 10800000"/>
                <a:gd name="f1" fmla="val 5400000"/>
                <a:gd name="f2" fmla="val 180"/>
                <a:gd name="f3" fmla="val w"/>
                <a:gd name="f4" fmla="val h"/>
                <a:gd name="f5" fmla="val 0"/>
                <a:gd name="f6" fmla="val 34"/>
                <a:gd name="f7" fmla="val 90"/>
                <a:gd name="f8" fmla="val 18"/>
                <a:gd name="f9" fmla="val 68"/>
                <a:gd name="f10" fmla="val 16"/>
                <a:gd name="f11" fmla="val 70"/>
                <a:gd name="f12" fmla="val 14"/>
                <a:gd name="f13" fmla="val 72"/>
                <a:gd name="f14" fmla="val 13"/>
                <a:gd name="f15" fmla="val 74"/>
                <a:gd name="f16" fmla="val 9"/>
                <a:gd name="f17" fmla="val 73"/>
                <a:gd name="f18" fmla="val 69"/>
                <a:gd name="f19" fmla="val 12"/>
                <a:gd name="f20" fmla="val 67"/>
                <a:gd name="f21" fmla="val 66"/>
                <a:gd name="f22" fmla="val 15"/>
                <a:gd name="f23" fmla="val 65"/>
                <a:gd name="f24" fmla="val 17"/>
                <a:gd name="f25" fmla="val 64"/>
                <a:gd name="f26" fmla="val 57"/>
                <a:gd name="f27" fmla="val 11"/>
                <a:gd name="f28" fmla="val 50"/>
                <a:gd name="f29" fmla="val 8"/>
                <a:gd name="f30" fmla="val 42"/>
                <a:gd name="f31" fmla="val 7"/>
                <a:gd name="f32" fmla="val 40"/>
                <a:gd name="f33" fmla="val 6"/>
                <a:gd name="f34" fmla="val 38"/>
                <a:gd name="f35" fmla="val 5"/>
                <a:gd name="f36" fmla="val 36"/>
                <a:gd name="f37" fmla="val 25"/>
                <a:gd name="f38" fmla="val 3"/>
                <a:gd name="f39" fmla="val 4"/>
                <a:gd name="f40" fmla="val 1"/>
                <a:gd name="f41" fmla="val 2"/>
                <a:gd name="f42" fmla="val 23"/>
                <a:gd name="f43" fmla="val 20"/>
                <a:gd name="f44" fmla="val 35"/>
                <a:gd name="f45" fmla="val 22"/>
                <a:gd name="f46" fmla="val 44"/>
                <a:gd name="f47" fmla="val 53"/>
                <a:gd name="f48" fmla="val 62"/>
                <a:gd name="f49" fmla="val 28"/>
                <a:gd name="f50" fmla="val 63"/>
                <a:gd name="f51" fmla="val 32"/>
                <a:gd name="f52" fmla="val 60"/>
                <a:gd name="f53" fmla="val 31"/>
                <a:gd name="f54" fmla="val 26"/>
                <a:gd name="f55" fmla="val 27"/>
                <a:gd name="f56" fmla="val 78"/>
                <a:gd name="f57" fmla="val 82"/>
                <a:gd name="f58" fmla="val 83"/>
                <a:gd name="f59" fmla="val 84"/>
                <a:gd name="f60" fmla="val 85"/>
                <a:gd name="f61" fmla="val 30"/>
                <a:gd name="f62" fmla="val 88"/>
                <a:gd name="f63" fmla="val 21"/>
                <a:gd name="f64" fmla="val 86"/>
                <a:gd name="f65" fmla="val 79"/>
                <a:gd name="f66" fmla="val 19"/>
                <a:gd name="f67" fmla="+- 0 0 -90"/>
                <a:gd name="f68" fmla="*/ f3 1 34"/>
                <a:gd name="f69" fmla="*/ f4 1 90"/>
                <a:gd name="f70" fmla="val f5"/>
                <a:gd name="f71" fmla="val f6"/>
                <a:gd name="f72" fmla="val f7"/>
                <a:gd name="f73" fmla="*/ f67 f0 1"/>
                <a:gd name="f74" fmla="+- f72 0 f70"/>
                <a:gd name="f75" fmla="+- f71 0 f70"/>
                <a:gd name="f76" fmla="*/ f73 1 f2"/>
                <a:gd name="f77" fmla="*/ f75 1 34"/>
                <a:gd name="f78" fmla="*/ f74 1 90"/>
                <a:gd name="f79" fmla="*/ 18 f75 1"/>
                <a:gd name="f80" fmla="*/ 68 f74 1"/>
                <a:gd name="f81" fmla="*/ 13 f75 1"/>
                <a:gd name="f82" fmla="*/ 74 f74 1"/>
                <a:gd name="f83" fmla="*/ 12 f75 1"/>
                <a:gd name="f84" fmla="*/ 67 f74 1"/>
                <a:gd name="f85" fmla="*/ 17 f75 1"/>
                <a:gd name="f86" fmla="*/ 64 f74 1"/>
                <a:gd name="f87" fmla="*/ 8 f75 1"/>
                <a:gd name="f88" fmla="*/ 42 f74 1"/>
                <a:gd name="f89" fmla="*/ 5 f75 1"/>
                <a:gd name="f90" fmla="*/ 36 f74 1"/>
                <a:gd name="f91" fmla="*/ 3 f75 1"/>
                <a:gd name="f92" fmla="*/ 0 f74 1"/>
                <a:gd name="f93" fmla="*/ 3 f74 1"/>
                <a:gd name="f94" fmla="*/ 20 f75 1"/>
                <a:gd name="f95" fmla="*/ 35 f74 1"/>
                <a:gd name="f96" fmla="*/ 25 f75 1"/>
                <a:gd name="f97" fmla="*/ 62 f74 1"/>
                <a:gd name="f98" fmla="*/ 34 f75 1"/>
                <a:gd name="f99" fmla="*/ 69 f74 1"/>
                <a:gd name="f100" fmla="*/ 26 f75 1"/>
                <a:gd name="f101" fmla="*/ 65 f74 1"/>
                <a:gd name="f102" fmla="*/ 66 f74 1"/>
                <a:gd name="f103" fmla="*/ 32 f75 1"/>
                <a:gd name="f104" fmla="*/ 82 f74 1"/>
                <a:gd name="f105" fmla="*/ 85 f74 1"/>
                <a:gd name="f106" fmla="*/ 23 f75 1"/>
                <a:gd name="f107" fmla="*/ 88 f74 1"/>
                <a:gd name="f108" fmla="*/ 21 f75 1"/>
                <a:gd name="f109" fmla="*/ 19 f75 1"/>
                <a:gd name="f110" fmla="+- f76 0 f1"/>
                <a:gd name="f111" fmla="*/ f79 1 34"/>
                <a:gd name="f112" fmla="*/ f80 1 90"/>
                <a:gd name="f113" fmla="*/ f81 1 34"/>
                <a:gd name="f114" fmla="*/ f82 1 90"/>
                <a:gd name="f115" fmla="*/ f83 1 34"/>
                <a:gd name="f116" fmla="*/ f84 1 90"/>
                <a:gd name="f117" fmla="*/ f85 1 34"/>
                <a:gd name="f118" fmla="*/ f86 1 90"/>
                <a:gd name="f119" fmla="*/ f87 1 34"/>
                <a:gd name="f120" fmla="*/ f88 1 90"/>
                <a:gd name="f121" fmla="*/ f89 1 34"/>
                <a:gd name="f122" fmla="*/ f90 1 90"/>
                <a:gd name="f123" fmla="*/ f91 1 34"/>
                <a:gd name="f124" fmla="*/ f92 1 90"/>
                <a:gd name="f125" fmla="*/ f93 1 90"/>
                <a:gd name="f126" fmla="*/ f94 1 34"/>
                <a:gd name="f127" fmla="*/ f95 1 90"/>
                <a:gd name="f128" fmla="*/ f96 1 34"/>
                <a:gd name="f129" fmla="*/ f97 1 90"/>
                <a:gd name="f130" fmla="*/ f98 1 34"/>
                <a:gd name="f131" fmla="*/ f99 1 90"/>
                <a:gd name="f132" fmla="*/ f100 1 34"/>
                <a:gd name="f133" fmla="*/ f101 1 90"/>
                <a:gd name="f134" fmla="*/ f102 1 90"/>
                <a:gd name="f135" fmla="*/ f103 1 34"/>
                <a:gd name="f136" fmla="*/ f104 1 90"/>
                <a:gd name="f137" fmla="*/ f105 1 90"/>
                <a:gd name="f138" fmla="*/ f106 1 34"/>
                <a:gd name="f139" fmla="*/ f107 1 90"/>
                <a:gd name="f140" fmla="*/ f108 1 34"/>
                <a:gd name="f141" fmla="*/ f109 1 34"/>
                <a:gd name="f142" fmla="*/ 0 1 f77"/>
                <a:gd name="f143" fmla="*/ f71 1 f77"/>
                <a:gd name="f144" fmla="*/ 0 1 f78"/>
                <a:gd name="f145" fmla="*/ f72 1 f78"/>
                <a:gd name="f146" fmla="*/ f111 1 f77"/>
                <a:gd name="f147" fmla="*/ f112 1 f78"/>
                <a:gd name="f148" fmla="*/ f113 1 f77"/>
                <a:gd name="f149" fmla="*/ f114 1 f78"/>
                <a:gd name="f150" fmla="*/ f115 1 f77"/>
                <a:gd name="f151" fmla="*/ f116 1 f78"/>
                <a:gd name="f152" fmla="*/ f117 1 f77"/>
                <a:gd name="f153" fmla="*/ f118 1 f78"/>
                <a:gd name="f154" fmla="*/ f119 1 f77"/>
                <a:gd name="f155" fmla="*/ f120 1 f78"/>
                <a:gd name="f156" fmla="*/ f121 1 f77"/>
                <a:gd name="f157" fmla="*/ f122 1 f78"/>
                <a:gd name="f158" fmla="*/ f123 1 f77"/>
                <a:gd name="f159" fmla="*/ f124 1 f78"/>
                <a:gd name="f160" fmla="*/ f125 1 f78"/>
                <a:gd name="f161" fmla="*/ f126 1 f77"/>
                <a:gd name="f162" fmla="*/ f127 1 f78"/>
                <a:gd name="f163" fmla="*/ f128 1 f77"/>
                <a:gd name="f164" fmla="*/ f129 1 f78"/>
                <a:gd name="f165" fmla="*/ f130 1 f77"/>
                <a:gd name="f166" fmla="*/ f131 1 f78"/>
                <a:gd name="f167" fmla="*/ f132 1 f77"/>
                <a:gd name="f168" fmla="*/ f133 1 f78"/>
                <a:gd name="f169" fmla="*/ f134 1 f78"/>
                <a:gd name="f170" fmla="*/ f135 1 f77"/>
                <a:gd name="f171" fmla="*/ f136 1 f78"/>
                <a:gd name="f172" fmla="*/ f137 1 f78"/>
                <a:gd name="f173" fmla="*/ f138 1 f77"/>
                <a:gd name="f174" fmla="*/ f139 1 f78"/>
                <a:gd name="f175" fmla="*/ f140 1 f77"/>
                <a:gd name="f176" fmla="*/ f141 1 f77"/>
                <a:gd name="f177" fmla="*/ f142 f68 1"/>
                <a:gd name="f178" fmla="*/ f143 f68 1"/>
                <a:gd name="f179" fmla="*/ f145 f69 1"/>
                <a:gd name="f180" fmla="*/ f144 f69 1"/>
                <a:gd name="f181" fmla="*/ f146 f68 1"/>
                <a:gd name="f182" fmla="*/ f147 f69 1"/>
                <a:gd name="f183" fmla="*/ f148 f68 1"/>
                <a:gd name="f184" fmla="*/ f149 f69 1"/>
                <a:gd name="f185" fmla="*/ f150 f68 1"/>
                <a:gd name="f186" fmla="*/ f151 f69 1"/>
                <a:gd name="f187" fmla="*/ f152 f68 1"/>
                <a:gd name="f188" fmla="*/ f153 f69 1"/>
                <a:gd name="f189" fmla="*/ f154 f68 1"/>
                <a:gd name="f190" fmla="*/ f155 f69 1"/>
                <a:gd name="f191" fmla="*/ f156 f68 1"/>
                <a:gd name="f192" fmla="*/ f157 f69 1"/>
                <a:gd name="f193" fmla="*/ f158 f68 1"/>
                <a:gd name="f194" fmla="*/ f159 f69 1"/>
                <a:gd name="f195" fmla="*/ f160 f69 1"/>
                <a:gd name="f196" fmla="*/ f161 f68 1"/>
                <a:gd name="f197" fmla="*/ f162 f69 1"/>
                <a:gd name="f198" fmla="*/ f163 f68 1"/>
                <a:gd name="f199" fmla="*/ f164 f69 1"/>
                <a:gd name="f200" fmla="*/ f165 f68 1"/>
                <a:gd name="f201" fmla="*/ f166 f69 1"/>
                <a:gd name="f202" fmla="*/ f167 f68 1"/>
                <a:gd name="f203" fmla="*/ f168 f69 1"/>
                <a:gd name="f204" fmla="*/ f169 f69 1"/>
                <a:gd name="f205" fmla="*/ f170 f68 1"/>
                <a:gd name="f206" fmla="*/ f171 f69 1"/>
                <a:gd name="f207" fmla="*/ f172 f69 1"/>
                <a:gd name="f208" fmla="*/ f173 f68 1"/>
                <a:gd name="f209" fmla="*/ f174 f69 1"/>
                <a:gd name="f210" fmla="*/ f175 f68 1"/>
                <a:gd name="f211" fmla="*/ f176 f68 1"/>
              </a:gdLst>
              <a:ahLst/>
              <a:cxnLst>
                <a:cxn ang="3cd4">
                  <a:pos x="hc" y="t"/>
                </a:cxn>
                <a:cxn ang="0">
                  <a:pos x="r" y="vc"/>
                </a:cxn>
                <a:cxn ang="cd4">
                  <a:pos x="hc" y="b"/>
                </a:cxn>
                <a:cxn ang="cd2">
                  <a:pos x="l" y="vc"/>
                </a:cxn>
                <a:cxn ang="f110">
                  <a:pos x="f181" y="f182"/>
                </a:cxn>
                <a:cxn ang="f110">
                  <a:pos x="f183" y="f184"/>
                </a:cxn>
                <a:cxn ang="f110">
                  <a:pos x="f185" y="f186"/>
                </a:cxn>
                <a:cxn ang="f110">
                  <a:pos x="f187" y="f188"/>
                </a:cxn>
                <a:cxn ang="f110">
                  <a:pos x="f189" y="f190"/>
                </a:cxn>
                <a:cxn ang="f110">
                  <a:pos x="f191" y="f192"/>
                </a:cxn>
                <a:cxn ang="f110">
                  <a:pos x="f193" y="f194"/>
                </a:cxn>
                <a:cxn ang="f110">
                  <a:pos x="f191" y="f195"/>
                </a:cxn>
                <a:cxn ang="f110">
                  <a:pos x="f196" y="f197"/>
                </a:cxn>
                <a:cxn ang="f110">
                  <a:pos x="f198" y="f199"/>
                </a:cxn>
                <a:cxn ang="f110">
                  <a:pos x="f200" y="f188"/>
                </a:cxn>
                <a:cxn ang="f110">
                  <a:pos x="f200" y="f201"/>
                </a:cxn>
                <a:cxn ang="f110">
                  <a:pos x="f202" y="f203"/>
                </a:cxn>
                <a:cxn ang="f110">
                  <a:pos x="f198" y="f204"/>
                </a:cxn>
                <a:cxn ang="f110">
                  <a:pos x="f205" y="f206"/>
                </a:cxn>
                <a:cxn ang="f110">
                  <a:pos x="f205" y="f207"/>
                </a:cxn>
                <a:cxn ang="f110">
                  <a:pos x="f208" y="f209"/>
                </a:cxn>
                <a:cxn ang="f110">
                  <a:pos x="f210" y="f207"/>
                </a:cxn>
                <a:cxn ang="f110">
                  <a:pos x="f211" y="f182"/>
                </a:cxn>
                <a:cxn ang="f110">
                  <a:pos x="f181" y="f182"/>
                </a:cxn>
              </a:cxnLst>
              <a:rect l="f177" t="f180" r="f178" b="f179"/>
              <a:pathLst>
                <a:path w="34" h="90">
                  <a:moveTo>
                    <a:pt x="f8" y="f9"/>
                  </a:moveTo>
                  <a:cubicBezTo>
                    <a:pt x="f10" y="f11"/>
                    <a:pt x="f12" y="f13"/>
                    <a:pt x="f14" y="f15"/>
                  </a:cubicBezTo>
                  <a:cubicBezTo>
                    <a:pt x="f16" y="f17"/>
                    <a:pt x="f16" y="f18"/>
                    <a:pt x="f19" y="f20"/>
                  </a:cubicBezTo>
                  <a:cubicBezTo>
                    <a:pt x="f12" y="f21"/>
                    <a:pt x="f22" y="f23"/>
                    <a:pt x="f24" y="f25"/>
                  </a:cubicBezTo>
                  <a:cubicBezTo>
                    <a:pt x="f12" y="f26"/>
                    <a:pt x="f27" y="f28"/>
                    <a:pt x="f29" y="f30"/>
                  </a:cubicBezTo>
                  <a:cubicBezTo>
                    <a:pt x="f31" y="f32"/>
                    <a:pt x="f33" y="f34"/>
                    <a:pt x="f35" y="f36"/>
                  </a:cubicBezTo>
                  <a:cubicBezTo>
                    <a:pt x="f5" y="f37"/>
                    <a:pt x="f5" y="f14"/>
                    <a:pt x="f38" y="f5"/>
                  </a:cubicBezTo>
                  <a:cubicBezTo>
                    <a:pt x="f39" y="f40"/>
                    <a:pt x="f39" y="f41"/>
                    <a:pt x="f35" y="f38"/>
                  </a:cubicBezTo>
                  <a:cubicBezTo>
                    <a:pt x="f12" y="f19"/>
                    <a:pt x="f8" y="f42"/>
                    <a:pt x="f43" y="f44"/>
                  </a:cubicBezTo>
                  <a:cubicBezTo>
                    <a:pt x="f45" y="f46"/>
                    <a:pt x="f42" y="f47"/>
                    <a:pt x="f37" y="f48"/>
                  </a:cubicBezTo>
                  <a:cubicBezTo>
                    <a:pt x="f49" y="f50"/>
                    <a:pt x="f51" y="f52"/>
                    <a:pt x="f6" y="f25"/>
                  </a:cubicBezTo>
                  <a:cubicBezTo>
                    <a:pt x="f6" y="f23"/>
                    <a:pt x="f6" y="f20"/>
                    <a:pt x="f6" y="f18"/>
                  </a:cubicBezTo>
                  <a:cubicBezTo>
                    <a:pt x="f53" y="f20"/>
                    <a:pt x="f49" y="f21"/>
                    <a:pt x="f54" y="f23"/>
                  </a:cubicBezTo>
                  <a:cubicBezTo>
                    <a:pt x="f54" y="f21"/>
                    <a:pt x="f37" y="f21"/>
                    <a:pt x="f37" y="f21"/>
                  </a:cubicBezTo>
                  <a:cubicBezTo>
                    <a:pt x="f54" y="f13"/>
                    <a:pt x="f55" y="f56"/>
                    <a:pt x="f51" y="f57"/>
                  </a:cubicBezTo>
                  <a:cubicBezTo>
                    <a:pt x="f6" y="f58"/>
                    <a:pt x="f6" y="f59"/>
                    <a:pt x="f51" y="f60"/>
                  </a:cubicBezTo>
                  <a:cubicBezTo>
                    <a:pt x="f61" y="f62"/>
                    <a:pt x="f54" y="f7"/>
                    <a:pt x="f42" y="f62"/>
                  </a:cubicBezTo>
                  <a:cubicBezTo>
                    <a:pt x="f45" y="f62"/>
                    <a:pt x="f63" y="f64"/>
                    <a:pt x="f63" y="f60"/>
                  </a:cubicBezTo>
                  <a:cubicBezTo>
                    <a:pt x="f42" y="f65"/>
                    <a:pt x="f43" y="f15"/>
                    <a:pt x="f66" y="f9"/>
                  </a:cubicBezTo>
                  <a:cubicBezTo>
                    <a:pt x="f8" y="f9"/>
                    <a:pt x="f8"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063C7D25-C2E8-476D-94BE-F1787CD300E4}"/>
                </a:ext>
              </a:extLst>
            </p:cNvPr>
            <p:cNvSpPr/>
            <p:nvPr/>
          </p:nvSpPr>
          <p:spPr>
            <a:xfrm>
              <a:off x="8880479" y="1184276"/>
              <a:ext cx="84133"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69"/>
                <a:gd name="f12" fmla="val 15"/>
                <a:gd name="f13" fmla="val 71"/>
                <a:gd name="f14" fmla="val 13"/>
                <a:gd name="f15" fmla="val 74"/>
                <a:gd name="f16" fmla="val 10"/>
                <a:gd name="f17" fmla="val 73"/>
                <a:gd name="f18" fmla="val 66"/>
                <a:gd name="f19" fmla="val 14"/>
                <a:gd name="f20" fmla="val 65"/>
                <a:gd name="f21" fmla="val 16"/>
                <a:gd name="f22" fmla="val 64"/>
                <a:gd name="f23" fmla="val 57"/>
                <a:gd name="f24" fmla="val 11"/>
                <a:gd name="f25" fmla="val 49"/>
                <a:gd name="f26" fmla="val 8"/>
                <a:gd name="f27" fmla="val 42"/>
                <a:gd name="f28" fmla="val 7"/>
                <a:gd name="f29" fmla="val 40"/>
                <a:gd name="f30" fmla="val 38"/>
                <a:gd name="f31" fmla="val 6"/>
                <a:gd name="f32" fmla="val 36"/>
                <a:gd name="f33" fmla="val 24"/>
                <a:gd name="f34" fmla="val 12"/>
                <a:gd name="f35" fmla="val 3"/>
                <a:gd name="f36" fmla="val 4"/>
                <a:gd name="f37" fmla="val 5"/>
                <a:gd name="f38" fmla="val 1"/>
                <a:gd name="f39" fmla="val 2"/>
                <a:gd name="f40" fmla="val 19"/>
                <a:gd name="f41" fmla="val 22"/>
                <a:gd name="f42" fmla="val 21"/>
                <a:gd name="f43" fmla="val 44"/>
                <a:gd name="f44" fmla="val 52"/>
                <a:gd name="f45" fmla="val 26"/>
                <a:gd name="f46" fmla="val 62"/>
                <a:gd name="f47" fmla="val 29"/>
                <a:gd name="f48" fmla="val 32"/>
                <a:gd name="f49" fmla="val 60"/>
                <a:gd name="f50" fmla="val 34"/>
                <a:gd name="f51" fmla="val 68"/>
                <a:gd name="f52" fmla="val 27"/>
                <a:gd name="f53" fmla="val 28"/>
                <a:gd name="f54" fmla="val 77"/>
                <a:gd name="f55" fmla="val 33"/>
                <a:gd name="f56" fmla="val 81"/>
                <a:gd name="f57" fmla="val 82"/>
                <a:gd name="f58" fmla="val 84"/>
                <a:gd name="f59" fmla="val 85"/>
                <a:gd name="f60" fmla="val 31"/>
                <a:gd name="f61" fmla="val 88"/>
                <a:gd name="f62" fmla="val 23"/>
                <a:gd name="f63" fmla="val 87"/>
                <a:gd name="f64" fmla="val 78"/>
                <a:gd name="f65" fmla="+- 0 0 -90"/>
                <a:gd name="f66" fmla="*/ f3 1 35"/>
                <a:gd name="f67" fmla="*/ f4 1 89"/>
                <a:gd name="f68" fmla="val f5"/>
                <a:gd name="f69" fmla="val f6"/>
                <a:gd name="f70" fmla="val f7"/>
                <a:gd name="f71" fmla="*/ f65 f0 1"/>
                <a:gd name="f72" fmla="+- f70 0 f68"/>
                <a:gd name="f73" fmla="+- f69 0 f68"/>
                <a:gd name="f74" fmla="*/ f71 1 f2"/>
                <a:gd name="f75" fmla="*/ f73 1 35"/>
                <a:gd name="f76" fmla="*/ f72 1 89"/>
                <a:gd name="f77" fmla="*/ 18 f73 1"/>
                <a:gd name="f78" fmla="*/ 67 f72 1"/>
                <a:gd name="f79" fmla="*/ 13 f73 1"/>
                <a:gd name="f80" fmla="*/ 74 f72 1"/>
                <a:gd name="f81" fmla="*/ 66 f72 1"/>
                <a:gd name="f82" fmla="*/ 17 f73 1"/>
                <a:gd name="f83" fmla="*/ 64 f72 1"/>
                <a:gd name="f84" fmla="*/ 8 f73 1"/>
                <a:gd name="f85" fmla="*/ 42 f72 1"/>
                <a:gd name="f86" fmla="*/ 6 f73 1"/>
                <a:gd name="f87" fmla="*/ 36 f72 1"/>
                <a:gd name="f88" fmla="*/ 3 f73 1"/>
                <a:gd name="f89" fmla="*/ 0 f72 1"/>
                <a:gd name="f90" fmla="*/ 2 f72 1"/>
                <a:gd name="f91" fmla="*/ 21 f73 1"/>
                <a:gd name="f92" fmla="*/ 35 f72 1"/>
                <a:gd name="f93" fmla="*/ 26 f73 1"/>
                <a:gd name="f94" fmla="*/ 62 f72 1"/>
                <a:gd name="f95" fmla="*/ 34 f73 1"/>
                <a:gd name="f96" fmla="*/ 35 f73 1"/>
                <a:gd name="f97" fmla="*/ 68 f72 1"/>
                <a:gd name="f98" fmla="*/ 65 f72 1"/>
                <a:gd name="f99" fmla="*/ 33 f73 1"/>
                <a:gd name="f100" fmla="*/ 81 f72 1"/>
                <a:gd name="f101" fmla="*/ 85 f72 1"/>
                <a:gd name="f102" fmla="*/ 23 f73 1"/>
                <a:gd name="f103" fmla="*/ 88 f72 1"/>
                <a:gd name="f104" fmla="*/ 22 f73 1"/>
                <a:gd name="f105" fmla="*/ 19 f73 1"/>
                <a:gd name="f106" fmla="+- f74 0 f1"/>
                <a:gd name="f107" fmla="*/ f77 1 35"/>
                <a:gd name="f108" fmla="*/ f78 1 89"/>
                <a:gd name="f109" fmla="*/ f79 1 35"/>
                <a:gd name="f110" fmla="*/ f80 1 89"/>
                <a:gd name="f111" fmla="*/ f81 1 89"/>
                <a:gd name="f112" fmla="*/ f82 1 35"/>
                <a:gd name="f113" fmla="*/ f83 1 89"/>
                <a:gd name="f114" fmla="*/ f84 1 35"/>
                <a:gd name="f115" fmla="*/ f85 1 89"/>
                <a:gd name="f116" fmla="*/ f86 1 35"/>
                <a:gd name="f117" fmla="*/ f87 1 89"/>
                <a:gd name="f118" fmla="*/ f88 1 35"/>
                <a:gd name="f119" fmla="*/ f89 1 89"/>
                <a:gd name="f120" fmla="*/ f90 1 89"/>
                <a:gd name="f121" fmla="*/ f91 1 35"/>
                <a:gd name="f122" fmla="*/ f92 1 89"/>
                <a:gd name="f123" fmla="*/ f93 1 35"/>
                <a:gd name="f124" fmla="*/ f94 1 89"/>
                <a:gd name="f125" fmla="*/ f95 1 35"/>
                <a:gd name="f126" fmla="*/ f96 1 35"/>
                <a:gd name="f127" fmla="*/ f97 1 89"/>
                <a:gd name="f128" fmla="*/ f98 1 89"/>
                <a:gd name="f129" fmla="*/ f99 1 35"/>
                <a:gd name="f130" fmla="*/ f100 1 89"/>
                <a:gd name="f131" fmla="*/ f101 1 89"/>
                <a:gd name="f132" fmla="*/ f102 1 35"/>
                <a:gd name="f133" fmla="*/ f103 1 89"/>
                <a:gd name="f134" fmla="*/ f104 1 35"/>
                <a:gd name="f135" fmla="*/ f105 1 35"/>
                <a:gd name="f136" fmla="*/ 0 1 f75"/>
                <a:gd name="f137" fmla="*/ f69 1 f75"/>
                <a:gd name="f138" fmla="*/ 0 1 f76"/>
                <a:gd name="f139" fmla="*/ f70 1 f76"/>
                <a:gd name="f140" fmla="*/ f107 1 f75"/>
                <a:gd name="f141" fmla="*/ f108 1 f76"/>
                <a:gd name="f142" fmla="*/ f109 1 f75"/>
                <a:gd name="f143" fmla="*/ f110 1 f76"/>
                <a:gd name="f144" fmla="*/ f111 1 f76"/>
                <a:gd name="f145" fmla="*/ f112 1 f75"/>
                <a:gd name="f146" fmla="*/ f113 1 f76"/>
                <a:gd name="f147" fmla="*/ f114 1 f75"/>
                <a:gd name="f148" fmla="*/ f115 1 f76"/>
                <a:gd name="f149" fmla="*/ f116 1 f75"/>
                <a:gd name="f150" fmla="*/ f117 1 f76"/>
                <a:gd name="f151" fmla="*/ f118 1 f75"/>
                <a:gd name="f152" fmla="*/ f119 1 f76"/>
                <a:gd name="f153" fmla="*/ f120 1 f76"/>
                <a:gd name="f154" fmla="*/ f121 1 f75"/>
                <a:gd name="f155" fmla="*/ f122 1 f76"/>
                <a:gd name="f156" fmla="*/ f123 1 f75"/>
                <a:gd name="f157" fmla="*/ f124 1 f76"/>
                <a:gd name="f158" fmla="*/ f125 1 f75"/>
                <a:gd name="f159" fmla="*/ f126 1 f75"/>
                <a:gd name="f160" fmla="*/ f127 1 f76"/>
                <a:gd name="f161" fmla="*/ f128 1 f76"/>
                <a:gd name="f162" fmla="*/ f129 1 f75"/>
                <a:gd name="f163" fmla="*/ f130 1 f76"/>
                <a:gd name="f164" fmla="*/ f131 1 f76"/>
                <a:gd name="f165" fmla="*/ f132 1 f75"/>
                <a:gd name="f166" fmla="*/ f133 1 f76"/>
                <a:gd name="f167" fmla="*/ f134 1 f75"/>
                <a:gd name="f168" fmla="*/ f135 1 f75"/>
                <a:gd name="f169" fmla="*/ f136 f66 1"/>
                <a:gd name="f170" fmla="*/ f137 f66 1"/>
                <a:gd name="f171" fmla="*/ f139 f67 1"/>
                <a:gd name="f172" fmla="*/ f138 f67 1"/>
                <a:gd name="f173" fmla="*/ f140 f66 1"/>
                <a:gd name="f174" fmla="*/ f141 f67 1"/>
                <a:gd name="f175" fmla="*/ f142 f66 1"/>
                <a:gd name="f176" fmla="*/ f143 f67 1"/>
                <a:gd name="f177" fmla="*/ f144 f67 1"/>
                <a:gd name="f178" fmla="*/ f145 f66 1"/>
                <a:gd name="f179" fmla="*/ f146 f67 1"/>
                <a:gd name="f180" fmla="*/ f147 f66 1"/>
                <a:gd name="f181" fmla="*/ f148 f67 1"/>
                <a:gd name="f182" fmla="*/ f149 f66 1"/>
                <a:gd name="f183" fmla="*/ f150 f67 1"/>
                <a:gd name="f184" fmla="*/ f151 f66 1"/>
                <a:gd name="f185" fmla="*/ f152 f67 1"/>
                <a:gd name="f186" fmla="*/ f153 f67 1"/>
                <a:gd name="f187" fmla="*/ f154 f66 1"/>
                <a:gd name="f188" fmla="*/ f155 f67 1"/>
                <a:gd name="f189" fmla="*/ f156 f66 1"/>
                <a:gd name="f190" fmla="*/ f157 f67 1"/>
                <a:gd name="f191" fmla="*/ f158 f66 1"/>
                <a:gd name="f192" fmla="*/ f159 f66 1"/>
                <a:gd name="f193" fmla="*/ f160 f67 1"/>
                <a:gd name="f194" fmla="*/ f161 f67 1"/>
                <a:gd name="f195" fmla="*/ f162 f66 1"/>
                <a:gd name="f196" fmla="*/ f163 f67 1"/>
                <a:gd name="f197" fmla="*/ f164 f67 1"/>
                <a:gd name="f198" fmla="*/ f165 f66 1"/>
                <a:gd name="f199" fmla="*/ f166 f67 1"/>
                <a:gd name="f200" fmla="*/ f167 f66 1"/>
                <a:gd name="f201" fmla="*/ f168 f66 1"/>
              </a:gdLst>
              <a:ahLst/>
              <a:cxnLst>
                <a:cxn ang="3cd4">
                  <a:pos x="hc" y="t"/>
                </a:cxn>
                <a:cxn ang="0">
                  <a:pos x="r" y="vc"/>
                </a:cxn>
                <a:cxn ang="cd4">
                  <a:pos x="hc" y="b"/>
                </a:cxn>
                <a:cxn ang="cd2">
                  <a:pos x="l" y="vc"/>
                </a:cxn>
                <a:cxn ang="f106">
                  <a:pos x="f173" y="f174"/>
                </a:cxn>
                <a:cxn ang="f106">
                  <a:pos x="f175" y="f176"/>
                </a:cxn>
                <a:cxn ang="f106">
                  <a:pos x="f175" y="f177"/>
                </a:cxn>
                <a:cxn ang="f106">
                  <a:pos x="f178" y="f179"/>
                </a:cxn>
                <a:cxn ang="f106">
                  <a:pos x="f180" y="f181"/>
                </a:cxn>
                <a:cxn ang="f106">
                  <a:pos x="f182" y="f183"/>
                </a:cxn>
                <a:cxn ang="f106">
                  <a:pos x="f184" y="f185"/>
                </a:cxn>
                <a:cxn ang="f106">
                  <a:pos x="f182" y="f186"/>
                </a:cxn>
                <a:cxn ang="f106">
                  <a:pos x="f187" y="f188"/>
                </a:cxn>
                <a:cxn ang="f106">
                  <a:pos x="f189" y="f190"/>
                </a:cxn>
                <a:cxn ang="f106">
                  <a:pos x="f191" y="f179"/>
                </a:cxn>
                <a:cxn ang="f106">
                  <a:pos x="f192" y="f193"/>
                </a:cxn>
                <a:cxn ang="f106">
                  <a:pos x="f189" y="f194"/>
                </a:cxn>
                <a:cxn ang="f106">
                  <a:pos x="f189" y="f177"/>
                </a:cxn>
                <a:cxn ang="f106">
                  <a:pos x="f195" y="f196"/>
                </a:cxn>
                <a:cxn ang="f106">
                  <a:pos x="f195" y="f197"/>
                </a:cxn>
                <a:cxn ang="f106">
                  <a:pos x="f198" y="f199"/>
                </a:cxn>
                <a:cxn ang="f106">
                  <a:pos x="f200" y="f197"/>
                </a:cxn>
                <a:cxn ang="f106">
                  <a:pos x="f201" y="f193"/>
                </a:cxn>
                <a:cxn ang="f106">
                  <a:pos x="f173" y="f174"/>
                </a:cxn>
              </a:cxnLst>
              <a:rect l="f169" t="f172" r="f170" b="f171"/>
              <a:pathLst>
                <a:path w="35" h="89">
                  <a:moveTo>
                    <a:pt x="f8" y="f9"/>
                  </a:moveTo>
                  <a:cubicBezTo>
                    <a:pt x="f10" y="f11"/>
                    <a:pt x="f12" y="f13"/>
                    <a:pt x="f14" y="f15"/>
                  </a:cubicBezTo>
                  <a:cubicBezTo>
                    <a:pt x="f16" y="f17"/>
                    <a:pt x="f16" y="f11"/>
                    <a:pt x="f14" y="f18"/>
                  </a:cubicBezTo>
                  <a:cubicBezTo>
                    <a:pt x="f19" y="f20"/>
                    <a:pt x="f21" y="f20"/>
                    <a:pt x="f10" y="f22"/>
                  </a:cubicBezTo>
                  <a:cubicBezTo>
                    <a:pt x="f19" y="f23"/>
                    <a:pt x="f24" y="f25"/>
                    <a:pt x="f26" y="f27"/>
                  </a:cubicBezTo>
                  <a:cubicBezTo>
                    <a:pt x="f28" y="f29"/>
                    <a:pt x="f28" y="f30"/>
                    <a:pt x="f31" y="f32"/>
                  </a:cubicBezTo>
                  <a:cubicBezTo>
                    <a:pt x="f5" y="f33"/>
                    <a:pt x="f5" y="f34"/>
                    <a:pt x="f35" y="f5"/>
                  </a:cubicBezTo>
                  <a:cubicBezTo>
                    <a:pt x="f36" y="f5"/>
                    <a:pt x="f37" y="f38"/>
                    <a:pt x="f31" y="f39"/>
                  </a:cubicBezTo>
                  <a:cubicBezTo>
                    <a:pt x="f12" y="f24"/>
                    <a:pt x="f40" y="f41"/>
                    <a:pt x="f42" y="f6"/>
                  </a:cubicBezTo>
                  <a:cubicBezTo>
                    <a:pt x="f41" y="f43"/>
                    <a:pt x="f33" y="f44"/>
                    <a:pt x="f45" y="f46"/>
                  </a:cubicBezTo>
                  <a:cubicBezTo>
                    <a:pt x="f47" y="f46"/>
                    <a:pt x="f48" y="f49"/>
                    <a:pt x="f50" y="f22"/>
                  </a:cubicBezTo>
                  <a:cubicBezTo>
                    <a:pt x="f6" y="f20"/>
                    <a:pt x="f6" y="f9"/>
                    <a:pt x="f6" y="f51"/>
                  </a:cubicBezTo>
                  <a:cubicBezTo>
                    <a:pt x="f48" y="f9"/>
                    <a:pt x="f47" y="f18"/>
                    <a:pt x="f45" y="f20"/>
                  </a:cubicBezTo>
                  <a:cubicBezTo>
                    <a:pt x="f45" y="f20"/>
                    <a:pt x="f45" y="f20"/>
                    <a:pt x="f45" y="f18"/>
                  </a:cubicBezTo>
                  <a:cubicBezTo>
                    <a:pt x="f52" y="f13"/>
                    <a:pt x="f53" y="f54"/>
                    <a:pt x="f55" y="f56"/>
                  </a:cubicBezTo>
                  <a:cubicBezTo>
                    <a:pt x="f50" y="f57"/>
                    <a:pt x="f50" y="f58"/>
                    <a:pt x="f55" y="f59"/>
                  </a:cubicBezTo>
                  <a:cubicBezTo>
                    <a:pt x="f60" y="f61"/>
                    <a:pt x="f52" y="f7"/>
                    <a:pt x="f62" y="f61"/>
                  </a:cubicBezTo>
                  <a:cubicBezTo>
                    <a:pt x="f41" y="f63"/>
                    <a:pt x="f42" y="f59"/>
                    <a:pt x="f41" y="f59"/>
                  </a:cubicBezTo>
                  <a:cubicBezTo>
                    <a:pt x="f33" y="f64"/>
                    <a:pt x="f42" y="f17"/>
                    <a:pt x="f40" y="f51"/>
                  </a:cubicBezTo>
                  <a:cubicBezTo>
                    <a:pt x="f40" y="f9"/>
                    <a:pt x="f40"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E6E975AD-0482-4E35-A3D9-841D7D369DF0}"/>
                </a:ext>
              </a:extLst>
            </p:cNvPr>
            <p:cNvSpPr/>
            <p:nvPr/>
          </p:nvSpPr>
          <p:spPr>
            <a:xfrm>
              <a:off x="5681660" y="4610103"/>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57"/>
                <a:gd name="f25" fmla="val 11"/>
                <a:gd name="f26" fmla="val 50"/>
                <a:gd name="f27" fmla="val 8"/>
                <a:gd name="f28" fmla="val 43"/>
                <a:gd name="f29" fmla="val 7"/>
                <a:gd name="f30" fmla="val 41"/>
                <a:gd name="f31" fmla="val 38"/>
                <a:gd name="f32" fmla="val 6"/>
                <a:gd name="f33" fmla="val 36"/>
                <a:gd name="f34" fmla="val 25"/>
                <a:gd name="f35" fmla="val 3"/>
                <a:gd name="f36" fmla="val 4"/>
                <a:gd name="f37" fmla="val 1"/>
                <a:gd name="f38" fmla="val 5"/>
                <a:gd name="f39" fmla="val 2"/>
                <a:gd name="f40" fmla="val 12"/>
                <a:gd name="f41" fmla="val 19"/>
                <a:gd name="f42" fmla="val 23"/>
                <a:gd name="f43" fmla="val 21"/>
                <a:gd name="f44" fmla="val 22"/>
                <a:gd name="f45" fmla="val 44"/>
                <a:gd name="f46" fmla="val 24"/>
                <a:gd name="f47" fmla="val 53"/>
                <a:gd name="f48" fmla="val 62"/>
                <a:gd name="f49" fmla="val 28"/>
                <a:gd name="f50" fmla="val 63"/>
                <a:gd name="f51" fmla="val 32"/>
                <a:gd name="f52" fmla="val 60"/>
                <a:gd name="f53" fmla="val 34"/>
                <a:gd name="f54" fmla="val 64"/>
                <a:gd name="f55" fmla="val 29"/>
                <a:gd name="f56" fmla="val 26"/>
                <a:gd name="f57" fmla="val 27"/>
                <a:gd name="f58" fmla="val 78"/>
                <a:gd name="f59" fmla="val 33"/>
                <a:gd name="f60" fmla="val 82"/>
                <a:gd name="f61" fmla="val 83"/>
                <a:gd name="f62" fmla="val 84"/>
                <a:gd name="f63" fmla="val 86"/>
                <a:gd name="f64" fmla="val 31"/>
                <a:gd name="f65" fmla="val 88"/>
                <a:gd name="f66" fmla="val 85"/>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5 f75 1"/>
                <a:gd name="f87" fmla="*/ 8 f76 1"/>
                <a:gd name="f88" fmla="*/ 43 f75 1"/>
                <a:gd name="f89" fmla="*/ 6 f76 1"/>
                <a:gd name="f90" fmla="*/ 36 f75 1"/>
                <a:gd name="f91" fmla="*/ 3 f76 1"/>
                <a:gd name="f92" fmla="*/ 0 f75 1"/>
                <a:gd name="f93" fmla="*/ 3 f75 1"/>
                <a:gd name="f94" fmla="*/ 21 f76 1"/>
                <a:gd name="f95" fmla="*/ 35 f75 1"/>
                <a:gd name="f96" fmla="*/ 25 f76 1"/>
                <a:gd name="f97" fmla="*/ 62 f75 1"/>
                <a:gd name="f98" fmla="*/ 34 f76 1"/>
                <a:gd name="f99" fmla="*/ 64 f75 1"/>
                <a:gd name="f100" fmla="*/ 35 f76 1"/>
                <a:gd name="f101" fmla="*/ 69 f75 1"/>
                <a:gd name="f102" fmla="*/ 26 f76 1"/>
                <a:gd name="f103" fmla="*/ 66 f75 1"/>
                <a:gd name="f104" fmla="*/ 33 f76 1"/>
                <a:gd name="f105" fmla="*/ 82 f75 1"/>
                <a:gd name="f106" fmla="*/ 86 f75 1"/>
                <a:gd name="f107" fmla="*/ 23 f76 1"/>
                <a:gd name="f108" fmla="*/ 88 f75 1"/>
                <a:gd name="f109" fmla="*/ 22 f76 1"/>
                <a:gd name="f110" fmla="*/ 85 f75 1"/>
                <a:gd name="f111" fmla="*/ 19 f76 1"/>
                <a:gd name="f112" fmla="+- f77 0 f1"/>
                <a:gd name="f113" fmla="*/ f80 1 35"/>
                <a:gd name="f114" fmla="*/ f81 1 90"/>
                <a:gd name="f115" fmla="*/ f82 1 35"/>
                <a:gd name="f116" fmla="*/ f83 1 90"/>
                <a:gd name="f117" fmla="*/ f84 1 90"/>
                <a:gd name="f118" fmla="*/ f85 1 35"/>
                <a:gd name="f119" fmla="*/ f86 1 90"/>
                <a:gd name="f120" fmla="*/ f87 1 35"/>
                <a:gd name="f121" fmla="*/ f88 1 90"/>
                <a:gd name="f122" fmla="*/ f89 1 35"/>
                <a:gd name="f123" fmla="*/ f90 1 90"/>
                <a:gd name="f124" fmla="*/ f91 1 35"/>
                <a:gd name="f125" fmla="*/ f92 1 90"/>
                <a:gd name="f126" fmla="*/ f93 1 90"/>
                <a:gd name="f127" fmla="*/ f94 1 35"/>
                <a:gd name="f128" fmla="*/ f95 1 90"/>
                <a:gd name="f129" fmla="*/ f96 1 35"/>
                <a:gd name="f130" fmla="*/ f97 1 90"/>
                <a:gd name="f131" fmla="*/ f98 1 35"/>
                <a:gd name="f132" fmla="*/ f99 1 90"/>
                <a:gd name="f133" fmla="*/ f100 1 35"/>
                <a:gd name="f134" fmla="*/ f101 1 90"/>
                <a:gd name="f135" fmla="*/ f102 1 35"/>
                <a:gd name="f136" fmla="*/ f103 1 90"/>
                <a:gd name="f137" fmla="*/ f104 1 35"/>
                <a:gd name="f138" fmla="*/ f105 1 90"/>
                <a:gd name="f139" fmla="*/ f106 1 90"/>
                <a:gd name="f140" fmla="*/ f107 1 35"/>
                <a:gd name="f141" fmla="*/ f108 1 90"/>
                <a:gd name="f142" fmla="*/ f109 1 35"/>
                <a:gd name="f143" fmla="*/ f110 1 90"/>
                <a:gd name="f144" fmla="*/ f111 1 35"/>
                <a:gd name="f145" fmla="*/ 0 1 f78"/>
                <a:gd name="f146" fmla="*/ f72 1 f78"/>
                <a:gd name="f147" fmla="*/ 0 1 f79"/>
                <a:gd name="f148" fmla="*/ f73 1 f79"/>
                <a:gd name="f149" fmla="*/ f113 1 f78"/>
                <a:gd name="f150" fmla="*/ f114 1 f79"/>
                <a:gd name="f151" fmla="*/ f115 1 f78"/>
                <a:gd name="f152" fmla="*/ f116 1 f79"/>
                <a:gd name="f153" fmla="*/ f117 1 f79"/>
                <a:gd name="f154" fmla="*/ f118 1 f78"/>
                <a:gd name="f155" fmla="*/ f119 1 f79"/>
                <a:gd name="f156" fmla="*/ f120 1 f78"/>
                <a:gd name="f157" fmla="*/ f121 1 f79"/>
                <a:gd name="f158" fmla="*/ f122 1 f78"/>
                <a:gd name="f159" fmla="*/ f123 1 f79"/>
                <a:gd name="f160" fmla="*/ f124 1 f78"/>
                <a:gd name="f161" fmla="*/ f125 1 f79"/>
                <a:gd name="f162" fmla="*/ f126 1 f79"/>
                <a:gd name="f163" fmla="*/ f127 1 f78"/>
                <a:gd name="f164" fmla="*/ f128 1 f79"/>
                <a:gd name="f165" fmla="*/ f129 1 f78"/>
                <a:gd name="f166" fmla="*/ f130 1 f79"/>
                <a:gd name="f167" fmla="*/ f131 1 f78"/>
                <a:gd name="f168" fmla="*/ f132 1 f79"/>
                <a:gd name="f169" fmla="*/ f133 1 f78"/>
                <a:gd name="f170" fmla="*/ f134 1 f79"/>
                <a:gd name="f171" fmla="*/ f135 1 f78"/>
                <a:gd name="f172" fmla="*/ f136 1 f79"/>
                <a:gd name="f173" fmla="*/ f137 1 f78"/>
                <a:gd name="f174" fmla="*/ f138 1 f79"/>
                <a:gd name="f175" fmla="*/ f139 1 f79"/>
                <a:gd name="f176" fmla="*/ f140 1 f78"/>
                <a:gd name="f177" fmla="*/ f141 1 f79"/>
                <a:gd name="f178" fmla="*/ f142 1 f78"/>
                <a:gd name="f179" fmla="*/ f143 1 f79"/>
                <a:gd name="f180" fmla="*/ f144 1 f78"/>
                <a:gd name="f181" fmla="*/ f145 f69 1"/>
                <a:gd name="f182" fmla="*/ f146 f69 1"/>
                <a:gd name="f183" fmla="*/ f148 f70 1"/>
                <a:gd name="f184" fmla="*/ f147 f70 1"/>
                <a:gd name="f185" fmla="*/ f149 f69 1"/>
                <a:gd name="f186" fmla="*/ f150 f70 1"/>
                <a:gd name="f187" fmla="*/ f151 f69 1"/>
                <a:gd name="f188" fmla="*/ f152 f70 1"/>
                <a:gd name="f189" fmla="*/ f153 f70 1"/>
                <a:gd name="f190" fmla="*/ f154 f69 1"/>
                <a:gd name="f191" fmla="*/ f155 f70 1"/>
                <a:gd name="f192" fmla="*/ f156 f69 1"/>
                <a:gd name="f193" fmla="*/ f157 f70 1"/>
                <a:gd name="f194" fmla="*/ f158 f69 1"/>
                <a:gd name="f195" fmla="*/ f159 f70 1"/>
                <a:gd name="f196" fmla="*/ f160 f69 1"/>
                <a:gd name="f197" fmla="*/ f161 f70 1"/>
                <a:gd name="f198" fmla="*/ f162 f70 1"/>
                <a:gd name="f199" fmla="*/ f163 f69 1"/>
                <a:gd name="f200" fmla="*/ f164 f70 1"/>
                <a:gd name="f201" fmla="*/ f165 f69 1"/>
                <a:gd name="f202" fmla="*/ f166 f70 1"/>
                <a:gd name="f203" fmla="*/ f167 f69 1"/>
                <a:gd name="f204" fmla="*/ f168 f70 1"/>
                <a:gd name="f205" fmla="*/ f169 f69 1"/>
                <a:gd name="f206" fmla="*/ f170 f70 1"/>
                <a:gd name="f207" fmla="*/ f171 f69 1"/>
                <a:gd name="f208" fmla="*/ f172 f70 1"/>
                <a:gd name="f209" fmla="*/ f173 f69 1"/>
                <a:gd name="f210" fmla="*/ f174 f70 1"/>
                <a:gd name="f211" fmla="*/ f175 f70 1"/>
                <a:gd name="f212" fmla="*/ f176 f69 1"/>
                <a:gd name="f213" fmla="*/ f177 f70 1"/>
                <a:gd name="f214" fmla="*/ f178 f69 1"/>
                <a:gd name="f215" fmla="*/ f179 f70 1"/>
                <a:gd name="f216" fmla="*/ f180 f69 1"/>
              </a:gdLst>
              <a:ahLst/>
              <a:cxnLst>
                <a:cxn ang="3cd4">
                  <a:pos x="hc" y="t"/>
                </a:cxn>
                <a:cxn ang="0">
                  <a:pos x="r" y="vc"/>
                </a:cxn>
                <a:cxn ang="cd4">
                  <a:pos x="hc" y="b"/>
                </a:cxn>
                <a:cxn ang="cd2">
                  <a:pos x="l" y="vc"/>
                </a:cxn>
                <a:cxn ang="f112">
                  <a:pos x="f185" y="f186"/>
                </a:cxn>
                <a:cxn ang="f112">
                  <a:pos x="f187" y="f188"/>
                </a:cxn>
                <a:cxn ang="f112">
                  <a:pos x="f187" y="f189"/>
                </a:cxn>
                <a:cxn ang="f112">
                  <a:pos x="f190" y="f191"/>
                </a:cxn>
                <a:cxn ang="f112">
                  <a:pos x="f192" y="f193"/>
                </a:cxn>
                <a:cxn ang="f112">
                  <a:pos x="f194" y="f195"/>
                </a:cxn>
                <a:cxn ang="f112">
                  <a:pos x="f196" y="f197"/>
                </a:cxn>
                <a:cxn ang="f112">
                  <a:pos x="f194" y="f198"/>
                </a:cxn>
                <a:cxn ang="f112">
                  <a:pos x="f199" y="f200"/>
                </a:cxn>
                <a:cxn ang="f112">
                  <a:pos x="f201" y="f202"/>
                </a:cxn>
                <a:cxn ang="f112">
                  <a:pos x="f203" y="f204"/>
                </a:cxn>
                <a:cxn ang="f112">
                  <a:pos x="f205" y="f206"/>
                </a:cxn>
                <a:cxn ang="f112">
                  <a:pos x="f207" y="f191"/>
                </a:cxn>
                <a:cxn ang="f112">
                  <a:pos x="f207" y="f208"/>
                </a:cxn>
                <a:cxn ang="f112">
                  <a:pos x="f209" y="f210"/>
                </a:cxn>
                <a:cxn ang="f112">
                  <a:pos x="f209" y="f211"/>
                </a:cxn>
                <a:cxn ang="f112">
                  <a:pos x="f212" y="f213"/>
                </a:cxn>
                <a:cxn ang="f112">
                  <a:pos x="f214" y="f215"/>
                </a:cxn>
                <a:cxn ang="f112">
                  <a:pos x="f216" y="f186"/>
                </a:cxn>
                <a:cxn ang="f112">
                  <a:pos x="f185" y="f186"/>
                </a:cxn>
              </a:cxnLst>
              <a:rect l="f181" t="f184" r="f182" b="f183"/>
              <a:pathLst>
                <a:path w="35" h="90">
                  <a:moveTo>
                    <a:pt x="f8" y="f9"/>
                  </a:moveTo>
                  <a:cubicBezTo>
                    <a:pt x="f10" y="f11"/>
                    <a:pt x="f12" y="f13"/>
                    <a:pt x="f14" y="f15"/>
                  </a:cubicBezTo>
                  <a:cubicBezTo>
                    <a:pt x="f16" y="f17"/>
                    <a:pt x="f16" y="f18"/>
                    <a:pt x="f14" y="f19"/>
                  </a:cubicBezTo>
                  <a:cubicBezTo>
                    <a:pt x="f20" y="f21"/>
                    <a:pt x="f22" y="f23"/>
                    <a:pt x="f10" y="f23"/>
                  </a:cubicBezTo>
                  <a:cubicBezTo>
                    <a:pt x="f20" y="f24"/>
                    <a:pt x="f25" y="f26"/>
                    <a:pt x="f27" y="f28"/>
                  </a:cubicBezTo>
                  <a:cubicBezTo>
                    <a:pt x="f29" y="f30"/>
                    <a:pt x="f29" y="f31"/>
                    <a:pt x="f32" y="f33"/>
                  </a:cubicBezTo>
                  <a:cubicBezTo>
                    <a:pt x="f5" y="f34"/>
                    <a:pt x="f5" y="f14"/>
                    <a:pt x="f35" y="f5"/>
                  </a:cubicBezTo>
                  <a:cubicBezTo>
                    <a:pt x="f36" y="f37"/>
                    <a:pt x="f38" y="f39"/>
                    <a:pt x="f32" y="f35"/>
                  </a:cubicBezTo>
                  <a:cubicBezTo>
                    <a:pt x="f20" y="f40"/>
                    <a:pt x="f41" y="f42"/>
                    <a:pt x="f43" y="f6"/>
                  </a:cubicBezTo>
                  <a:cubicBezTo>
                    <a:pt x="f44" y="f45"/>
                    <a:pt x="f46" y="f47"/>
                    <a:pt x="f34" y="f48"/>
                  </a:cubicBezTo>
                  <a:cubicBezTo>
                    <a:pt x="f49" y="f50"/>
                    <a:pt x="f51" y="f52"/>
                    <a:pt x="f53" y="f54"/>
                  </a:cubicBezTo>
                  <a:cubicBezTo>
                    <a:pt x="f6" y="f23"/>
                    <a:pt x="f6" y="f19"/>
                    <a:pt x="f6" y="f18"/>
                  </a:cubicBezTo>
                  <a:cubicBezTo>
                    <a:pt x="f51" y="f19"/>
                    <a:pt x="f55" y="f21"/>
                    <a:pt x="f56" y="f23"/>
                  </a:cubicBezTo>
                  <a:cubicBezTo>
                    <a:pt x="f56" y="f21"/>
                    <a:pt x="f56" y="f21"/>
                    <a:pt x="f56" y="f21"/>
                  </a:cubicBezTo>
                  <a:cubicBezTo>
                    <a:pt x="f57" y="f13"/>
                    <a:pt x="f57" y="f58"/>
                    <a:pt x="f59" y="f60"/>
                  </a:cubicBezTo>
                  <a:cubicBezTo>
                    <a:pt x="f53" y="f61"/>
                    <a:pt x="f53" y="f62"/>
                    <a:pt x="f59" y="f63"/>
                  </a:cubicBezTo>
                  <a:cubicBezTo>
                    <a:pt x="f64" y="f65"/>
                    <a:pt x="f57" y="f7"/>
                    <a:pt x="f42" y="f65"/>
                  </a:cubicBezTo>
                  <a:cubicBezTo>
                    <a:pt x="f44" y="f65"/>
                    <a:pt x="f43" y="f63"/>
                    <a:pt x="f44" y="f66"/>
                  </a:cubicBezTo>
                  <a:cubicBezTo>
                    <a:pt x="f46" y="f67"/>
                    <a:pt x="f43" y="f15"/>
                    <a:pt x="f41" y="f9"/>
                  </a:cubicBezTo>
                  <a:cubicBezTo>
                    <a:pt x="f41" y="f9"/>
                    <a:pt x="f41"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3" name="Freeform 35">
              <a:extLst>
                <a:ext uri="{FF2B5EF4-FFF2-40B4-BE49-F238E27FC236}">
                  <a16:creationId xmlns:a16="http://schemas.microsoft.com/office/drawing/2014/main" id="{F4B9733A-3FE6-412C-87A9-077BC8AAF54C}"/>
                </a:ext>
              </a:extLst>
            </p:cNvPr>
            <p:cNvSpPr/>
            <p:nvPr/>
          </p:nvSpPr>
          <p:spPr>
            <a:xfrm>
              <a:off x="74615" y="4762496"/>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64"/>
                <a:gd name="f25" fmla="val 57"/>
                <a:gd name="f26" fmla="val 11"/>
                <a:gd name="f27" fmla="val 50"/>
                <a:gd name="f28" fmla="val 8"/>
                <a:gd name="f29" fmla="val 42"/>
                <a:gd name="f30" fmla="val 7"/>
                <a:gd name="f31" fmla="val 40"/>
                <a:gd name="f32" fmla="val 38"/>
                <a:gd name="f33" fmla="val 6"/>
                <a:gd name="f34" fmla="val 36"/>
                <a:gd name="f35" fmla="val 25"/>
                <a:gd name="f36" fmla="val 3"/>
                <a:gd name="f37" fmla="val 4"/>
                <a:gd name="f38" fmla="val 1"/>
                <a:gd name="f39" fmla="val 5"/>
                <a:gd name="f40" fmla="val 2"/>
                <a:gd name="f41" fmla="val 12"/>
                <a:gd name="f42" fmla="val 19"/>
                <a:gd name="f43" fmla="val 23"/>
                <a:gd name="f44" fmla="val 21"/>
                <a:gd name="f45" fmla="val 22"/>
                <a:gd name="f46" fmla="val 44"/>
                <a:gd name="f47" fmla="val 24"/>
                <a:gd name="f48" fmla="val 53"/>
                <a:gd name="f49" fmla="val 62"/>
                <a:gd name="f50" fmla="val 28"/>
                <a:gd name="f51" fmla="val 63"/>
                <a:gd name="f52" fmla="val 32"/>
                <a:gd name="f53" fmla="val 60"/>
                <a:gd name="f54" fmla="val 34"/>
                <a:gd name="f55" fmla="val 29"/>
                <a:gd name="f56" fmla="val 26"/>
                <a:gd name="f57" fmla="val 27"/>
                <a:gd name="f58" fmla="val 78"/>
                <a:gd name="f59" fmla="val 33"/>
                <a:gd name="f60" fmla="val 82"/>
                <a:gd name="f61" fmla="val 83"/>
                <a:gd name="f62" fmla="val 84"/>
                <a:gd name="f63" fmla="val 85"/>
                <a:gd name="f64" fmla="val 31"/>
                <a:gd name="f65" fmla="val 88"/>
                <a:gd name="f66" fmla="val 86"/>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4 f75 1"/>
                <a:gd name="f87" fmla="*/ 8 f76 1"/>
                <a:gd name="f88" fmla="*/ 42 f75 1"/>
                <a:gd name="f89" fmla="*/ 6 f76 1"/>
                <a:gd name="f90" fmla="*/ 36 f75 1"/>
                <a:gd name="f91" fmla="*/ 3 f76 1"/>
                <a:gd name="f92" fmla="*/ 0 f75 1"/>
                <a:gd name="f93" fmla="*/ 3 f75 1"/>
                <a:gd name="f94" fmla="*/ 21 f76 1"/>
                <a:gd name="f95" fmla="*/ 35 f75 1"/>
                <a:gd name="f96" fmla="*/ 25 f76 1"/>
                <a:gd name="f97" fmla="*/ 62 f75 1"/>
                <a:gd name="f98" fmla="*/ 34 f76 1"/>
                <a:gd name="f99" fmla="*/ 35 f76 1"/>
                <a:gd name="f100" fmla="*/ 69 f75 1"/>
                <a:gd name="f101" fmla="*/ 26 f76 1"/>
                <a:gd name="f102" fmla="*/ 65 f75 1"/>
                <a:gd name="f103" fmla="*/ 66 f75 1"/>
                <a:gd name="f104" fmla="*/ 33 f76 1"/>
                <a:gd name="f105" fmla="*/ 82 f75 1"/>
                <a:gd name="f106" fmla="*/ 85 f75 1"/>
                <a:gd name="f107" fmla="*/ 23 f76 1"/>
                <a:gd name="f108" fmla="*/ 88 f75 1"/>
                <a:gd name="f109" fmla="*/ 22 f76 1"/>
                <a:gd name="f110" fmla="*/ 19 f76 1"/>
                <a:gd name="f111" fmla="+- f77 0 f1"/>
                <a:gd name="f112" fmla="*/ f80 1 35"/>
                <a:gd name="f113" fmla="*/ f81 1 90"/>
                <a:gd name="f114" fmla="*/ f82 1 35"/>
                <a:gd name="f115" fmla="*/ f83 1 90"/>
                <a:gd name="f116" fmla="*/ f84 1 90"/>
                <a:gd name="f117" fmla="*/ f85 1 35"/>
                <a:gd name="f118" fmla="*/ f86 1 90"/>
                <a:gd name="f119" fmla="*/ f87 1 35"/>
                <a:gd name="f120" fmla="*/ f88 1 90"/>
                <a:gd name="f121" fmla="*/ f89 1 35"/>
                <a:gd name="f122" fmla="*/ f90 1 90"/>
                <a:gd name="f123" fmla="*/ f91 1 35"/>
                <a:gd name="f124" fmla="*/ f92 1 90"/>
                <a:gd name="f125" fmla="*/ f93 1 90"/>
                <a:gd name="f126" fmla="*/ f94 1 35"/>
                <a:gd name="f127" fmla="*/ f95 1 90"/>
                <a:gd name="f128" fmla="*/ f96 1 35"/>
                <a:gd name="f129" fmla="*/ f97 1 90"/>
                <a:gd name="f130" fmla="*/ f98 1 35"/>
                <a:gd name="f131" fmla="*/ f99 1 35"/>
                <a:gd name="f132" fmla="*/ f100 1 90"/>
                <a:gd name="f133" fmla="*/ f101 1 35"/>
                <a:gd name="f134" fmla="*/ f102 1 90"/>
                <a:gd name="f135" fmla="*/ f103 1 90"/>
                <a:gd name="f136" fmla="*/ f104 1 35"/>
                <a:gd name="f137" fmla="*/ f105 1 90"/>
                <a:gd name="f138" fmla="*/ f106 1 90"/>
                <a:gd name="f139" fmla="*/ f107 1 35"/>
                <a:gd name="f140" fmla="*/ f108 1 90"/>
                <a:gd name="f141" fmla="*/ f109 1 35"/>
                <a:gd name="f142" fmla="*/ f110 1 35"/>
                <a:gd name="f143" fmla="*/ 0 1 f78"/>
                <a:gd name="f144" fmla="*/ f72 1 f78"/>
                <a:gd name="f145" fmla="*/ 0 1 f79"/>
                <a:gd name="f146" fmla="*/ f73 1 f79"/>
                <a:gd name="f147" fmla="*/ f112 1 f78"/>
                <a:gd name="f148" fmla="*/ f113 1 f79"/>
                <a:gd name="f149" fmla="*/ f114 1 f78"/>
                <a:gd name="f150" fmla="*/ f115 1 f79"/>
                <a:gd name="f151" fmla="*/ f116 1 f79"/>
                <a:gd name="f152" fmla="*/ f117 1 f78"/>
                <a:gd name="f153" fmla="*/ f118 1 f79"/>
                <a:gd name="f154" fmla="*/ f119 1 f78"/>
                <a:gd name="f155" fmla="*/ f120 1 f79"/>
                <a:gd name="f156" fmla="*/ f121 1 f78"/>
                <a:gd name="f157" fmla="*/ f122 1 f79"/>
                <a:gd name="f158" fmla="*/ f123 1 f78"/>
                <a:gd name="f159" fmla="*/ f124 1 f79"/>
                <a:gd name="f160" fmla="*/ f125 1 f79"/>
                <a:gd name="f161" fmla="*/ f126 1 f78"/>
                <a:gd name="f162" fmla="*/ f127 1 f79"/>
                <a:gd name="f163" fmla="*/ f128 1 f78"/>
                <a:gd name="f164" fmla="*/ f129 1 f79"/>
                <a:gd name="f165" fmla="*/ f130 1 f78"/>
                <a:gd name="f166" fmla="*/ f131 1 f78"/>
                <a:gd name="f167" fmla="*/ f132 1 f79"/>
                <a:gd name="f168" fmla="*/ f133 1 f78"/>
                <a:gd name="f169" fmla="*/ f134 1 f79"/>
                <a:gd name="f170" fmla="*/ f135 1 f79"/>
                <a:gd name="f171" fmla="*/ f136 1 f78"/>
                <a:gd name="f172" fmla="*/ f137 1 f79"/>
                <a:gd name="f173" fmla="*/ f138 1 f79"/>
                <a:gd name="f174" fmla="*/ f139 1 f78"/>
                <a:gd name="f175" fmla="*/ f140 1 f79"/>
                <a:gd name="f176" fmla="*/ f141 1 f78"/>
                <a:gd name="f177" fmla="*/ f142 1 f78"/>
                <a:gd name="f178" fmla="*/ f143 f69 1"/>
                <a:gd name="f179" fmla="*/ f144 f69 1"/>
                <a:gd name="f180" fmla="*/ f146 f70 1"/>
                <a:gd name="f181" fmla="*/ f145 f70 1"/>
                <a:gd name="f182" fmla="*/ f147 f69 1"/>
                <a:gd name="f183" fmla="*/ f148 f70 1"/>
                <a:gd name="f184" fmla="*/ f149 f69 1"/>
                <a:gd name="f185" fmla="*/ f150 f70 1"/>
                <a:gd name="f186" fmla="*/ f151 f70 1"/>
                <a:gd name="f187" fmla="*/ f152 f69 1"/>
                <a:gd name="f188" fmla="*/ f153 f70 1"/>
                <a:gd name="f189" fmla="*/ f154 f69 1"/>
                <a:gd name="f190" fmla="*/ f155 f70 1"/>
                <a:gd name="f191" fmla="*/ f156 f69 1"/>
                <a:gd name="f192" fmla="*/ f157 f70 1"/>
                <a:gd name="f193" fmla="*/ f158 f69 1"/>
                <a:gd name="f194" fmla="*/ f159 f70 1"/>
                <a:gd name="f195" fmla="*/ f160 f70 1"/>
                <a:gd name="f196" fmla="*/ f161 f69 1"/>
                <a:gd name="f197" fmla="*/ f162 f70 1"/>
                <a:gd name="f198" fmla="*/ f163 f69 1"/>
                <a:gd name="f199" fmla="*/ f164 f70 1"/>
                <a:gd name="f200" fmla="*/ f165 f69 1"/>
                <a:gd name="f201" fmla="*/ f166 f69 1"/>
                <a:gd name="f202" fmla="*/ f167 f70 1"/>
                <a:gd name="f203" fmla="*/ f168 f69 1"/>
                <a:gd name="f204" fmla="*/ f169 f70 1"/>
                <a:gd name="f205" fmla="*/ f170 f70 1"/>
                <a:gd name="f206" fmla="*/ f171 f69 1"/>
                <a:gd name="f207" fmla="*/ f172 f70 1"/>
                <a:gd name="f208" fmla="*/ f173 f70 1"/>
                <a:gd name="f209" fmla="*/ f174 f69 1"/>
                <a:gd name="f210" fmla="*/ f175 f70 1"/>
                <a:gd name="f211" fmla="*/ f176 f69 1"/>
                <a:gd name="f212" fmla="*/ f177 f69 1"/>
              </a:gdLst>
              <a:ahLst/>
              <a:cxnLst>
                <a:cxn ang="3cd4">
                  <a:pos x="hc" y="t"/>
                </a:cxn>
                <a:cxn ang="0">
                  <a:pos x="r" y="vc"/>
                </a:cxn>
                <a:cxn ang="cd4">
                  <a:pos x="hc" y="b"/>
                </a:cxn>
                <a:cxn ang="cd2">
                  <a:pos x="l" y="vc"/>
                </a:cxn>
                <a:cxn ang="f111">
                  <a:pos x="f182" y="f183"/>
                </a:cxn>
                <a:cxn ang="f111">
                  <a:pos x="f184" y="f185"/>
                </a:cxn>
                <a:cxn ang="f111">
                  <a:pos x="f184" y="f186"/>
                </a:cxn>
                <a:cxn ang="f111">
                  <a:pos x="f187" y="f188"/>
                </a:cxn>
                <a:cxn ang="f111">
                  <a:pos x="f189" y="f190"/>
                </a:cxn>
                <a:cxn ang="f111">
                  <a:pos x="f191" y="f192"/>
                </a:cxn>
                <a:cxn ang="f111">
                  <a:pos x="f193" y="f194"/>
                </a:cxn>
                <a:cxn ang="f111">
                  <a:pos x="f191" y="f195"/>
                </a:cxn>
                <a:cxn ang="f111">
                  <a:pos x="f196" y="f197"/>
                </a:cxn>
                <a:cxn ang="f111">
                  <a:pos x="f198" y="f199"/>
                </a:cxn>
                <a:cxn ang="f111">
                  <a:pos x="f200" y="f188"/>
                </a:cxn>
                <a:cxn ang="f111">
                  <a:pos x="f201" y="f202"/>
                </a:cxn>
                <a:cxn ang="f111">
                  <a:pos x="f203" y="f204"/>
                </a:cxn>
                <a:cxn ang="f111">
                  <a:pos x="f203" y="f205"/>
                </a:cxn>
                <a:cxn ang="f111">
                  <a:pos x="f206" y="f207"/>
                </a:cxn>
                <a:cxn ang="f111">
                  <a:pos x="f206" y="f208"/>
                </a:cxn>
                <a:cxn ang="f111">
                  <a:pos x="f209" y="f210"/>
                </a:cxn>
                <a:cxn ang="f111">
                  <a:pos x="f211" y="f208"/>
                </a:cxn>
                <a:cxn ang="f111">
                  <a:pos x="f212" y="f183"/>
                </a:cxn>
                <a:cxn ang="f111">
                  <a:pos x="f182" y="f183"/>
                </a:cxn>
              </a:cxnLst>
              <a:rect l="f178" t="f181" r="f179" b="f180"/>
              <a:pathLst>
                <a:path w="35" h="90">
                  <a:moveTo>
                    <a:pt x="f8" y="f9"/>
                  </a:moveTo>
                  <a:cubicBezTo>
                    <a:pt x="f10" y="f11"/>
                    <a:pt x="f12" y="f13"/>
                    <a:pt x="f14" y="f15"/>
                  </a:cubicBezTo>
                  <a:cubicBezTo>
                    <a:pt x="f16" y="f17"/>
                    <a:pt x="f16" y="f18"/>
                    <a:pt x="f14" y="f19"/>
                  </a:cubicBezTo>
                  <a:cubicBezTo>
                    <a:pt x="f20" y="f21"/>
                    <a:pt x="f22" y="f23"/>
                    <a:pt x="f10" y="f24"/>
                  </a:cubicBezTo>
                  <a:cubicBezTo>
                    <a:pt x="f20" y="f25"/>
                    <a:pt x="f26" y="f27"/>
                    <a:pt x="f28" y="f29"/>
                  </a:cubicBezTo>
                  <a:cubicBezTo>
                    <a:pt x="f30" y="f31"/>
                    <a:pt x="f30" y="f32"/>
                    <a:pt x="f33" y="f34"/>
                  </a:cubicBezTo>
                  <a:cubicBezTo>
                    <a:pt x="f5" y="f35"/>
                    <a:pt x="f5" y="f14"/>
                    <a:pt x="f36" y="f5"/>
                  </a:cubicBezTo>
                  <a:cubicBezTo>
                    <a:pt x="f37" y="f38"/>
                    <a:pt x="f39" y="f40"/>
                    <a:pt x="f33" y="f36"/>
                  </a:cubicBezTo>
                  <a:cubicBezTo>
                    <a:pt x="f20" y="f41"/>
                    <a:pt x="f42" y="f43"/>
                    <a:pt x="f44" y="f6"/>
                  </a:cubicBezTo>
                  <a:cubicBezTo>
                    <a:pt x="f45" y="f46"/>
                    <a:pt x="f47" y="f48"/>
                    <a:pt x="f35" y="f49"/>
                  </a:cubicBezTo>
                  <a:cubicBezTo>
                    <a:pt x="f50" y="f51"/>
                    <a:pt x="f52" y="f53"/>
                    <a:pt x="f54" y="f24"/>
                  </a:cubicBezTo>
                  <a:cubicBezTo>
                    <a:pt x="f6" y="f23"/>
                    <a:pt x="f6" y="f19"/>
                    <a:pt x="f6" y="f18"/>
                  </a:cubicBezTo>
                  <a:cubicBezTo>
                    <a:pt x="f52" y="f19"/>
                    <a:pt x="f55" y="f21"/>
                    <a:pt x="f56" y="f23"/>
                  </a:cubicBezTo>
                  <a:cubicBezTo>
                    <a:pt x="f56" y="f21"/>
                    <a:pt x="f56" y="f21"/>
                    <a:pt x="f56" y="f21"/>
                  </a:cubicBezTo>
                  <a:cubicBezTo>
                    <a:pt x="f57" y="f13"/>
                    <a:pt x="f57" y="f58"/>
                    <a:pt x="f59" y="f60"/>
                  </a:cubicBezTo>
                  <a:cubicBezTo>
                    <a:pt x="f54" y="f61"/>
                    <a:pt x="f54" y="f62"/>
                    <a:pt x="f59" y="f63"/>
                  </a:cubicBezTo>
                  <a:cubicBezTo>
                    <a:pt x="f64" y="f65"/>
                    <a:pt x="f57" y="f7"/>
                    <a:pt x="f43" y="f65"/>
                  </a:cubicBezTo>
                  <a:cubicBezTo>
                    <a:pt x="f45" y="f65"/>
                    <a:pt x="f44" y="f66"/>
                    <a:pt x="f45" y="f63"/>
                  </a:cubicBezTo>
                  <a:cubicBezTo>
                    <a:pt x="f47" y="f67"/>
                    <a:pt x="f44" y="f15"/>
                    <a:pt x="f42" y="f9"/>
                  </a:cubicBezTo>
                  <a:cubicBezTo>
                    <a:pt x="f42" y="f9"/>
                    <a:pt x="f42" y="f9"/>
                    <a:pt x="f8" y="f9"/>
                  </a:cubicBezTo>
                  <a:close/>
                </a:path>
              </a:pathLst>
            </a:custGeom>
            <a:solidFill>
              <a:srgbClr val="FFFFFF">
                <a:alpha val="36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
        <p:nvSpPr>
          <p:cNvPr id="34" name="Google Shape;182;p22">
            <a:extLst>
              <a:ext uri="{FF2B5EF4-FFF2-40B4-BE49-F238E27FC236}">
                <a16:creationId xmlns:a16="http://schemas.microsoft.com/office/drawing/2014/main" id="{505D1154-A639-4FB5-89F6-FEA341D69B1A}"/>
              </a:ext>
            </a:extLst>
          </p:cNvPr>
          <p:cNvSpPr txBox="1">
            <a:spLocks noGrp="1"/>
          </p:cNvSpPr>
          <p:nvPr>
            <p:ph type="title"/>
          </p:nvPr>
        </p:nvSpPr>
        <p:spPr>
          <a:xfrm>
            <a:off x="718498" y="539496"/>
            <a:ext cx="7707002" cy="360602"/>
          </a:xfrm>
        </p:spPr>
        <p:txBody>
          <a:bodyPr anchor="ctr" anchorCtr="1">
            <a:noAutofit/>
          </a:bodyPr>
          <a:lstStyle>
            <a:lvl1pPr algn="ctr">
              <a:defRPr/>
            </a:lvl1pPr>
          </a:lstStyle>
          <a:p>
            <a:pPr lvl="0"/>
            <a:endParaRPr lang="es-PE"/>
          </a:p>
        </p:txBody>
      </p:sp>
      <p:sp>
        <p:nvSpPr>
          <p:cNvPr id="35" name="Google Shape;183;p22">
            <a:extLst>
              <a:ext uri="{FF2B5EF4-FFF2-40B4-BE49-F238E27FC236}">
                <a16:creationId xmlns:a16="http://schemas.microsoft.com/office/drawing/2014/main" id="{E773377D-7896-46FD-814D-50EF54F3A4F7}"/>
              </a:ext>
            </a:extLst>
          </p:cNvPr>
          <p:cNvSpPr/>
          <p:nvPr/>
        </p:nvSpPr>
        <p:spPr>
          <a:xfrm rot="10800009" flipH="1">
            <a:off x="7007787" y="4594923"/>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84;p22">
            <a:extLst>
              <a:ext uri="{FF2B5EF4-FFF2-40B4-BE49-F238E27FC236}">
                <a16:creationId xmlns:a16="http://schemas.microsoft.com/office/drawing/2014/main" id="{F37FCAB1-77BC-46AE-8D9B-1AC350495494}"/>
              </a:ext>
            </a:extLst>
          </p:cNvPr>
          <p:cNvSpPr/>
          <p:nvPr/>
        </p:nvSpPr>
        <p:spPr>
          <a:xfrm rot="10800009" flipH="1">
            <a:off x="8604000" y="299871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85;p22">
            <a:extLst>
              <a:ext uri="{FF2B5EF4-FFF2-40B4-BE49-F238E27FC236}">
                <a16:creationId xmlns:a16="http://schemas.microsoft.com/office/drawing/2014/main" id="{F12A108B-793F-4027-9728-E9C94623A4D0}"/>
              </a:ext>
            </a:extLst>
          </p:cNvPr>
          <p:cNvSpPr/>
          <p:nvPr/>
        </p:nvSpPr>
        <p:spPr>
          <a:xfrm rot="10799991">
            <a:off x="539998" y="4603482"/>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86;p22">
            <a:extLst>
              <a:ext uri="{FF2B5EF4-FFF2-40B4-BE49-F238E27FC236}">
                <a16:creationId xmlns:a16="http://schemas.microsoft.com/office/drawing/2014/main" id="{52DE4E70-6E59-422A-A1E1-69F637CDD35E}"/>
              </a:ext>
            </a:extLst>
          </p:cNvPr>
          <p:cNvSpPr/>
          <p:nvPr/>
        </p:nvSpPr>
        <p:spPr>
          <a:xfrm rot="10799991">
            <a:off x="307558" y="300727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8134528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ONLY_2_1_1">
    <p:spTree>
      <p:nvGrpSpPr>
        <p:cNvPr id="1" name=""/>
        <p:cNvGrpSpPr/>
        <p:nvPr/>
      </p:nvGrpSpPr>
      <p:grpSpPr>
        <a:xfrm>
          <a:off x="0" y="0"/>
          <a:ext cx="0" cy="0"/>
          <a:chOff x="0" y="0"/>
          <a:chExt cx="0" cy="0"/>
        </a:xfrm>
      </p:grpSpPr>
      <p:sp>
        <p:nvSpPr>
          <p:cNvPr id="2" name="Google Shape;189;p23">
            <a:extLst>
              <a:ext uri="{FF2B5EF4-FFF2-40B4-BE49-F238E27FC236}">
                <a16:creationId xmlns:a16="http://schemas.microsoft.com/office/drawing/2014/main" id="{589D78CB-6932-4BC8-AB2C-FB6B39583F52}"/>
              </a:ext>
            </a:extLst>
          </p:cNvPr>
          <p:cNvSpPr txBox="1">
            <a:spLocks noGrp="1"/>
          </p:cNvSpPr>
          <p:nvPr>
            <p:ph type="title"/>
          </p:nvPr>
        </p:nvSpPr>
        <p:spPr>
          <a:xfrm>
            <a:off x="718498" y="539496"/>
            <a:ext cx="7707002" cy="360602"/>
          </a:xfrm>
        </p:spPr>
        <p:txBody>
          <a:bodyPr anchor="ctr" anchorCtr="1">
            <a:noAutofit/>
          </a:bodyPr>
          <a:lstStyle>
            <a:lvl1pPr algn="ctr">
              <a:defRPr/>
            </a:lvl1pPr>
          </a:lstStyle>
          <a:p>
            <a:pPr lvl="0"/>
            <a:endParaRPr lang="es-PE"/>
          </a:p>
        </p:txBody>
      </p:sp>
      <p:sp>
        <p:nvSpPr>
          <p:cNvPr id="3" name="Rectángulo 1">
            <a:extLst>
              <a:ext uri="{FF2B5EF4-FFF2-40B4-BE49-F238E27FC236}">
                <a16:creationId xmlns:a16="http://schemas.microsoft.com/office/drawing/2014/main" id="{7E6B0FD6-4E18-4E17-A060-46FF64F1D821}"/>
              </a:ext>
            </a:extLst>
          </p:cNvPr>
          <p:cNvSpPr/>
          <p:nvPr/>
        </p:nvSpPr>
        <p:spPr>
          <a:xfrm>
            <a:off x="0" y="0"/>
            <a:ext cx="9144000"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6EDE6"/>
              </a:solidFill>
              <a:uFillTx/>
              <a:latin typeface="Arial"/>
            </a:endParaRPr>
          </a:p>
        </p:txBody>
      </p:sp>
    </p:spTree>
    <p:extLst>
      <p:ext uri="{BB962C8B-B14F-4D97-AF65-F5344CB8AC3E}">
        <p14:creationId xmlns:p14="http://schemas.microsoft.com/office/powerpoint/2010/main" val="13915355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ONLY_2_1_1_1">
    <p:spTree>
      <p:nvGrpSpPr>
        <p:cNvPr id="1" name=""/>
        <p:cNvGrpSpPr/>
        <p:nvPr/>
      </p:nvGrpSpPr>
      <p:grpSpPr>
        <a:xfrm>
          <a:off x="0" y="0"/>
          <a:ext cx="0" cy="0"/>
          <a:chOff x="0" y="0"/>
          <a:chExt cx="0" cy="0"/>
        </a:xfrm>
      </p:grpSpPr>
      <p:sp>
        <p:nvSpPr>
          <p:cNvPr id="2" name="Google Shape;201;p24">
            <a:extLst>
              <a:ext uri="{FF2B5EF4-FFF2-40B4-BE49-F238E27FC236}">
                <a16:creationId xmlns:a16="http://schemas.microsoft.com/office/drawing/2014/main" id="{F0E1C6AB-5BE5-432E-91FA-7AB50BAA978D}"/>
              </a:ext>
            </a:extLst>
          </p:cNvPr>
          <p:cNvSpPr txBox="1">
            <a:spLocks noGrp="1"/>
          </p:cNvSpPr>
          <p:nvPr>
            <p:ph type="title"/>
          </p:nvPr>
        </p:nvSpPr>
        <p:spPr>
          <a:xfrm>
            <a:off x="718498" y="539496"/>
            <a:ext cx="7707002" cy="360602"/>
          </a:xfrm>
        </p:spPr>
        <p:txBody>
          <a:bodyPr anchor="ctr" anchorCtr="1">
            <a:noAutofit/>
          </a:bodyPr>
          <a:lstStyle>
            <a:lvl1pPr algn="ctr">
              <a:defRPr/>
            </a:lvl1pPr>
          </a:lstStyle>
          <a:p>
            <a:pPr lvl="0"/>
            <a:endParaRPr lang="es-PE"/>
          </a:p>
        </p:txBody>
      </p:sp>
      <p:grpSp>
        <p:nvGrpSpPr>
          <p:cNvPr id="3" name="Grupo 14">
            <a:extLst>
              <a:ext uri="{FF2B5EF4-FFF2-40B4-BE49-F238E27FC236}">
                <a16:creationId xmlns:a16="http://schemas.microsoft.com/office/drawing/2014/main" id="{768FAF5F-1CB6-466B-89FC-69533A6547C7}"/>
              </a:ext>
            </a:extLst>
          </p:cNvPr>
          <p:cNvGrpSpPr/>
          <p:nvPr/>
        </p:nvGrpSpPr>
        <p:grpSpPr>
          <a:xfrm>
            <a:off x="2849407" y="834124"/>
            <a:ext cx="3302209" cy="3769385"/>
            <a:chOff x="2849407" y="834124"/>
            <a:chExt cx="3302209" cy="3769385"/>
          </a:xfrm>
        </p:grpSpPr>
        <p:sp>
          <p:nvSpPr>
            <p:cNvPr id="4" name="Freeform 5">
              <a:extLst>
                <a:ext uri="{FF2B5EF4-FFF2-40B4-BE49-F238E27FC236}">
                  <a16:creationId xmlns:a16="http://schemas.microsoft.com/office/drawing/2014/main" id="{FCC389C8-2948-4347-91EF-C9F95D6B1561}"/>
                </a:ext>
              </a:extLst>
            </p:cNvPr>
            <p:cNvSpPr/>
            <p:nvPr/>
          </p:nvSpPr>
          <p:spPr>
            <a:xfrm>
              <a:off x="4154933" y="834124"/>
              <a:ext cx="339178" cy="2316668"/>
            </a:xfrm>
            <a:custGeom>
              <a:avLst/>
              <a:gdLst>
                <a:gd name="f0" fmla="val 10800000"/>
                <a:gd name="f1" fmla="val 5400000"/>
                <a:gd name="f2" fmla="val 180"/>
                <a:gd name="f3" fmla="val w"/>
                <a:gd name="f4" fmla="val h"/>
                <a:gd name="f5" fmla="val 0"/>
                <a:gd name="f6" fmla="val 22"/>
                <a:gd name="f7" fmla="val 151"/>
                <a:gd name="f8" fmla="val 20"/>
                <a:gd name="f9" fmla="val 19"/>
                <a:gd name="f10" fmla="val 150"/>
                <a:gd name="f11" fmla="val 17"/>
                <a:gd name="f12" fmla="val 149"/>
                <a:gd name="f13" fmla="val 147"/>
                <a:gd name="f14" fmla="val 13"/>
                <a:gd name="f15" fmla="val 127"/>
                <a:gd name="f16" fmla="val 8"/>
                <a:gd name="f17" fmla="val 107"/>
                <a:gd name="f18" fmla="val 5"/>
                <a:gd name="f19" fmla="val 87"/>
                <a:gd name="f20" fmla="val 58"/>
                <a:gd name="f21" fmla="val 2"/>
                <a:gd name="f22" fmla="val 30"/>
                <a:gd name="f23" fmla="val 4"/>
                <a:gd name="f24" fmla="val 3"/>
                <a:gd name="f25" fmla="val 50"/>
                <a:gd name="f26" fmla="val 100"/>
                <a:gd name="f27" fmla="val 21"/>
                <a:gd name="f28" fmla="+- 0 0 -90"/>
                <a:gd name="f29" fmla="*/ f3 1 22"/>
                <a:gd name="f30" fmla="*/ f4 1 151"/>
                <a:gd name="f31" fmla="val f5"/>
                <a:gd name="f32" fmla="val f6"/>
                <a:gd name="f33" fmla="val f7"/>
                <a:gd name="f34" fmla="*/ f28 f0 1"/>
                <a:gd name="f35" fmla="+- f33 0 f31"/>
                <a:gd name="f36" fmla="+- f32 0 f31"/>
                <a:gd name="f37" fmla="*/ f34 1 f2"/>
                <a:gd name="f38" fmla="*/ f36 1 22"/>
                <a:gd name="f39" fmla="*/ f35 1 151"/>
                <a:gd name="f40" fmla="*/ 20 f36 1"/>
                <a:gd name="f41" fmla="*/ 151 f35 1"/>
                <a:gd name="f42" fmla="*/ 17 f36 1"/>
                <a:gd name="f43" fmla="*/ 147 f35 1"/>
                <a:gd name="f44" fmla="*/ 5 f36 1"/>
                <a:gd name="f45" fmla="*/ 87 f35 1"/>
                <a:gd name="f46" fmla="*/ 19 f36 1"/>
                <a:gd name="f47" fmla="*/ 4 f35 1"/>
                <a:gd name="f48" fmla="*/ 22 f36 1"/>
                <a:gd name="f49" fmla="*/ 0 f35 1"/>
                <a:gd name="f50" fmla="*/ 150 f35 1"/>
                <a:gd name="f51" fmla="+- f37 0 f1"/>
                <a:gd name="f52" fmla="*/ f40 1 22"/>
                <a:gd name="f53" fmla="*/ f41 1 151"/>
                <a:gd name="f54" fmla="*/ f42 1 22"/>
                <a:gd name="f55" fmla="*/ f43 1 151"/>
                <a:gd name="f56" fmla="*/ f44 1 22"/>
                <a:gd name="f57" fmla="*/ f45 1 151"/>
                <a:gd name="f58" fmla="*/ f46 1 22"/>
                <a:gd name="f59" fmla="*/ f47 1 151"/>
                <a:gd name="f60" fmla="*/ f48 1 22"/>
                <a:gd name="f61" fmla="*/ f49 1 151"/>
                <a:gd name="f62" fmla="*/ f50 1 151"/>
                <a:gd name="f63" fmla="*/ 0 1 f38"/>
                <a:gd name="f64" fmla="*/ f32 1 f38"/>
                <a:gd name="f65" fmla="*/ 0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9"/>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30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91"/>
                </a:cxn>
                <a:cxn ang="f51">
                  <a:pos x="f90" y="f92"/>
                </a:cxn>
                <a:cxn ang="f51">
                  <a:pos x="f82" y="f83"/>
                </a:cxn>
              </a:cxnLst>
              <a:rect l="f78" t="f81" r="f79" b="f80"/>
              <a:pathLst>
                <a:path w="22" h="151">
                  <a:moveTo>
                    <a:pt x="f8" y="f7"/>
                  </a:moveTo>
                  <a:cubicBezTo>
                    <a:pt x="f9" y="f10"/>
                    <a:pt x="f11" y="f12"/>
                    <a:pt x="f11" y="f13"/>
                  </a:cubicBezTo>
                  <a:cubicBezTo>
                    <a:pt x="f14" y="f15"/>
                    <a:pt x="f16" y="f17"/>
                    <a:pt x="f18" y="f19"/>
                  </a:cubicBezTo>
                  <a:cubicBezTo>
                    <a:pt x="f5" y="f20"/>
                    <a:pt x="f21" y="f22"/>
                    <a:pt x="f9" y="f23"/>
                  </a:cubicBezTo>
                  <a:cubicBezTo>
                    <a:pt x="f9" y="f24"/>
                    <a:pt x="f8" y="f21"/>
                    <a:pt x="f6" y="f5"/>
                  </a:cubicBezTo>
                  <a:cubicBezTo>
                    <a:pt x="f6" y="f25"/>
                    <a:pt x="f6" y="f26"/>
                    <a:pt x="f6" y="f10"/>
                  </a:cubicBezTo>
                  <a:cubicBezTo>
                    <a:pt x="f27" y="f10"/>
                    <a:pt x="f27" y="f7"/>
                    <a:pt x="f8" y="f7"/>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6">
              <a:extLst>
                <a:ext uri="{FF2B5EF4-FFF2-40B4-BE49-F238E27FC236}">
                  <a16:creationId xmlns:a16="http://schemas.microsoft.com/office/drawing/2014/main" id="{E3139E06-C1BC-40B6-8ABD-47789EAEBFB1}"/>
                </a:ext>
              </a:extLst>
            </p:cNvPr>
            <p:cNvSpPr/>
            <p:nvPr/>
          </p:nvSpPr>
          <p:spPr>
            <a:xfrm>
              <a:off x="4526106" y="834124"/>
              <a:ext cx="332777" cy="2316668"/>
            </a:xfrm>
            <a:custGeom>
              <a:avLst/>
              <a:gdLst>
                <a:gd name="f0" fmla="val 10800000"/>
                <a:gd name="f1" fmla="val 5400000"/>
                <a:gd name="f2" fmla="val 180"/>
                <a:gd name="f3" fmla="val w"/>
                <a:gd name="f4" fmla="val h"/>
                <a:gd name="f5" fmla="val 0"/>
                <a:gd name="f6" fmla="val 22"/>
                <a:gd name="f7" fmla="val 151"/>
                <a:gd name="f8" fmla="val 150"/>
                <a:gd name="f9" fmla="val 100"/>
                <a:gd name="f10" fmla="val 50"/>
                <a:gd name="f11" fmla="val 2"/>
                <a:gd name="f12" fmla="val 3"/>
                <a:gd name="f13" fmla="val 4"/>
                <a:gd name="f14" fmla="val 18"/>
                <a:gd name="f15" fmla="val 27"/>
                <a:gd name="f16" fmla="val 53"/>
                <a:gd name="f17" fmla="val 79"/>
                <a:gd name="f18" fmla="val 15"/>
                <a:gd name="f19" fmla="val 10"/>
                <a:gd name="f20" fmla="val 121"/>
                <a:gd name="f21" fmla="val 6"/>
                <a:gd name="f22" fmla="val 141"/>
                <a:gd name="f23" fmla="val 143"/>
                <a:gd name="f24" fmla="val 145"/>
                <a:gd name="f25" fmla="val 146"/>
                <a:gd name="f26" fmla="+- 0 0 -90"/>
                <a:gd name="f27" fmla="*/ f3 1 22"/>
                <a:gd name="f28" fmla="*/ f4 1 151"/>
                <a:gd name="f29" fmla="val f5"/>
                <a:gd name="f30" fmla="val f6"/>
                <a:gd name="f31" fmla="val f7"/>
                <a:gd name="f32" fmla="*/ f26 f0 1"/>
                <a:gd name="f33" fmla="+- f31 0 f29"/>
                <a:gd name="f34" fmla="+- f30 0 f29"/>
                <a:gd name="f35" fmla="*/ f32 1 f2"/>
                <a:gd name="f36" fmla="*/ f34 1 22"/>
                <a:gd name="f37" fmla="*/ f33 1 151"/>
                <a:gd name="f38" fmla="*/ 0 f34 1"/>
                <a:gd name="f39" fmla="*/ 150 f33 1"/>
                <a:gd name="f40" fmla="*/ 0 f33 1"/>
                <a:gd name="f41" fmla="*/ 3 f34 1"/>
                <a:gd name="f42" fmla="*/ 4 f33 1"/>
                <a:gd name="f43" fmla="*/ 18 f34 1"/>
                <a:gd name="f44" fmla="*/ 79 f33 1"/>
                <a:gd name="f45" fmla="*/ 6 f34 1"/>
                <a:gd name="f46" fmla="*/ 141 f33 1"/>
                <a:gd name="f47" fmla="*/ 146 f33 1"/>
                <a:gd name="f48" fmla="+- f35 0 f1"/>
                <a:gd name="f49" fmla="*/ f38 1 22"/>
                <a:gd name="f50" fmla="*/ f39 1 151"/>
                <a:gd name="f51" fmla="*/ f40 1 151"/>
                <a:gd name="f52" fmla="*/ f41 1 22"/>
                <a:gd name="f53" fmla="*/ f42 1 151"/>
                <a:gd name="f54" fmla="*/ f43 1 22"/>
                <a:gd name="f55" fmla="*/ f44 1 151"/>
                <a:gd name="f56" fmla="*/ f45 1 22"/>
                <a:gd name="f57" fmla="*/ f46 1 151"/>
                <a:gd name="f58" fmla="*/ f47 1 151"/>
                <a:gd name="f59" fmla="*/ 0 1 f36"/>
                <a:gd name="f60" fmla="*/ f30 1 f36"/>
                <a:gd name="f61" fmla="*/ 0 1 f37"/>
                <a:gd name="f62" fmla="*/ f31 1 f37"/>
                <a:gd name="f63" fmla="*/ f49 1 f36"/>
                <a:gd name="f64" fmla="*/ f50 1 f37"/>
                <a:gd name="f65" fmla="*/ f51 1 f37"/>
                <a:gd name="f66" fmla="*/ f52 1 f36"/>
                <a:gd name="f67" fmla="*/ f53 1 f37"/>
                <a:gd name="f68" fmla="*/ f54 1 f36"/>
                <a:gd name="f69" fmla="*/ f55 1 f37"/>
                <a:gd name="f70" fmla="*/ f56 1 f36"/>
                <a:gd name="f71" fmla="*/ f57 1 f37"/>
                <a:gd name="f72" fmla="*/ f58 1 f37"/>
                <a:gd name="f73" fmla="*/ f59 f27 1"/>
                <a:gd name="f74" fmla="*/ f60 f27 1"/>
                <a:gd name="f75" fmla="*/ f62 f28 1"/>
                <a:gd name="f76" fmla="*/ f61 f28 1"/>
                <a:gd name="f77" fmla="*/ f63 f27 1"/>
                <a:gd name="f78" fmla="*/ f64 f28 1"/>
                <a:gd name="f79" fmla="*/ f65 f28 1"/>
                <a:gd name="f80" fmla="*/ f66 f27 1"/>
                <a:gd name="f81" fmla="*/ f67 f28 1"/>
                <a:gd name="f82" fmla="*/ f68 f27 1"/>
                <a:gd name="f83" fmla="*/ f69 f28 1"/>
                <a:gd name="f84" fmla="*/ f70 f27 1"/>
                <a:gd name="f85" fmla="*/ f71 f28 1"/>
                <a:gd name="f86" fmla="*/ f72 f28 1"/>
              </a:gdLst>
              <a:ahLst/>
              <a:cxnLst>
                <a:cxn ang="3cd4">
                  <a:pos x="hc" y="t"/>
                </a:cxn>
                <a:cxn ang="0">
                  <a:pos x="r" y="vc"/>
                </a:cxn>
                <a:cxn ang="cd4">
                  <a:pos x="hc" y="b"/>
                </a:cxn>
                <a:cxn ang="cd2">
                  <a:pos x="l" y="vc"/>
                </a:cxn>
                <a:cxn ang="f48">
                  <a:pos x="f77" y="f78"/>
                </a:cxn>
                <a:cxn ang="f48">
                  <a:pos x="f77" y="f79"/>
                </a:cxn>
                <a:cxn ang="f48">
                  <a:pos x="f80" y="f81"/>
                </a:cxn>
                <a:cxn ang="f48">
                  <a:pos x="f82" y="f83"/>
                </a:cxn>
                <a:cxn ang="f48">
                  <a:pos x="f84" y="f85"/>
                </a:cxn>
                <a:cxn ang="f48">
                  <a:pos x="f84" y="f86"/>
                </a:cxn>
                <a:cxn ang="f48">
                  <a:pos x="f77" y="f78"/>
                </a:cxn>
              </a:cxnLst>
              <a:rect l="f73" t="f76" r="f74" b="f75"/>
              <a:pathLst>
                <a:path w="22" h="151">
                  <a:moveTo>
                    <a:pt x="f5" y="f8"/>
                  </a:moveTo>
                  <a:cubicBezTo>
                    <a:pt x="f5" y="f9"/>
                    <a:pt x="f5" y="f10"/>
                    <a:pt x="f5" y="f5"/>
                  </a:cubicBezTo>
                  <a:cubicBezTo>
                    <a:pt x="f11" y="f11"/>
                    <a:pt x="f12" y="f12"/>
                    <a:pt x="f12" y="f13"/>
                  </a:cubicBezTo>
                  <a:cubicBezTo>
                    <a:pt x="f14" y="f15"/>
                    <a:pt x="f6" y="f16"/>
                    <a:pt x="f14" y="f17"/>
                  </a:cubicBezTo>
                  <a:cubicBezTo>
                    <a:pt x="f18" y="f9"/>
                    <a:pt x="f19" y="f20"/>
                    <a:pt x="f21" y="f22"/>
                  </a:cubicBezTo>
                  <a:cubicBezTo>
                    <a:pt x="f21" y="f23"/>
                    <a:pt x="f21" y="f24"/>
                    <a:pt x="f21" y="f25"/>
                  </a:cubicBezTo>
                  <a:cubicBezTo>
                    <a:pt x="f21" y="f8"/>
                    <a:pt x="f13" y="f7"/>
                    <a:pt x="f5" y="f8"/>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7">
              <a:extLst>
                <a:ext uri="{FF2B5EF4-FFF2-40B4-BE49-F238E27FC236}">
                  <a16:creationId xmlns:a16="http://schemas.microsoft.com/office/drawing/2014/main" id="{41E84497-042E-462C-973C-77B17E017577}"/>
                </a:ext>
              </a:extLst>
            </p:cNvPr>
            <p:cNvSpPr/>
            <p:nvPr/>
          </p:nvSpPr>
          <p:spPr>
            <a:xfrm>
              <a:off x="2849407" y="2165253"/>
              <a:ext cx="1478310" cy="966347"/>
            </a:xfrm>
            <a:custGeom>
              <a:avLst/>
              <a:gdLst>
                <a:gd name="f0" fmla="val 10800000"/>
                <a:gd name="f1" fmla="val 5400000"/>
                <a:gd name="f2" fmla="val 180"/>
                <a:gd name="f3" fmla="val w"/>
                <a:gd name="f4" fmla="val h"/>
                <a:gd name="f5" fmla="val 0"/>
                <a:gd name="f6" fmla="val 96"/>
                <a:gd name="f7" fmla="val 63"/>
                <a:gd name="f8" fmla="val 1"/>
                <a:gd name="f9" fmla="val 58"/>
                <a:gd name="f10" fmla="val 48"/>
                <a:gd name="f11" fmla="val 2"/>
                <a:gd name="f12" fmla="val 39"/>
                <a:gd name="f13" fmla="val 6"/>
                <a:gd name="f14" fmla="val 29"/>
                <a:gd name="f15" fmla="val 15"/>
                <a:gd name="f16" fmla="val 9"/>
                <a:gd name="f17" fmla="val 61"/>
                <a:gd name="f18" fmla="val 10"/>
                <a:gd name="f19" fmla="val 80"/>
                <a:gd name="f20" fmla="val 18"/>
                <a:gd name="f21" fmla="val 89"/>
                <a:gd name="f22" fmla="val 34"/>
                <a:gd name="f23" fmla="val 95"/>
                <a:gd name="f24" fmla="val 53"/>
                <a:gd name="f25" fmla="val 55"/>
                <a:gd name="f26" fmla="val 56"/>
                <a:gd name="f27" fmla="val 60"/>
                <a:gd name="f28" fmla="val 93"/>
                <a:gd name="f29" fmla="val 85"/>
                <a:gd name="f30" fmla="val 84"/>
                <a:gd name="f31" fmla="val 59"/>
                <a:gd name="f32" fmla="val 82"/>
                <a:gd name="f33" fmla="val 54"/>
                <a:gd name="f34" fmla="val 50"/>
                <a:gd name="f35" fmla="val 74"/>
                <a:gd name="f36" fmla="val 37"/>
                <a:gd name="f37" fmla="val 65"/>
                <a:gd name="f38" fmla="val 27"/>
                <a:gd name="f39" fmla="val 52"/>
                <a:gd name="f40" fmla="val 22"/>
                <a:gd name="f41" fmla="val 38"/>
                <a:gd name="f42" fmla="val 26"/>
                <a:gd name="f43" fmla="val 20"/>
                <a:gd name="f44" fmla="val 17"/>
                <a:gd name="f45" fmla="val 31"/>
                <a:gd name="f46" fmla="val 12"/>
                <a:gd name="f47" fmla="val 44"/>
                <a:gd name="f48" fmla="val 51"/>
                <a:gd name="f49" fmla="val 40"/>
                <a:gd name="f50" fmla="val 30"/>
                <a:gd name="f51" fmla="val 49"/>
                <a:gd name="f52" fmla="val 36"/>
                <a:gd name="f53" fmla="val 62"/>
                <a:gd name="f54" fmla="val 69"/>
                <a:gd name="f55" fmla="val 73"/>
                <a:gd name="f56" fmla="val 72"/>
                <a:gd name="f57" fmla="val 71"/>
                <a:gd name="f58" fmla="val 70"/>
                <a:gd name="f59" fmla="val 57"/>
                <a:gd name="f60" fmla="val 35"/>
                <a:gd name="f61" fmla="val 19"/>
                <a:gd name="f62" fmla="val 43"/>
                <a:gd name="f63" fmla="val 13"/>
                <a:gd name="f64" fmla="val 7"/>
                <a:gd name="f65" fmla="+- 0 0 -90"/>
                <a:gd name="f66" fmla="*/ f3 1 96"/>
                <a:gd name="f67" fmla="*/ f4 1 63"/>
                <a:gd name="f68" fmla="val f5"/>
                <a:gd name="f69" fmla="val f6"/>
                <a:gd name="f70" fmla="val f7"/>
                <a:gd name="f71" fmla="*/ f65 f0 1"/>
                <a:gd name="f72" fmla="+- f70 0 f68"/>
                <a:gd name="f73" fmla="+- f69 0 f68"/>
                <a:gd name="f74" fmla="*/ f71 1 f2"/>
                <a:gd name="f75" fmla="*/ f73 1 96"/>
                <a:gd name="f76" fmla="*/ f72 1 63"/>
                <a:gd name="f77" fmla="*/ 1 f73 1"/>
                <a:gd name="f78" fmla="*/ 58 f72 1"/>
                <a:gd name="f79" fmla="*/ 6 f73 1"/>
                <a:gd name="f80" fmla="*/ 29 f72 1"/>
                <a:gd name="f81" fmla="*/ 61 f73 1"/>
                <a:gd name="f82" fmla="*/ 10 f72 1"/>
                <a:gd name="f83" fmla="*/ 95 f73 1"/>
                <a:gd name="f84" fmla="*/ 53 f72 1"/>
                <a:gd name="f85" fmla="*/ 96 f73 1"/>
                <a:gd name="f86" fmla="*/ 63 f72 1"/>
                <a:gd name="f87" fmla="*/ 85 f73 1"/>
                <a:gd name="f88" fmla="*/ 80 f73 1"/>
                <a:gd name="f89" fmla="*/ 50 f72 1"/>
                <a:gd name="f90" fmla="*/ 52 f73 1"/>
                <a:gd name="f91" fmla="*/ 22 f72 1"/>
                <a:gd name="f92" fmla="*/ 17 f73 1"/>
                <a:gd name="f93" fmla="*/ 31 f72 1"/>
                <a:gd name="f94" fmla="*/ 51 f72 1"/>
                <a:gd name="f95" fmla="*/ 49 f73 1"/>
                <a:gd name="f96" fmla="*/ 36 f72 1"/>
                <a:gd name="f97" fmla="*/ 73 f73 1"/>
                <a:gd name="f98" fmla="*/ 72 f73 1"/>
                <a:gd name="f99" fmla="*/ 61 f72 1"/>
                <a:gd name="f100" fmla="*/ 70 f73 1"/>
                <a:gd name="f101" fmla="*/ 44 f73 1"/>
                <a:gd name="f102" fmla="*/ 37 f72 1"/>
                <a:gd name="f103" fmla="*/ 19 f73 1"/>
                <a:gd name="f104" fmla="*/ 43 f72 1"/>
                <a:gd name="f105" fmla="+- f74 0 f1"/>
                <a:gd name="f106" fmla="*/ f77 1 96"/>
                <a:gd name="f107" fmla="*/ f78 1 63"/>
                <a:gd name="f108" fmla="*/ f79 1 96"/>
                <a:gd name="f109" fmla="*/ f80 1 63"/>
                <a:gd name="f110" fmla="*/ f81 1 96"/>
                <a:gd name="f111" fmla="*/ f82 1 63"/>
                <a:gd name="f112" fmla="*/ f83 1 96"/>
                <a:gd name="f113" fmla="*/ f84 1 63"/>
                <a:gd name="f114" fmla="*/ f85 1 96"/>
                <a:gd name="f115" fmla="*/ f86 1 63"/>
                <a:gd name="f116" fmla="*/ f87 1 96"/>
                <a:gd name="f117" fmla="*/ f88 1 96"/>
                <a:gd name="f118" fmla="*/ f89 1 63"/>
                <a:gd name="f119" fmla="*/ f90 1 96"/>
                <a:gd name="f120" fmla="*/ f91 1 63"/>
                <a:gd name="f121" fmla="*/ f92 1 96"/>
                <a:gd name="f122" fmla="*/ f93 1 63"/>
                <a:gd name="f123" fmla="*/ f94 1 63"/>
                <a:gd name="f124" fmla="*/ f95 1 96"/>
                <a:gd name="f125" fmla="*/ f96 1 63"/>
                <a:gd name="f126" fmla="*/ f97 1 96"/>
                <a:gd name="f127" fmla="*/ f98 1 96"/>
                <a:gd name="f128" fmla="*/ f99 1 63"/>
                <a:gd name="f129" fmla="*/ f100 1 96"/>
                <a:gd name="f130" fmla="*/ f101 1 96"/>
                <a:gd name="f131" fmla="*/ f102 1 63"/>
                <a:gd name="f132" fmla="*/ f103 1 96"/>
                <a:gd name="f133" fmla="*/ f104 1 63"/>
                <a:gd name="f134" fmla="*/ 0 1 f75"/>
                <a:gd name="f135" fmla="*/ f69 1 f75"/>
                <a:gd name="f136" fmla="*/ 0 1 f76"/>
                <a:gd name="f137" fmla="*/ f70 1 f76"/>
                <a:gd name="f138" fmla="*/ f106 1 f75"/>
                <a:gd name="f139" fmla="*/ f107 1 f76"/>
                <a:gd name="f140" fmla="*/ f108 1 f75"/>
                <a:gd name="f141" fmla="*/ f109 1 f76"/>
                <a:gd name="f142" fmla="*/ f110 1 f75"/>
                <a:gd name="f143" fmla="*/ f111 1 f76"/>
                <a:gd name="f144" fmla="*/ f112 1 f75"/>
                <a:gd name="f145" fmla="*/ f113 1 f76"/>
                <a:gd name="f146" fmla="*/ f114 1 f75"/>
                <a:gd name="f147" fmla="*/ f115 1 f76"/>
                <a:gd name="f148" fmla="*/ f116 1 f75"/>
                <a:gd name="f149" fmla="*/ f117 1 f75"/>
                <a:gd name="f150" fmla="*/ f118 1 f76"/>
                <a:gd name="f151" fmla="*/ f119 1 f75"/>
                <a:gd name="f152" fmla="*/ f120 1 f76"/>
                <a:gd name="f153" fmla="*/ f121 1 f75"/>
                <a:gd name="f154" fmla="*/ f122 1 f76"/>
                <a:gd name="f155" fmla="*/ f123 1 f76"/>
                <a:gd name="f156" fmla="*/ f124 1 f75"/>
                <a:gd name="f157" fmla="*/ f125 1 f76"/>
                <a:gd name="f158" fmla="*/ f126 1 f75"/>
                <a:gd name="f159" fmla="*/ f127 1 f75"/>
                <a:gd name="f160" fmla="*/ f128 1 f76"/>
                <a:gd name="f161" fmla="*/ f129 1 f75"/>
                <a:gd name="f162" fmla="*/ f130 1 f75"/>
                <a:gd name="f163" fmla="*/ f131 1 f76"/>
                <a:gd name="f164" fmla="*/ f132 1 f75"/>
                <a:gd name="f165" fmla="*/ f133 1 f76"/>
                <a:gd name="f166" fmla="*/ f134 f66 1"/>
                <a:gd name="f167" fmla="*/ f135 f66 1"/>
                <a:gd name="f168" fmla="*/ f137 f67 1"/>
                <a:gd name="f169" fmla="*/ f136 f67 1"/>
                <a:gd name="f170" fmla="*/ f138 f66 1"/>
                <a:gd name="f171" fmla="*/ f139 f67 1"/>
                <a:gd name="f172" fmla="*/ f140 f66 1"/>
                <a:gd name="f173" fmla="*/ f141 f67 1"/>
                <a:gd name="f174" fmla="*/ f142 f66 1"/>
                <a:gd name="f175" fmla="*/ f143 f67 1"/>
                <a:gd name="f176" fmla="*/ f144 f66 1"/>
                <a:gd name="f177" fmla="*/ f145 f67 1"/>
                <a:gd name="f178" fmla="*/ f146 f66 1"/>
                <a:gd name="f179" fmla="*/ f147 f67 1"/>
                <a:gd name="f180" fmla="*/ f148 f66 1"/>
                <a:gd name="f181" fmla="*/ f149 f66 1"/>
                <a:gd name="f182" fmla="*/ f150 f67 1"/>
                <a:gd name="f183" fmla="*/ f151 f66 1"/>
                <a:gd name="f184" fmla="*/ f152 f67 1"/>
                <a:gd name="f185" fmla="*/ f153 f66 1"/>
                <a:gd name="f186" fmla="*/ f154 f67 1"/>
                <a:gd name="f187" fmla="*/ f155 f67 1"/>
                <a:gd name="f188" fmla="*/ f156 f66 1"/>
                <a:gd name="f189" fmla="*/ f157 f67 1"/>
                <a:gd name="f190" fmla="*/ f158 f66 1"/>
                <a:gd name="f191" fmla="*/ f159 f66 1"/>
                <a:gd name="f192" fmla="*/ f160 f67 1"/>
                <a:gd name="f193" fmla="*/ f161 f66 1"/>
                <a:gd name="f194" fmla="*/ f162 f66 1"/>
                <a:gd name="f195" fmla="*/ f163 f67 1"/>
                <a:gd name="f196" fmla="*/ f164 f66 1"/>
                <a:gd name="f197" fmla="*/ f165 f67 1"/>
              </a:gdLst>
              <a:ahLst/>
              <a:cxnLst>
                <a:cxn ang="3cd4">
                  <a:pos x="hc" y="t"/>
                </a:cxn>
                <a:cxn ang="0">
                  <a:pos x="r" y="vc"/>
                </a:cxn>
                <a:cxn ang="cd4">
                  <a:pos x="hc" y="b"/>
                </a:cxn>
                <a:cxn ang="cd2">
                  <a:pos x="l" y="vc"/>
                </a:cxn>
                <a:cxn ang="f105">
                  <a:pos x="f170" y="f171"/>
                </a:cxn>
                <a:cxn ang="f105">
                  <a:pos x="f172" y="f173"/>
                </a:cxn>
                <a:cxn ang="f105">
                  <a:pos x="f174" y="f175"/>
                </a:cxn>
                <a:cxn ang="f105">
                  <a:pos x="f176" y="f177"/>
                </a:cxn>
                <a:cxn ang="f105">
                  <a:pos x="f178" y="f171"/>
                </a:cxn>
                <a:cxn ang="f105">
                  <a:pos x="f178" y="f179"/>
                </a:cxn>
                <a:cxn ang="f105">
                  <a:pos x="f180" y="f179"/>
                </a:cxn>
                <a:cxn ang="f105">
                  <a:pos x="f181" y="f182"/>
                </a:cxn>
                <a:cxn ang="f105">
                  <a:pos x="f183" y="f184"/>
                </a:cxn>
                <a:cxn ang="f105">
                  <a:pos x="f185" y="f186"/>
                </a:cxn>
                <a:cxn ang="f105">
                  <a:pos x="f172" y="f187"/>
                </a:cxn>
                <a:cxn ang="f105">
                  <a:pos x="f188" y="f189"/>
                </a:cxn>
                <a:cxn ang="f105">
                  <a:pos x="f190" y="f179"/>
                </a:cxn>
                <a:cxn ang="f105">
                  <a:pos x="f191" y="f192"/>
                </a:cxn>
                <a:cxn ang="f105">
                  <a:pos x="f193" y="f171"/>
                </a:cxn>
                <a:cxn ang="f105">
                  <a:pos x="f194" y="f195"/>
                </a:cxn>
                <a:cxn ang="f105">
                  <a:pos x="f196" y="f197"/>
                </a:cxn>
                <a:cxn ang="f105">
                  <a:pos x="f170" y="f171"/>
                </a:cxn>
              </a:cxnLst>
              <a:rect l="f166" t="f169" r="f167" b="f168"/>
              <a:pathLst>
                <a:path w="96" h="62">
                  <a:moveTo>
                    <a:pt x="f8" y="f9"/>
                  </a:moveTo>
                  <a:cubicBezTo>
                    <a:pt x="f5" y="f10"/>
                    <a:pt x="f11" y="f12"/>
                    <a:pt x="f13" y="f14"/>
                  </a:cubicBezTo>
                  <a:cubicBezTo>
                    <a:pt x="f15" y="f16"/>
                    <a:pt x="f12" y="f5"/>
                    <a:pt x="f17" y="f18"/>
                  </a:cubicBezTo>
                  <a:cubicBezTo>
                    <a:pt x="f19" y="f20"/>
                    <a:pt x="f21" y="f22"/>
                    <a:pt x="f23" y="f24"/>
                  </a:cubicBezTo>
                  <a:cubicBezTo>
                    <a:pt x="f23" y="f25"/>
                    <a:pt x="f6" y="f26"/>
                    <a:pt x="f6" y="f9"/>
                  </a:cubicBezTo>
                  <a:cubicBezTo>
                    <a:pt x="f6" y="f27"/>
                    <a:pt x="f6" y="f17"/>
                    <a:pt x="f6" y="f7"/>
                  </a:cubicBezTo>
                  <a:cubicBezTo>
                    <a:pt x="f28" y="f7"/>
                    <a:pt x="f21" y="f7"/>
                    <a:pt x="f29" y="f7"/>
                  </a:cubicBezTo>
                  <a:cubicBezTo>
                    <a:pt x="f30" y="f31"/>
                    <a:pt x="f32" y="f33"/>
                    <a:pt x="f19" y="f34"/>
                  </a:cubicBezTo>
                  <a:cubicBezTo>
                    <a:pt x="f35" y="f36"/>
                    <a:pt x="f37" y="f38"/>
                    <a:pt x="f39" y="f40"/>
                  </a:cubicBezTo>
                  <a:cubicBezTo>
                    <a:pt x="f41" y="f20"/>
                    <a:pt x="f42" y="f43"/>
                    <a:pt x="f44" y="f45"/>
                  </a:cubicBezTo>
                  <a:cubicBezTo>
                    <a:pt x="f46" y="f36"/>
                    <a:pt x="f16" y="f47"/>
                    <a:pt x="f13" y="f48"/>
                  </a:cubicBezTo>
                  <a:cubicBezTo>
                    <a:pt x="f20" y="f49"/>
                    <a:pt x="f45" y="f50"/>
                    <a:pt x="f51" y="f52"/>
                  </a:cubicBezTo>
                  <a:cubicBezTo>
                    <a:pt x="f53" y="f49"/>
                    <a:pt x="f54" y="f34"/>
                    <a:pt x="f55" y="f7"/>
                  </a:cubicBezTo>
                  <a:cubicBezTo>
                    <a:pt x="f55" y="f53"/>
                    <a:pt x="f56" y="f53"/>
                    <a:pt x="f56" y="f17"/>
                  </a:cubicBezTo>
                  <a:cubicBezTo>
                    <a:pt x="f57" y="f27"/>
                    <a:pt x="f57" y="f31"/>
                    <a:pt x="f58" y="f9"/>
                  </a:cubicBezTo>
                  <a:cubicBezTo>
                    <a:pt x="f37" y="f10"/>
                    <a:pt x="f59" y="f12"/>
                    <a:pt x="f47" y="f36"/>
                  </a:cubicBezTo>
                  <a:cubicBezTo>
                    <a:pt x="f60" y="f60"/>
                    <a:pt x="f42" y="f41"/>
                    <a:pt x="f61" y="f62"/>
                  </a:cubicBezTo>
                  <a:cubicBezTo>
                    <a:pt x="f63" y="f10"/>
                    <a:pt x="f64" y="f24"/>
                    <a:pt x="f8" y="f9"/>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8">
              <a:extLst>
                <a:ext uri="{FF2B5EF4-FFF2-40B4-BE49-F238E27FC236}">
                  <a16:creationId xmlns:a16="http://schemas.microsoft.com/office/drawing/2014/main" id="{C3E67AC4-C46A-4D82-9429-F2EA7EF51A02}"/>
                </a:ext>
              </a:extLst>
            </p:cNvPr>
            <p:cNvSpPr/>
            <p:nvPr/>
          </p:nvSpPr>
          <p:spPr>
            <a:xfrm>
              <a:off x="4692499" y="2120447"/>
              <a:ext cx="1459117" cy="1011143"/>
            </a:xfrm>
            <a:custGeom>
              <a:avLst/>
              <a:gdLst>
                <a:gd name="f0" fmla="val 10800000"/>
                <a:gd name="f1" fmla="val 5400000"/>
                <a:gd name="f2" fmla="val 180"/>
                <a:gd name="f3" fmla="val w"/>
                <a:gd name="f4" fmla="val h"/>
                <a:gd name="f5" fmla="val 0"/>
                <a:gd name="f6" fmla="val 95"/>
                <a:gd name="f7" fmla="val 66"/>
                <a:gd name="f8" fmla="val 62"/>
                <a:gd name="f9" fmla="val 90"/>
                <a:gd name="f10" fmla="val 57"/>
                <a:gd name="f11" fmla="val 86"/>
                <a:gd name="f12" fmla="val 53"/>
                <a:gd name="f13" fmla="val 81"/>
                <a:gd name="f14" fmla="val 49"/>
                <a:gd name="f15" fmla="val 60"/>
                <a:gd name="f16" fmla="val 32"/>
                <a:gd name="f17" fmla="val 39"/>
                <a:gd name="f18" fmla="val 37"/>
                <a:gd name="f19" fmla="val 26"/>
                <a:gd name="f20" fmla="val 25"/>
                <a:gd name="f21" fmla="val 24"/>
                <a:gd name="f22" fmla="val 64"/>
                <a:gd name="f23" fmla="val 23"/>
                <a:gd name="f24" fmla="val 27"/>
                <a:gd name="f25" fmla="val 54"/>
                <a:gd name="f26" fmla="val 33"/>
                <a:gd name="f27" fmla="val 44"/>
                <a:gd name="f28" fmla="val 45"/>
                <a:gd name="f29" fmla="val 40"/>
                <a:gd name="f30" fmla="val 77"/>
                <a:gd name="f31" fmla="val 42"/>
                <a:gd name="f32" fmla="val 55"/>
                <a:gd name="f33" fmla="val 84"/>
                <a:gd name="f34" fmla="val 31"/>
                <a:gd name="f35" fmla="val 13"/>
                <a:gd name="f36" fmla="val 36"/>
                <a:gd name="f37" fmla="val 29"/>
                <a:gd name="f38" fmla="val 17"/>
                <a:gd name="f39" fmla="val 48"/>
                <a:gd name="f40" fmla="val 61"/>
                <a:gd name="f41" fmla="val 12"/>
                <a:gd name="f42" fmla="val 63"/>
                <a:gd name="f43" fmla="val 11"/>
                <a:gd name="f44" fmla="val 7"/>
                <a:gd name="f45" fmla="val 4"/>
                <a:gd name="f46" fmla="val 59"/>
                <a:gd name="f47" fmla="val 1"/>
                <a:gd name="f48" fmla="val 56"/>
                <a:gd name="f49" fmla="val 6"/>
                <a:gd name="f50" fmla="val 38"/>
                <a:gd name="f51" fmla="val 15"/>
                <a:gd name="f52" fmla="val 22"/>
                <a:gd name="f53" fmla="val 34"/>
                <a:gd name="f54" fmla="val 92"/>
                <a:gd name="f55" fmla="val 18"/>
                <a:gd name="f56" fmla="+- 0 0 -90"/>
                <a:gd name="f57" fmla="*/ f3 1 95"/>
                <a:gd name="f58" fmla="*/ f4 1 66"/>
                <a:gd name="f59" fmla="val f5"/>
                <a:gd name="f60" fmla="val f6"/>
                <a:gd name="f61" fmla="val f7"/>
                <a:gd name="f62" fmla="*/ f56 f0 1"/>
                <a:gd name="f63" fmla="+- f61 0 f59"/>
                <a:gd name="f64" fmla="+- f60 0 f59"/>
                <a:gd name="f65" fmla="*/ f62 1 f2"/>
                <a:gd name="f66" fmla="*/ f64 1 95"/>
                <a:gd name="f67" fmla="*/ f63 1 66"/>
                <a:gd name="f68" fmla="*/ 95 f64 1"/>
                <a:gd name="f69" fmla="*/ 62 f63 1"/>
                <a:gd name="f70" fmla="*/ 81 f64 1"/>
                <a:gd name="f71" fmla="*/ 49 f63 1"/>
                <a:gd name="f72" fmla="*/ 26 f64 1"/>
                <a:gd name="f73" fmla="*/ 60 f63 1"/>
                <a:gd name="f74" fmla="*/ 23 f64 1"/>
                <a:gd name="f75" fmla="*/ 66 f63 1"/>
                <a:gd name="f76" fmla="*/ 45 f64 1"/>
                <a:gd name="f77" fmla="*/ 40 f63 1"/>
                <a:gd name="f78" fmla="*/ 90 f64 1"/>
                <a:gd name="f79" fmla="*/ 55 f63 1"/>
                <a:gd name="f80" fmla="*/ 36 f64 1"/>
                <a:gd name="f81" fmla="*/ 29 f63 1"/>
                <a:gd name="f82" fmla="*/ 13 f64 1"/>
                <a:gd name="f83" fmla="*/ 61 f63 1"/>
                <a:gd name="f84" fmla="*/ 11 f64 1"/>
                <a:gd name="f85" fmla="*/ 0 f64 1"/>
                <a:gd name="f86" fmla="*/ 1 f64 1"/>
                <a:gd name="f87" fmla="*/ 56 f63 1"/>
                <a:gd name="f88" fmla="*/ 34 f64 1"/>
                <a:gd name="f89" fmla="*/ 13 f63 1"/>
                <a:gd name="f90" fmla="+- f65 0 f1"/>
                <a:gd name="f91" fmla="*/ f68 1 95"/>
                <a:gd name="f92" fmla="*/ f69 1 66"/>
                <a:gd name="f93" fmla="*/ f70 1 95"/>
                <a:gd name="f94" fmla="*/ f71 1 66"/>
                <a:gd name="f95" fmla="*/ f72 1 95"/>
                <a:gd name="f96" fmla="*/ f73 1 66"/>
                <a:gd name="f97" fmla="*/ f74 1 95"/>
                <a:gd name="f98" fmla="*/ f75 1 66"/>
                <a:gd name="f99" fmla="*/ f76 1 95"/>
                <a:gd name="f100" fmla="*/ f77 1 66"/>
                <a:gd name="f101" fmla="*/ f78 1 95"/>
                <a:gd name="f102" fmla="*/ f79 1 66"/>
                <a:gd name="f103" fmla="*/ f80 1 95"/>
                <a:gd name="f104" fmla="*/ f81 1 66"/>
                <a:gd name="f105" fmla="*/ f82 1 95"/>
                <a:gd name="f106" fmla="*/ f83 1 66"/>
                <a:gd name="f107" fmla="*/ f84 1 95"/>
                <a:gd name="f108" fmla="*/ f85 1 95"/>
                <a:gd name="f109" fmla="*/ f86 1 95"/>
                <a:gd name="f110" fmla="*/ f87 1 66"/>
                <a:gd name="f111" fmla="*/ f88 1 95"/>
                <a:gd name="f112" fmla="*/ f89 1 66"/>
                <a:gd name="f113" fmla="*/ 0 1 f66"/>
                <a:gd name="f114" fmla="*/ f60 1 f66"/>
                <a:gd name="f115" fmla="*/ 0 1 f67"/>
                <a:gd name="f116" fmla="*/ f61 1 f67"/>
                <a:gd name="f117" fmla="*/ f91 1 f66"/>
                <a:gd name="f118" fmla="*/ f92 1 f67"/>
                <a:gd name="f119" fmla="*/ f93 1 f66"/>
                <a:gd name="f120" fmla="*/ f94 1 f67"/>
                <a:gd name="f121" fmla="*/ f95 1 f66"/>
                <a:gd name="f122" fmla="*/ f96 1 f67"/>
                <a:gd name="f123" fmla="*/ f97 1 f66"/>
                <a:gd name="f124" fmla="*/ f98 1 f67"/>
                <a:gd name="f125" fmla="*/ f99 1 f66"/>
                <a:gd name="f126" fmla="*/ f100 1 f67"/>
                <a:gd name="f127" fmla="*/ f101 1 f66"/>
                <a:gd name="f128" fmla="*/ f102 1 f67"/>
                <a:gd name="f129" fmla="*/ f103 1 f66"/>
                <a:gd name="f130" fmla="*/ f104 1 f67"/>
                <a:gd name="f131" fmla="*/ f105 1 f66"/>
                <a:gd name="f132" fmla="*/ f106 1 f67"/>
                <a:gd name="f133" fmla="*/ f107 1 f66"/>
                <a:gd name="f134" fmla="*/ f108 1 f66"/>
                <a:gd name="f135" fmla="*/ f109 1 f66"/>
                <a:gd name="f136" fmla="*/ f110 1 f67"/>
                <a:gd name="f137" fmla="*/ f111 1 f66"/>
                <a:gd name="f138" fmla="*/ f112 1 f67"/>
                <a:gd name="f139" fmla="*/ f113 f57 1"/>
                <a:gd name="f140" fmla="*/ f114 f57 1"/>
                <a:gd name="f141" fmla="*/ f116 f58 1"/>
                <a:gd name="f142" fmla="*/ f115 f58 1"/>
                <a:gd name="f143" fmla="*/ f117 f57 1"/>
                <a:gd name="f144" fmla="*/ f118 f58 1"/>
                <a:gd name="f145" fmla="*/ f119 f57 1"/>
                <a:gd name="f146" fmla="*/ f120 f58 1"/>
                <a:gd name="f147" fmla="*/ f121 f57 1"/>
                <a:gd name="f148" fmla="*/ f122 f58 1"/>
                <a:gd name="f149" fmla="*/ f123 f57 1"/>
                <a:gd name="f150" fmla="*/ f124 f58 1"/>
                <a:gd name="f151" fmla="*/ f125 f57 1"/>
                <a:gd name="f152" fmla="*/ f126 f58 1"/>
                <a:gd name="f153" fmla="*/ f127 f57 1"/>
                <a:gd name="f154" fmla="*/ f128 f58 1"/>
                <a:gd name="f155" fmla="*/ f129 f57 1"/>
                <a:gd name="f156" fmla="*/ f130 f58 1"/>
                <a:gd name="f157" fmla="*/ f131 f57 1"/>
                <a:gd name="f158" fmla="*/ f132 f58 1"/>
                <a:gd name="f159" fmla="*/ f133 f57 1"/>
                <a:gd name="f160" fmla="*/ f134 f57 1"/>
                <a:gd name="f161" fmla="*/ f135 f57 1"/>
                <a:gd name="f162" fmla="*/ f136 f58 1"/>
                <a:gd name="f163" fmla="*/ f137 f57 1"/>
                <a:gd name="f164" fmla="*/ f138 f58 1"/>
              </a:gdLst>
              <a:ahLst/>
              <a:cxnLst>
                <a:cxn ang="3cd4">
                  <a:pos x="hc" y="t"/>
                </a:cxn>
                <a:cxn ang="0">
                  <a:pos x="r" y="vc"/>
                </a:cxn>
                <a:cxn ang="cd4">
                  <a:pos x="hc" y="b"/>
                </a:cxn>
                <a:cxn ang="cd2">
                  <a:pos x="l" y="vc"/>
                </a:cxn>
                <a:cxn ang="f90">
                  <a:pos x="f143" y="f144"/>
                </a:cxn>
                <a:cxn ang="f90">
                  <a:pos x="f145" y="f146"/>
                </a:cxn>
                <a:cxn ang="f90">
                  <a:pos x="f147" y="f148"/>
                </a:cxn>
                <a:cxn ang="f90">
                  <a:pos x="f149" y="f150"/>
                </a:cxn>
                <a:cxn ang="f90">
                  <a:pos x="f151" y="f152"/>
                </a:cxn>
                <a:cxn ang="f90">
                  <a:pos x="f153" y="f154"/>
                </a:cxn>
                <a:cxn ang="f90">
                  <a:pos x="f155" y="f156"/>
                </a:cxn>
                <a:cxn ang="f90">
                  <a:pos x="f157" y="f158"/>
                </a:cxn>
                <a:cxn ang="f90">
                  <a:pos x="f159" y="f150"/>
                </a:cxn>
                <a:cxn ang="f90">
                  <a:pos x="f160" y="f150"/>
                </a:cxn>
                <a:cxn ang="f90">
                  <a:pos x="f161" y="f162"/>
                </a:cxn>
                <a:cxn ang="f90">
                  <a:pos x="f163" y="f164"/>
                </a:cxn>
                <a:cxn ang="f90">
                  <a:pos x="f143" y="f146"/>
                </a:cxn>
                <a:cxn ang="f90">
                  <a:pos x="f143" y="f144"/>
                </a:cxn>
              </a:cxnLst>
              <a:rect l="f139" t="f142" r="f140" b="f141"/>
              <a:pathLst>
                <a:path w="95" h="66">
                  <a:moveTo>
                    <a:pt x="f6" y="f8"/>
                  </a:moveTo>
                  <a:cubicBezTo>
                    <a:pt x="f9" y="f10"/>
                    <a:pt x="f11" y="f12"/>
                    <a:pt x="f13" y="f14"/>
                  </a:cubicBezTo>
                  <a:cubicBezTo>
                    <a:pt x="f15" y="f16"/>
                    <a:pt x="f17" y="f18"/>
                    <a:pt x="f19" y="f15"/>
                  </a:cubicBezTo>
                  <a:cubicBezTo>
                    <a:pt x="f20" y="f8"/>
                    <a:pt x="f21" y="f22"/>
                    <a:pt x="f23" y="f7"/>
                  </a:cubicBezTo>
                  <a:cubicBezTo>
                    <a:pt x="f24" y="f25"/>
                    <a:pt x="f26" y="f27"/>
                    <a:pt x="f28" y="f29"/>
                  </a:cubicBezTo>
                  <a:cubicBezTo>
                    <a:pt x="f22" y="f26"/>
                    <a:pt x="f30" y="f31"/>
                    <a:pt x="f9" y="f32"/>
                  </a:cubicBezTo>
                  <a:cubicBezTo>
                    <a:pt x="f33" y="f34"/>
                    <a:pt x="f8" y="f35"/>
                    <a:pt x="f36" y="f37"/>
                  </a:cubicBezTo>
                  <a:cubicBezTo>
                    <a:pt x="f21" y="f18"/>
                    <a:pt x="f38" y="f39"/>
                    <a:pt x="f35" y="f40"/>
                  </a:cubicBezTo>
                  <a:cubicBezTo>
                    <a:pt x="f41" y="f42"/>
                    <a:pt x="f41" y="f22"/>
                    <a:pt x="f43" y="f7"/>
                  </a:cubicBezTo>
                  <a:cubicBezTo>
                    <a:pt x="f44" y="f7"/>
                    <a:pt x="f45" y="f7"/>
                    <a:pt x="f5" y="f7"/>
                  </a:cubicBezTo>
                  <a:cubicBezTo>
                    <a:pt x="f5" y="f42"/>
                    <a:pt x="f5" y="f46"/>
                    <a:pt x="f47" y="f48"/>
                  </a:cubicBezTo>
                  <a:cubicBezTo>
                    <a:pt x="f49" y="f50"/>
                    <a:pt x="f51" y="f52"/>
                    <a:pt x="f53" y="f35"/>
                  </a:cubicBezTo>
                  <a:cubicBezTo>
                    <a:pt x="f8" y="f5"/>
                    <a:pt x="f54" y="f55"/>
                    <a:pt x="f6" y="f14"/>
                  </a:cubicBezTo>
                  <a:cubicBezTo>
                    <a:pt x="f6" y="f12"/>
                    <a:pt x="f6" y="f10"/>
                    <a:pt x="f6" y="f8"/>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9">
              <a:extLst>
                <a:ext uri="{FF2B5EF4-FFF2-40B4-BE49-F238E27FC236}">
                  <a16:creationId xmlns:a16="http://schemas.microsoft.com/office/drawing/2014/main" id="{0385736C-A39F-4F1A-9B67-CBB449D92FC6}"/>
                </a:ext>
              </a:extLst>
            </p:cNvPr>
            <p:cNvSpPr/>
            <p:nvPr/>
          </p:nvSpPr>
          <p:spPr>
            <a:xfrm>
              <a:off x="4122938" y="3425973"/>
              <a:ext cx="371182" cy="1177536"/>
            </a:xfrm>
            <a:custGeom>
              <a:avLst/>
              <a:gdLst>
                <a:gd name="f0" fmla="val 10800000"/>
                <a:gd name="f1" fmla="val 5400000"/>
                <a:gd name="f2" fmla="val 180"/>
                <a:gd name="f3" fmla="val w"/>
                <a:gd name="f4" fmla="val h"/>
                <a:gd name="f5" fmla="val 0"/>
                <a:gd name="f6" fmla="val 24"/>
                <a:gd name="f7" fmla="val 77"/>
                <a:gd name="f8" fmla="val 1"/>
                <a:gd name="f9" fmla="val 27"/>
                <a:gd name="f10" fmla="val 52"/>
                <a:gd name="f11" fmla="val 18"/>
                <a:gd name="f12" fmla="val 64"/>
                <a:gd name="f13" fmla="val 12"/>
                <a:gd name="f14" fmla="val 44"/>
                <a:gd name="f15" fmla="val 10"/>
                <a:gd name="f16" fmla="val 32"/>
                <a:gd name="f17" fmla="val 17"/>
                <a:gd name="f18" fmla="val 19"/>
                <a:gd name="f19" fmla="val 4"/>
                <a:gd name="f20" fmla="val 3"/>
                <a:gd name="f21" fmla="val 21"/>
                <a:gd name="f22" fmla="val 23"/>
                <a:gd name="f23" fmla="+- 0 0 -90"/>
                <a:gd name="f24" fmla="*/ f3 1 24"/>
                <a:gd name="f25" fmla="*/ f4 1 77"/>
                <a:gd name="f26" fmla="val f5"/>
                <a:gd name="f27" fmla="val f6"/>
                <a:gd name="f28" fmla="val f7"/>
                <a:gd name="f29" fmla="*/ f23 f0 1"/>
                <a:gd name="f30" fmla="+- f28 0 f26"/>
                <a:gd name="f31" fmla="+- f27 0 f26"/>
                <a:gd name="f32" fmla="*/ f29 1 f2"/>
                <a:gd name="f33" fmla="*/ f31 1 24"/>
                <a:gd name="f34" fmla="*/ f30 1 77"/>
                <a:gd name="f35" fmla="*/ 24 f31 1"/>
                <a:gd name="f36" fmla="*/ 1 f30 1"/>
                <a:gd name="f37" fmla="*/ 77 f30 1"/>
                <a:gd name="f38" fmla="*/ 0 f31 1"/>
                <a:gd name="f39" fmla="*/ 44 f30 1"/>
                <a:gd name="f40" fmla="*/ 19 f31 1"/>
                <a:gd name="f41" fmla="*/ 4 f30 1"/>
                <a:gd name="f42" fmla="*/ 23 f31 1"/>
                <a:gd name="f43" fmla="*/ 0 f30 1"/>
                <a:gd name="f44" fmla="+- f32 0 f1"/>
                <a:gd name="f45" fmla="*/ f35 1 24"/>
                <a:gd name="f46" fmla="*/ f36 1 77"/>
                <a:gd name="f47" fmla="*/ f37 1 77"/>
                <a:gd name="f48" fmla="*/ f38 1 24"/>
                <a:gd name="f49" fmla="*/ f39 1 77"/>
                <a:gd name="f50" fmla="*/ f40 1 24"/>
                <a:gd name="f51" fmla="*/ f41 1 77"/>
                <a:gd name="f52" fmla="*/ f42 1 24"/>
                <a:gd name="f53" fmla="*/ f43 1 77"/>
                <a:gd name="f54" fmla="*/ 0 1 f33"/>
                <a:gd name="f55" fmla="*/ f27 1 f33"/>
                <a:gd name="f56" fmla="*/ 0 1 f34"/>
                <a:gd name="f57" fmla="*/ f28 1 f34"/>
                <a:gd name="f58" fmla="*/ f45 1 f33"/>
                <a:gd name="f59" fmla="*/ f46 1 f34"/>
                <a:gd name="f60" fmla="*/ f47 1 f34"/>
                <a:gd name="f61" fmla="*/ f48 1 f33"/>
                <a:gd name="f62" fmla="*/ f49 1 f34"/>
                <a:gd name="f63" fmla="*/ f50 1 f33"/>
                <a:gd name="f64" fmla="*/ f51 1 f34"/>
                <a:gd name="f65" fmla="*/ f52 1 f33"/>
                <a:gd name="f66" fmla="*/ f53 1 f34"/>
                <a:gd name="f67" fmla="*/ f54 f24 1"/>
                <a:gd name="f68" fmla="*/ f55 f24 1"/>
                <a:gd name="f69" fmla="*/ f57 f25 1"/>
                <a:gd name="f70" fmla="*/ f56 f25 1"/>
                <a:gd name="f71" fmla="*/ f58 f24 1"/>
                <a:gd name="f72" fmla="*/ f59 f25 1"/>
                <a:gd name="f73" fmla="*/ f60 f25 1"/>
                <a:gd name="f74" fmla="*/ f61 f24 1"/>
                <a:gd name="f75" fmla="*/ f62 f25 1"/>
                <a:gd name="f76" fmla="*/ f63 f24 1"/>
                <a:gd name="f77" fmla="*/ f64 f25 1"/>
                <a:gd name="f78" fmla="*/ f65 f24 1"/>
                <a:gd name="f79" fmla="*/ f66 f25 1"/>
              </a:gdLst>
              <a:ahLst/>
              <a:cxnLst>
                <a:cxn ang="3cd4">
                  <a:pos x="hc" y="t"/>
                </a:cxn>
                <a:cxn ang="0">
                  <a:pos x="r" y="vc"/>
                </a:cxn>
                <a:cxn ang="cd4">
                  <a:pos x="hc" y="b"/>
                </a:cxn>
                <a:cxn ang="cd2">
                  <a:pos x="l" y="vc"/>
                </a:cxn>
                <a:cxn ang="f44">
                  <a:pos x="f71" y="f72"/>
                </a:cxn>
                <a:cxn ang="f44">
                  <a:pos x="f71" y="f73"/>
                </a:cxn>
                <a:cxn ang="f44">
                  <a:pos x="f74" y="f75"/>
                </a:cxn>
                <a:cxn ang="f44">
                  <a:pos x="f76" y="f77"/>
                </a:cxn>
                <a:cxn ang="f44">
                  <a:pos x="f78" y="f79"/>
                </a:cxn>
                <a:cxn ang="f44">
                  <a:pos x="f71" y="f72"/>
                </a:cxn>
              </a:cxnLst>
              <a:rect l="f67" t="f70" r="f68" b="f69"/>
              <a:pathLst>
                <a:path w="24" h="77">
                  <a:moveTo>
                    <a:pt x="f6" y="f8"/>
                  </a:moveTo>
                  <a:cubicBezTo>
                    <a:pt x="f6" y="f9"/>
                    <a:pt x="f6" y="f10"/>
                    <a:pt x="f6" y="f7"/>
                  </a:cubicBezTo>
                  <a:cubicBezTo>
                    <a:pt x="f11" y="f12"/>
                    <a:pt x="f13" y="f10"/>
                    <a:pt x="f5" y="f14"/>
                  </a:cubicBezTo>
                  <a:cubicBezTo>
                    <a:pt x="f15" y="f16"/>
                    <a:pt x="f17" y="f18"/>
                    <a:pt x="f18" y="f19"/>
                  </a:cubicBezTo>
                  <a:cubicBezTo>
                    <a:pt x="f18" y="f20"/>
                    <a:pt x="f21" y="f8"/>
                    <a:pt x="f22" y="f5"/>
                  </a:cubicBezTo>
                  <a:cubicBezTo>
                    <a:pt x="f22" y="f8"/>
                    <a:pt x="f22" y="f8"/>
                    <a:pt x="f6" y="f8"/>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0">
              <a:extLst>
                <a:ext uri="{FF2B5EF4-FFF2-40B4-BE49-F238E27FC236}">
                  <a16:creationId xmlns:a16="http://schemas.microsoft.com/office/drawing/2014/main" id="{858FBA7B-4AE9-4F13-804B-4242A64DA16C}"/>
                </a:ext>
              </a:extLst>
            </p:cNvPr>
            <p:cNvSpPr/>
            <p:nvPr/>
          </p:nvSpPr>
          <p:spPr>
            <a:xfrm>
              <a:off x="4526106" y="3425973"/>
              <a:ext cx="364772" cy="1177536"/>
            </a:xfrm>
            <a:custGeom>
              <a:avLst/>
              <a:gdLst>
                <a:gd name="f0" fmla="val 10800000"/>
                <a:gd name="f1" fmla="val 5400000"/>
                <a:gd name="f2" fmla="val 180"/>
                <a:gd name="f3" fmla="val w"/>
                <a:gd name="f4" fmla="val h"/>
                <a:gd name="f5" fmla="val 0"/>
                <a:gd name="f6" fmla="val 24"/>
                <a:gd name="f7" fmla="val 77"/>
                <a:gd name="f8" fmla="val 2"/>
                <a:gd name="f9" fmla="val 3"/>
                <a:gd name="f10" fmla="val 5"/>
                <a:gd name="f11" fmla="val 4"/>
                <a:gd name="f12" fmla="val 7"/>
                <a:gd name="f13" fmla="val 19"/>
                <a:gd name="f14" fmla="val 14"/>
                <a:gd name="f15" fmla="val 32"/>
                <a:gd name="f16" fmla="val 44"/>
                <a:gd name="f17" fmla="val 13"/>
                <a:gd name="f18" fmla="val 52"/>
                <a:gd name="f19" fmla="val 6"/>
                <a:gd name="f20" fmla="val 64"/>
                <a:gd name="f21" fmla="val 27"/>
                <a:gd name="f22" fmla="val 1"/>
                <a:gd name="f23" fmla="+- 0 0 -90"/>
                <a:gd name="f24" fmla="*/ f3 1 24"/>
                <a:gd name="f25" fmla="*/ f4 1 77"/>
                <a:gd name="f26" fmla="val f5"/>
                <a:gd name="f27" fmla="val f6"/>
                <a:gd name="f28" fmla="val f7"/>
                <a:gd name="f29" fmla="*/ f23 f0 1"/>
                <a:gd name="f30" fmla="+- f28 0 f26"/>
                <a:gd name="f31" fmla="+- f27 0 f26"/>
                <a:gd name="f32" fmla="*/ f29 1 f2"/>
                <a:gd name="f33" fmla="*/ f31 1 24"/>
                <a:gd name="f34" fmla="*/ f30 1 77"/>
                <a:gd name="f35" fmla="*/ 2 f31 1"/>
                <a:gd name="f36" fmla="*/ 0 f30 1"/>
                <a:gd name="f37" fmla="*/ 5 f31 1"/>
                <a:gd name="f38" fmla="*/ 4 f30 1"/>
                <a:gd name="f39" fmla="*/ 24 f31 1"/>
                <a:gd name="f40" fmla="*/ 44 f30 1"/>
                <a:gd name="f41" fmla="*/ 0 f31 1"/>
                <a:gd name="f42" fmla="*/ 77 f30 1"/>
                <a:gd name="f43" fmla="*/ 1 f30 1"/>
                <a:gd name="f44" fmla="+- f32 0 f1"/>
                <a:gd name="f45" fmla="*/ f35 1 24"/>
                <a:gd name="f46" fmla="*/ f36 1 77"/>
                <a:gd name="f47" fmla="*/ f37 1 24"/>
                <a:gd name="f48" fmla="*/ f38 1 77"/>
                <a:gd name="f49" fmla="*/ f39 1 24"/>
                <a:gd name="f50" fmla="*/ f40 1 77"/>
                <a:gd name="f51" fmla="*/ f41 1 24"/>
                <a:gd name="f52" fmla="*/ f42 1 77"/>
                <a:gd name="f53" fmla="*/ f43 1 77"/>
                <a:gd name="f54" fmla="*/ 0 1 f33"/>
                <a:gd name="f55" fmla="*/ f27 1 f33"/>
                <a:gd name="f56" fmla="*/ 0 1 f34"/>
                <a:gd name="f57" fmla="*/ f28 1 f34"/>
                <a:gd name="f58" fmla="*/ f45 1 f33"/>
                <a:gd name="f59" fmla="*/ f46 1 f34"/>
                <a:gd name="f60" fmla="*/ f47 1 f33"/>
                <a:gd name="f61" fmla="*/ f48 1 f34"/>
                <a:gd name="f62" fmla="*/ f49 1 f33"/>
                <a:gd name="f63" fmla="*/ f50 1 f34"/>
                <a:gd name="f64" fmla="*/ f51 1 f33"/>
                <a:gd name="f65" fmla="*/ f52 1 f34"/>
                <a:gd name="f66" fmla="*/ f53 1 f34"/>
                <a:gd name="f67" fmla="*/ f54 f24 1"/>
                <a:gd name="f68" fmla="*/ f55 f24 1"/>
                <a:gd name="f69" fmla="*/ f57 f25 1"/>
                <a:gd name="f70" fmla="*/ f56 f25 1"/>
                <a:gd name="f71" fmla="*/ f58 f24 1"/>
                <a:gd name="f72" fmla="*/ f59 f25 1"/>
                <a:gd name="f73" fmla="*/ f60 f24 1"/>
                <a:gd name="f74" fmla="*/ f61 f25 1"/>
                <a:gd name="f75" fmla="*/ f62 f24 1"/>
                <a:gd name="f76" fmla="*/ f63 f25 1"/>
                <a:gd name="f77" fmla="*/ f64 f24 1"/>
                <a:gd name="f78" fmla="*/ f65 f25 1"/>
                <a:gd name="f79" fmla="*/ f66 f25 1"/>
              </a:gdLst>
              <a:ahLst/>
              <a:cxnLst>
                <a:cxn ang="3cd4">
                  <a:pos x="hc" y="t"/>
                </a:cxn>
                <a:cxn ang="0">
                  <a:pos x="r" y="vc"/>
                </a:cxn>
                <a:cxn ang="cd4">
                  <a:pos x="hc" y="b"/>
                </a:cxn>
                <a:cxn ang="cd2">
                  <a:pos x="l" y="vc"/>
                </a:cxn>
                <a:cxn ang="f44">
                  <a:pos x="f71" y="f72"/>
                </a:cxn>
                <a:cxn ang="f44">
                  <a:pos x="f73" y="f74"/>
                </a:cxn>
                <a:cxn ang="f44">
                  <a:pos x="f75" y="f76"/>
                </a:cxn>
                <a:cxn ang="f44">
                  <a:pos x="f77" y="f78"/>
                </a:cxn>
                <a:cxn ang="f44">
                  <a:pos x="f77" y="f79"/>
                </a:cxn>
                <a:cxn ang="f44">
                  <a:pos x="f71" y="f72"/>
                </a:cxn>
              </a:cxnLst>
              <a:rect l="f67" t="f70" r="f68" b="f69"/>
              <a:pathLst>
                <a:path w="24" h="77">
                  <a:moveTo>
                    <a:pt x="f8" y="f5"/>
                  </a:moveTo>
                  <a:cubicBezTo>
                    <a:pt x="f9" y="f8"/>
                    <a:pt x="f10" y="f9"/>
                    <a:pt x="f10" y="f11"/>
                  </a:cubicBezTo>
                  <a:cubicBezTo>
                    <a:pt x="f12" y="f13"/>
                    <a:pt x="f14" y="f15"/>
                    <a:pt x="f6" y="f16"/>
                  </a:cubicBezTo>
                  <a:cubicBezTo>
                    <a:pt x="f17" y="f18"/>
                    <a:pt x="f19" y="f20"/>
                    <a:pt x="f5" y="f7"/>
                  </a:cubicBezTo>
                  <a:cubicBezTo>
                    <a:pt x="f5" y="f18"/>
                    <a:pt x="f5" y="f21"/>
                    <a:pt x="f5" y="f22"/>
                  </a:cubicBezTo>
                  <a:cubicBezTo>
                    <a:pt x="f22" y="f22"/>
                    <a:pt x="f22" y="f22"/>
                    <a:pt x="f8" y="f5"/>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1">
              <a:extLst>
                <a:ext uri="{FF2B5EF4-FFF2-40B4-BE49-F238E27FC236}">
                  <a16:creationId xmlns:a16="http://schemas.microsoft.com/office/drawing/2014/main" id="{810C1ECE-B78D-4160-870C-F6387FFA2676}"/>
                </a:ext>
              </a:extLst>
            </p:cNvPr>
            <p:cNvSpPr/>
            <p:nvPr/>
          </p:nvSpPr>
          <p:spPr>
            <a:xfrm>
              <a:off x="3310182" y="3438774"/>
              <a:ext cx="1017544" cy="723153"/>
            </a:xfrm>
            <a:custGeom>
              <a:avLst/>
              <a:gdLst>
                <a:gd name="f0" fmla="val 10800000"/>
                <a:gd name="f1" fmla="val 5400000"/>
                <a:gd name="f2" fmla="val 180"/>
                <a:gd name="f3" fmla="val w"/>
                <a:gd name="f4" fmla="val h"/>
                <a:gd name="f5" fmla="val 0"/>
                <a:gd name="f6" fmla="val 66"/>
                <a:gd name="f7" fmla="val 47"/>
                <a:gd name="f8" fmla="val 28"/>
                <a:gd name="f9" fmla="val 36"/>
                <a:gd name="f10" fmla="val 49"/>
                <a:gd name="f11" fmla="val 33"/>
                <a:gd name="f12" fmla="val 52"/>
                <a:gd name="f13" fmla="val 17"/>
                <a:gd name="f14" fmla="val 56"/>
                <a:gd name="f15" fmla="val 59"/>
                <a:gd name="f16" fmla="val 62"/>
                <a:gd name="f17" fmla="val 58"/>
                <a:gd name="f18" fmla="val 41"/>
                <a:gd name="f19" fmla="val 40"/>
                <a:gd name="f20" fmla="val 26"/>
                <a:gd name="f21" fmla="val 13"/>
                <a:gd name="f22" fmla="val 39"/>
                <a:gd name="f23" fmla="val 32"/>
                <a:gd name="f24" fmla="val 35"/>
                <a:gd name="f25" fmla="val 38"/>
                <a:gd name="f26" fmla="val 44"/>
                <a:gd name="f27" fmla="val 48"/>
                <a:gd name="f28" fmla="val 1"/>
                <a:gd name="f29" fmla="val 53"/>
                <a:gd name="f30" fmla="val 11"/>
                <a:gd name="f31" fmla="+- 0 0 -90"/>
                <a:gd name="f32" fmla="*/ f3 1 66"/>
                <a:gd name="f33" fmla="*/ f4 1 47"/>
                <a:gd name="f34" fmla="val f5"/>
                <a:gd name="f35" fmla="val f6"/>
                <a:gd name="f36" fmla="val f7"/>
                <a:gd name="f37" fmla="*/ f31 f0 1"/>
                <a:gd name="f38" fmla="+- f36 0 f34"/>
                <a:gd name="f39" fmla="+- f35 0 f34"/>
                <a:gd name="f40" fmla="*/ f37 1 f2"/>
                <a:gd name="f41" fmla="*/ f39 1 66"/>
                <a:gd name="f42" fmla="*/ f38 1 47"/>
                <a:gd name="f43" fmla="*/ 28 f39 1"/>
                <a:gd name="f44" fmla="*/ 36 f38 1"/>
                <a:gd name="f45" fmla="*/ 56 f39 1"/>
                <a:gd name="f46" fmla="*/ 0 f38 1"/>
                <a:gd name="f47" fmla="*/ 66 f39 1"/>
                <a:gd name="f48" fmla="*/ 41 f39 1"/>
                <a:gd name="f49" fmla="*/ 40 f38 1"/>
                <a:gd name="f50" fmla="*/ 0 f39 1"/>
                <a:gd name="f51" fmla="*/ 32 f38 1"/>
                <a:gd name="f52" fmla="*/ 48 f39 1"/>
                <a:gd name="f53" fmla="*/ 1 f38 1"/>
                <a:gd name="f54" fmla="+- f40 0 f1"/>
                <a:gd name="f55" fmla="*/ f43 1 66"/>
                <a:gd name="f56" fmla="*/ f44 1 47"/>
                <a:gd name="f57" fmla="*/ f45 1 66"/>
                <a:gd name="f58" fmla="*/ f46 1 47"/>
                <a:gd name="f59" fmla="*/ f47 1 66"/>
                <a:gd name="f60" fmla="*/ f48 1 66"/>
                <a:gd name="f61" fmla="*/ f49 1 47"/>
                <a:gd name="f62" fmla="*/ f50 1 66"/>
                <a:gd name="f63" fmla="*/ f51 1 47"/>
                <a:gd name="f64" fmla="*/ f52 1 66"/>
                <a:gd name="f65" fmla="*/ f53 1 47"/>
                <a:gd name="f66" fmla="*/ 0 1 f41"/>
                <a:gd name="f67" fmla="*/ f35 1 f41"/>
                <a:gd name="f68" fmla="*/ 0 1 f42"/>
                <a:gd name="f69" fmla="*/ f36 1 f42"/>
                <a:gd name="f70" fmla="*/ f55 1 f41"/>
                <a:gd name="f71" fmla="*/ f56 1 f42"/>
                <a:gd name="f72" fmla="*/ f57 1 f41"/>
                <a:gd name="f73" fmla="*/ f58 1 f42"/>
                <a:gd name="f74" fmla="*/ f59 1 f41"/>
                <a:gd name="f75" fmla="*/ f60 1 f41"/>
                <a:gd name="f76" fmla="*/ f61 1 f42"/>
                <a:gd name="f77" fmla="*/ f62 1 f41"/>
                <a:gd name="f78" fmla="*/ f63 1 f42"/>
                <a:gd name="f79" fmla="*/ f64 1 f41"/>
                <a:gd name="f80" fmla="*/ f65 1 f42"/>
                <a:gd name="f81" fmla="*/ f66 f32 1"/>
                <a:gd name="f82" fmla="*/ f67 f32 1"/>
                <a:gd name="f83" fmla="*/ f69 f33 1"/>
                <a:gd name="f84" fmla="*/ f68 f33 1"/>
                <a:gd name="f85" fmla="*/ f70 f32 1"/>
                <a:gd name="f86" fmla="*/ f71 f33 1"/>
                <a:gd name="f87" fmla="*/ f72 f32 1"/>
                <a:gd name="f88" fmla="*/ f73 f33 1"/>
                <a:gd name="f89" fmla="*/ f74 f32 1"/>
                <a:gd name="f90" fmla="*/ f75 f32 1"/>
                <a:gd name="f91" fmla="*/ f76 f33 1"/>
                <a:gd name="f92" fmla="*/ f77 f32 1"/>
                <a:gd name="f93" fmla="*/ f78 f33 1"/>
                <a:gd name="f94" fmla="*/ f79 f32 1"/>
                <a:gd name="f95" fmla="*/ f80 f33 1"/>
              </a:gdLst>
              <a:ahLst/>
              <a:cxnLst>
                <a:cxn ang="3cd4">
                  <a:pos x="hc" y="t"/>
                </a:cxn>
                <a:cxn ang="0">
                  <a:pos x="r" y="vc"/>
                </a:cxn>
                <a:cxn ang="cd4">
                  <a:pos x="hc" y="b"/>
                </a:cxn>
                <a:cxn ang="cd2">
                  <a:pos x="l" y="vc"/>
                </a:cxn>
                <a:cxn ang="f54">
                  <a:pos x="f85" y="f86"/>
                </a:cxn>
                <a:cxn ang="f54">
                  <a:pos x="f87" y="f88"/>
                </a:cxn>
                <a:cxn ang="f54">
                  <a:pos x="f89" y="f88"/>
                </a:cxn>
                <a:cxn ang="f54">
                  <a:pos x="f90" y="f91"/>
                </a:cxn>
                <a:cxn ang="f54">
                  <a:pos x="f92" y="f93"/>
                </a:cxn>
                <a:cxn ang="f54">
                  <a:pos x="f94" y="f95"/>
                </a:cxn>
                <a:cxn ang="f54">
                  <a:pos x="f85" y="f86"/>
                </a:cxn>
              </a:cxnLst>
              <a:rect l="f81" t="f84" r="f82" b="f83"/>
              <a:pathLst>
                <a:path w="66" h="47">
                  <a:moveTo>
                    <a:pt x="f8" y="f9"/>
                  </a:moveTo>
                  <a:cubicBezTo>
                    <a:pt x="f10" y="f11"/>
                    <a:pt x="f12" y="f13"/>
                    <a:pt x="f14" y="f5"/>
                  </a:cubicBezTo>
                  <a:cubicBezTo>
                    <a:pt x="f15" y="f5"/>
                    <a:pt x="f16" y="f5"/>
                    <a:pt x="f6" y="f5"/>
                  </a:cubicBezTo>
                  <a:cubicBezTo>
                    <a:pt x="f16" y="f13"/>
                    <a:pt x="f17" y="f11"/>
                    <a:pt x="f18" y="f19"/>
                  </a:cubicBezTo>
                  <a:cubicBezTo>
                    <a:pt x="f20" y="f7"/>
                    <a:pt x="f21" y="f22"/>
                    <a:pt x="f5" y="f23"/>
                  </a:cubicBezTo>
                  <a:cubicBezTo>
                    <a:pt x="f24" y="f25"/>
                    <a:pt x="f26" y="f11"/>
                    <a:pt x="f27" y="f28"/>
                  </a:cubicBezTo>
                  <a:cubicBezTo>
                    <a:pt x="f29" y="f30"/>
                    <a:pt x="f26" y="f8"/>
                    <a:pt x="f8" y="f9"/>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2">
              <a:extLst>
                <a:ext uri="{FF2B5EF4-FFF2-40B4-BE49-F238E27FC236}">
                  <a16:creationId xmlns:a16="http://schemas.microsoft.com/office/drawing/2014/main" id="{BE47BEF3-6DEB-44E2-BA2D-0B50F4E7596F}"/>
                </a:ext>
              </a:extLst>
            </p:cNvPr>
            <p:cNvSpPr/>
            <p:nvPr/>
          </p:nvSpPr>
          <p:spPr>
            <a:xfrm>
              <a:off x="4692499" y="3425973"/>
              <a:ext cx="1011143" cy="703959"/>
            </a:xfrm>
            <a:custGeom>
              <a:avLst/>
              <a:gdLst>
                <a:gd name="f0" fmla="val 10800000"/>
                <a:gd name="f1" fmla="val 5400000"/>
                <a:gd name="f2" fmla="val 180"/>
                <a:gd name="f3" fmla="val w"/>
                <a:gd name="f4" fmla="val h"/>
                <a:gd name="f5" fmla="val 0"/>
                <a:gd name="f6" fmla="val 66"/>
                <a:gd name="f7" fmla="val 46"/>
                <a:gd name="f8" fmla="val 38"/>
                <a:gd name="f9" fmla="val 37"/>
                <a:gd name="f10" fmla="val 22"/>
                <a:gd name="f11" fmla="val 30"/>
                <a:gd name="f12" fmla="val 14"/>
                <a:gd name="f13" fmla="val 15"/>
                <a:gd name="f14" fmla="val 18"/>
                <a:gd name="f15" fmla="val 2"/>
                <a:gd name="f16" fmla="val 25"/>
                <a:gd name="f17" fmla="val 35"/>
                <a:gd name="f18" fmla="val 34"/>
                <a:gd name="f19" fmla="val 41"/>
                <a:gd name="f20" fmla="val 32"/>
                <a:gd name="f21" fmla="val 57"/>
                <a:gd name="f22" fmla="val 27"/>
                <a:gd name="f23" fmla="val 42"/>
                <a:gd name="f24" fmla="val 9"/>
                <a:gd name="f25" fmla="val 5"/>
                <a:gd name="f26" fmla="val 1"/>
                <a:gd name="f27" fmla="val 4"/>
                <a:gd name="f28" fmla="val 6"/>
                <a:gd name="f29" fmla="val 11"/>
                <a:gd name="f30" fmla="val 13"/>
                <a:gd name="f31" fmla="val 17"/>
                <a:gd name="f32" fmla="val 23"/>
                <a:gd name="f33" fmla="val 21"/>
                <a:gd name="f34" fmla="val 28"/>
                <a:gd name="f35" fmla="val 36"/>
                <a:gd name="f36" fmla="+- 0 0 -90"/>
                <a:gd name="f37" fmla="*/ f3 1 66"/>
                <a:gd name="f38" fmla="*/ f4 1 46"/>
                <a:gd name="f39" fmla="val f5"/>
                <a:gd name="f40" fmla="val f6"/>
                <a:gd name="f41" fmla="val f7"/>
                <a:gd name="f42" fmla="*/ f36 f0 1"/>
                <a:gd name="f43" fmla="+- f41 0 f39"/>
                <a:gd name="f44" fmla="+- f40 0 f39"/>
                <a:gd name="f45" fmla="*/ f42 1 f2"/>
                <a:gd name="f46" fmla="*/ f44 1 66"/>
                <a:gd name="f47" fmla="*/ f43 1 46"/>
                <a:gd name="f48" fmla="*/ 38 f44 1"/>
                <a:gd name="f49" fmla="*/ 37 f43 1"/>
                <a:gd name="f50" fmla="*/ 18 f44 1"/>
                <a:gd name="f51" fmla="*/ 2 f43 1"/>
                <a:gd name="f52" fmla="*/ 66 f44 1"/>
                <a:gd name="f53" fmla="*/ 32 f43 1"/>
                <a:gd name="f54" fmla="*/ 27 f44 1"/>
                <a:gd name="f55" fmla="*/ 42 f43 1"/>
                <a:gd name="f56" fmla="*/ 0 f44 1"/>
                <a:gd name="f57" fmla="*/ 1 f43 1"/>
                <a:gd name="f58" fmla="*/ 6 f44 1"/>
                <a:gd name="f59" fmla="*/ 11 f44 1"/>
                <a:gd name="f60" fmla="*/ 5 f43 1"/>
                <a:gd name="f61" fmla="*/ 17 f44 1"/>
                <a:gd name="f62" fmla="*/ 23 f43 1"/>
                <a:gd name="f63" fmla="+- f45 0 f1"/>
                <a:gd name="f64" fmla="*/ f48 1 66"/>
                <a:gd name="f65" fmla="*/ f49 1 46"/>
                <a:gd name="f66" fmla="*/ f50 1 66"/>
                <a:gd name="f67" fmla="*/ f51 1 46"/>
                <a:gd name="f68" fmla="*/ f52 1 66"/>
                <a:gd name="f69" fmla="*/ f53 1 46"/>
                <a:gd name="f70" fmla="*/ f54 1 66"/>
                <a:gd name="f71" fmla="*/ f55 1 46"/>
                <a:gd name="f72" fmla="*/ f56 1 66"/>
                <a:gd name="f73" fmla="*/ f57 1 46"/>
                <a:gd name="f74" fmla="*/ f58 1 66"/>
                <a:gd name="f75" fmla="*/ f59 1 66"/>
                <a:gd name="f76" fmla="*/ f60 1 46"/>
                <a:gd name="f77" fmla="*/ f61 1 66"/>
                <a:gd name="f78" fmla="*/ f62 1 46"/>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6"/>
                <a:gd name="f94" fmla="*/ f75 1 f46"/>
                <a:gd name="f95" fmla="*/ f76 1 f47"/>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7 1"/>
                <a:gd name="f113" fmla="*/ f94 f37 1"/>
                <a:gd name="f114" fmla="*/ f95 f38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12" y="f111"/>
                </a:cxn>
                <a:cxn ang="f63">
                  <a:pos x="f113" y="f114"/>
                </a:cxn>
                <a:cxn ang="f63">
                  <a:pos x="f115" y="f116"/>
                </a:cxn>
                <a:cxn ang="f63">
                  <a:pos x="f102" y="f103"/>
                </a:cxn>
              </a:cxnLst>
              <a:rect l="f98" t="f101" r="f99" b="f100"/>
              <a:pathLst>
                <a:path w="66" h="46">
                  <a:moveTo>
                    <a:pt x="f8" y="f9"/>
                  </a:moveTo>
                  <a:cubicBezTo>
                    <a:pt x="f10" y="f11"/>
                    <a:pt x="f12" y="f13"/>
                    <a:pt x="f14" y="f15"/>
                  </a:cubicBezTo>
                  <a:cubicBezTo>
                    <a:pt x="f16" y="f17"/>
                    <a:pt x="f18" y="f19"/>
                    <a:pt x="f6" y="f20"/>
                  </a:cubicBezTo>
                  <a:cubicBezTo>
                    <a:pt x="f21" y="f19"/>
                    <a:pt x="f8" y="f7"/>
                    <a:pt x="f22" y="f23"/>
                  </a:cubicBezTo>
                  <a:cubicBezTo>
                    <a:pt x="f24" y="f17"/>
                    <a:pt x="f25" y="f14"/>
                    <a:pt x="f5" y="f26"/>
                  </a:cubicBezTo>
                  <a:cubicBezTo>
                    <a:pt x="f15" y="f26"/>
                    <a:pt x="f27" y="f26"/>
                    <a:pt x="f28" y="f26"/>
                  </a:cubicBezTo>
                  <a:cubicBezTo>
                    <a:pt x="f24" y="f5"/>
                    <a:pt x="f29" y="f15"/>
                    <a:pt x="f29" y="f25"/>
                  </a:cubicBezTo>
                  <a:cubicBezTo>
                    <a:pt x="f30" y="f29"/>
                    <a:pt x="f12" y="f31"/>
                    <a:pt x="f31" y="f32"/>
                  </a:cubicBezTo>
                  <a:cubicBezTo>
                    <a:pt x="f33" y="f20"/>
                    <a:pt x="f34" y="f35"/>
                    <a:pt x="f8" y="f9"/>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3">
              <a:extLst>
                <a:ext uri="{FF2B5EF4-FFF2-40B4-BE49-F238E27FC236}">
                  <a16:creationId xmlns:a16="http://schemas.microsoft.com/office/drawing/2014/main" id="{9CF7D0D6-E120-4ED3-833A-D90C2A828488}"/>
                </a:ext>
              </a:extLst>
            </p:cNvPr>
            <p:cNvSpPr/>
            <p:nvPr/>
          </p:nvSpPr>
          <p:spPr>
            <a:xfrm>
              <a:off x="3866951" y="3163595"/>
              <a:ext cx="1286323" cy="108795"/>
            </a:xfrm>
            <a:custGeom>
              <a:avLst/>
              <a:gdLst>
                <a:gd name="f0" fmla="val 10800000"/>
                <a:gd name="f1" fmla="val 5400000"/>
                <a:gd name="f2" fmla="val 180"/>
                <a:gd name="f3" fmla="val w"/>
                <a:gd name="f4" fmla="val h"/>
                <a:gd name="f5" fmla="val 0"/>
                <a:gd name="f6" fmla="val 84"/>
                <a:gd name="f7" fmla="val 7"/>
                <a:gd name="f8" fmla="val 2"/>
                <a:gd name="f9" fmla="val 4"/>
                <a:gd name="f10" fmla="val 3"/>
                <a:gd name="f11" fmla="val 29"/>
                <a:gd name="f12" fmla="val 55"/>
                <a:gd name="f13" fmla="val 80"/>
                <a:gd name="f14" fmla="val 81"/>
                <a:gd name="f15" fmla="val 82"/>
                <a:gd name="f16" fmla="val 56"/>
                <a:gd name="f17" fmla="val 28"/>
                <a:gd name="f18" fmla="+- 0 0 -90"/>
                <a:gd name="f19" fmla="*/ f3 1 84"/>
                <a:gd name="f20" fmla="*/ f4 1 7"/>
                <a:gd name="f21" fmla="val f5"/>
                <a:gd name="f22" fmla="val f6"/>
                <a:gd name="f23" fmla="val f7"/>
                <a:gd name="f24" fmla="*/ f18 f0 1"/>
                <a:gd name="f25" fmla="+- f23 0 f21"/>
                <a:gd name="f26" fmla="+- f22 0 f21"/>
                <a:gd name="f27" fmla="*/ f24 1 f2"/>
                <a:gd name="f28" fmla="*/ f26 1 84"/>
                <a:gd name="f29" fmla="*/ f25 1 7"/>
                <a:gd name="f30" fmla="*/ 0 f26 1"/>
                <a:gd name="f31" fmla="*/ 7 f25 1"/>
                <a:gd name="f32" fmla="*/ 4 f26 1"/>
                <a:gd name="f33" fmla="*/ 0 f25 1"/>
                <a:gd name="f34" fmla="*/ 80 f26 1"/>
                <a:gd name="f35" fmla="*/ 84 f26 1"/>
                <a:gd name="f36" fmla="+- f27 0 f1"/>
                <a:gd name="f37" fmla="*/ f30 1 84"/>
                <a:gd name="f38" fmla="*/ f31 1 7"/>
                <a:gd name="f39" fmla="*/ f32 1 84"/>
                <a:gd name="f40" fmla="*/ f33 1 7"/>
                <a:gd name="f41" fmla="*/ f34 1 84"/>
                <a:gd name="f42" fmla="*/ f35 1 84"/>
                <a:gd name="f43" fmla="*/ 0 1 f28"/>
                <a:gd name="f44" fmla="*/ f22 1 f28"/>
                <a:gd name="f45" fmla="*/ 0 1 f29"/>
                <a:gd name="f46" fmla="*/ f23 1 f29"/>
                <a:gd name="f47" fmla="*/ f37 1 f28"/>
                <a:gd name="f48" fmla="*/ f38 1 f29"/>
                <a:gd name="f49" fmla="*/ f39 1 f28"/>
                <a:gd name="f50" fmla="*/ f40 1 f29"/>
                <a:gd name="f51" fmla="*/ f41 1 f28"/>
                <a:gd name="f52" fmla="*/ f42 1 f28"/>
                <a:gd name="f53" fmla="*/ f43 f19 1"/>
                <a:gd name="f54" fmla="*/ f44 f19 1"/>
                <a:gd name="f55" fmla="*/ f46 f20 1"/>
                <a:gd name="f56" fmla="*/ f45 f20 1"/>
                <a:gd name="f57" fmla="*/ f47 f19 1"/>
                <a:gd name="f58" fmla="*/ f48 f20 1"/>
                <a:gd name="f59" fmla="*/ f49 f19 1"/>
                <a:gd name="f60" fmla="*/ f50 f20 1"/>
                <a:gd name="f61" fmla="*/ f51 f19 1"/>
                <a:gd name="f62" fmla="*/ f52 f19 1"/>
              </a:gdLst>
              <a:ahLst/>
              <a:cxnLst>
                <a:cxn ang="3cd4">
                  <a:pos x="hc" y="t"/>
                </a:cxn>
                <a:cxn ang="0">
                  <a:pos x="r" y="vc"/>
                </a:cxn>
                <a:cxn ang="cd4">
                  <a:pos x="hc" y="b"/>
                </a:cxn>
                <a:cxn ang="cd2">
                  <a:pos x="l" y="vc"/>
                </a:cxn>
                <a:cxn ang="f36">
                  <a:pos x="f57" y="f58"/>
                </a:cxn>
                <a:cxn ang="f36">
                  <a:pos x="f59" y="f60"/>
                </a:cxn>
                <a:cxn ang="f36">
                  <a:pos x="f61" y="f60"/>
                </a:cxn>
                <a:cxn ang="f36">
                  <a:pos x="f62" y="f58"/>
                </a:cxn>
                <a:cxn ang="f36">
                  <a:pos x="f57" y="f58"/>
                </a:cxn>
              </a:cxnLst>
              <a:rect l="f53" t="f56" r="f54" b="f55"/>
              <a:pathLst>
                <a:path w="84" h="7">
                  <a:moveTo>
                    <a:pt x="f5" y="f7"/>
                  </a:moveTo>
                  <a:cubicBezTo>
                    <a:pt x="f8" y="f9"/>
                    <a:pt x="f10" y="f8"/>
                    <a:pt x="f9" y="f5"/>
                  </a:cubicBezTo>
                  <a:cubicBezTo>
                    <a:pt x="f11" y="f5"/>
                    <a:pt x="f12" y="f5"/>
                    <a:pt x="f13" y="f5"/>
                  </a:cubicBezTo>
                  <a:cubicBezTo>
                    <a:pt x="f14" y="f8"/>
                    <a:pt x="f15" y="f9"/>
                    <a:pt x="f6" y="f7"/>
                  </a:cubicBezTo>
                  <a:cubicBezTo>
                    <a:pt x="f16" y="f7"/>
                    <a:pt x="f17" y="f7"/>
                    <a:pt x="f5" y="f7"/>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14">
              <a:extLst>
                <a:ext uri="{FF2B5EF4-FFF2-40B4-BE49-F238E27FC236}">
                  <a16:creationId xmlns:a16="http://schemas.microsoft.com/office/drawing/2014/main" id="{507D5680-C9BD-4F96-8DA3-F5ED77624A84}"/>
                </a:ext>
              </a:extLst>
            </p:cNvPr>
            <p:cNvSpPr/>
            <p:nvPr/>
          </p:nvSpPr>
          <p:spPr>
            <a:xfrm>
              <a:off x="3879744" y="3297984"/>
              <a:ext cx="1260729" cy="108795"/>
            </a:xfrm>
            <a:custGeom>
              <a:avLst/>
              <a:gdLst>
                <a:gd name="f0" fmla="val 10800000"/>
                <a:gd name="f1" fmla="val 5400000"/>
                <a:gd name="f2" fmla="val 180"/>
                <a:gd name="f3" fmla="val w"/>
                <a:gd name="f4" fmla="val h"/>
                <a:gd name="f5" fmla="val 0"/>
                <a:gd name="f6" fmla="val 82"/>
                <a:gd name="f7" fmla="val 7"/>
                <a:gd name="f8" fmla="val 81"/>
                <a:gd name="f9" fmla="val 6"/>
                <a:gd name="f10" fmla="val 77"/>
                <a:gd name="f11" fmla="val 71"/>
                <a:gd name="f12" fmla="val 49"/>
                <a:gd name="f13" fmla="val 26"/>
                <a:gd name="f14" fmla="val 3"/>
                <a:gd name="f15" fmla="val 2"/>
                <a:gd name="f16" fmla="val 5"/>
                <a:gd name="f17" fmla="val 1"/>
                <a:gd name="f18" fmla="val 27"/>
                <a:gd name="f19" fmla="val 55"/>
                <a:gd name="f20" fmla="+- 0 0 -90"/>
                <a:gd name="f21" fmla="*/ f3 1 82"/>
                <a:gd name="f22" fmla="*/ f4 1 7"/>
                <a:gd name="f23" fmla="val f5"/>
                <a:gd name="f24" fmla="val f6"/>
                <a:gd name="f25" fmla="val f7"/>
                <a:gd name="f26" fmla="*/ f20 f0 1"/>
                <a:gd name="f27" fmla="+- f25 0 f23"/>
                <a:gd name="f28" fmla="+- f24 0 f23"/>
                <a:gd name="f29" fmla="*/ f26 1 f2"/>
                <a:gd name="f30" fmla="*/ f28 1 82"/>
                <a:gd name="f31" fmla="*/ f27 1 7"/>
                <a:gd name="f32" fmla="*/ 82 f28 1"/>
                <a:gd name="f33" fmla="*/ 0 f27 1"/>
                <a:gd name="f34" fmla="*/ 71 f28 1"/>
                <a:gd name="f35" fmla="*/ 7 f27 1"/>
                <a:gd name="f36" fmla="*/ 3 f28 1"/>
                <a:gd name="f37" fmla="*/ 0 f28 1"/>
                <a:gd name="f38" fmla="+- f29 0 f1"/>
                <a:gd name="f39" fmla="*/ f32 1 82"/>
                <a:gd name="f40" fmla="*/ f33 1 7"/>
                <a:gd name="f41" fmla="*/ f34 1 82"/>
                <a:gd name="f42" fmla="*/ f35 1 7"/>
                <a:gd name="f43" fmla="*/ f36 1 82"/>
                <a:gd name="f44" fmla="*/ f37 1 82"/>
                <a:gd name="f45" fmla="*/ 0 1 f30"/>
                <a:gd name="f46" fmla="*/ f24 1 f30"/>
                <a:gd name="f47" fmla="*/ 0 1 f31"/>
                <a:gd name="f48" fmla="*/ f25 1 f31"/>
                <a:gd name="f49" fmla="*/ f39 1 f30"/>
                <a:gd name="f50" fmla="*/ f40 1 f31"/>
                <a:gd name="f51" fmla="*/ f41 1 f30"/>
                <a:gd name="f52" fmla="*/ f42 1 f31"/>
                <a:gd name="f53" fmla="*/ f43 1 f30"/>
                <a:gd name="f54" fmla="*/ f44 1 f30"/>
                <a:gd name="f55" fmla="*/ f45 f21 1"/>
                <a:gd name="f56" fmla="*/ f46 f21 1"/>
                <a:gd name="f57" fmla="*/ f48 f22 1"/>
                <a:gd name="f58" fmla="*/ f47 f22 1"/>
                <a:gd name="f59" fmla="*/ f49 f21 1"/>
                <a:gd name="f60" fmla="*/ f50 f22 1"/>
                <a:gd name="f61" fmla="*/ f51 f21 1"/>
                <a:gd name="f62" fmla="*/ f52 f22 1"/>
                <a:gd name="f63" fmla="*/ f53 f21 1"/>
                <a:gd name="f64" fmla="*/ f54 f21 1"/>
              </a:gdLst>
              <a:ahLst/>
              <a:cxnLst>
                <a:cxn ang="3cd4">
                  <a:pos x="hc" y="t"/>
                </a:cxn>
                <a:cxn ang="0">
                  <a:pos x="r" y="vc"/>
                </a:cxn>
                <a:cxn ang="cd4">
                  <a:pos x="hc" y="b"/>
                </a:cxn>
                <a:cxn ang="cd2">
                  <a:pos x="l" y="vc"/>
                </a:cxn>
                <a:cxn ang="f38">
                  <a:pos x="f59" y="f60"/>
                </a:cxn>
                <a:cxn ang="f38">
                  <a:pos x="f61" y="f62"/>
                </a:cxn>
                <a:cxn ang="f38">
                  <a:pos x="f63" y="f62"/>
                </a:cxn>
                <a:cxn ang="f38">
                  <a:pos x="f64" y="f60"/>
                </a:cxn>
                <a:cxn ang="f38">
                  <a:pos x="f59" y="f60"/>
                </a:cxn>
              </a:cxnLst>
              <a:rect l="f55" t="f58" r="f56" b="f57"/>
              <a:pathLst>
                <a:path w="82" h="7">
                  <a:moveTo>
                    <a:pt x="f6" y="f5"/>
                  </a:moveTo>
                  <a:cubicBezTo>
                    <a:pt x="f8" y="f9"/>
                    <a:pt x="f10" y="f7"/>
                    <a:pt x="f11" y="f7"/>
                  </a:cubicBezTo>
                  <a:cubicBezTo>
                    <a:pt x="f12" y="f7"/>
                    <a:pt x="f13" y="f7"/>
                    <a:pt x="f14" y="f7"/>
                  </a:cubicBezTo>
                  <a:cubicBezTo>
                    <a:pt x="f15" y="f16"/>
                    <a:pt x="f17" y="f15"/>
                    <a:pt x="f5" y="f5"/>
                  </a:cubicBezTo>
                  <a:cubicBezTo>
                    <a:pt x="f18" y="f5"/>
                    <a:pt x="f19" y="f5"/>
                    <a:pt x="f6" y="f5"/>
                  </a:cubicBezTo>
                  <a:close/>
                </a:path>
              </a:pathLst>
            </a:custGeom>
            <a:solidFill>
              <a:srgbClr val="FFE7A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pic>
        <p:nvPicPr>
          <p:cNvPr id="14" name="Imagen 15">
            <a:extLst>
              <a:ext uri="{FF2B5EF4-FFF2-40B4-BE49-F238E27FC236}">
                <a16:creationId xmlns:a16="http://schemas.microsoft.com/office/drawing/2014/main" id="{DC356A6A-B5C9-48F0-A52D-9C6ECFDC0CB2}"/>
              </a:ext>
            </a:extLst>
          </p:cNvPr>
          <p:cNvPicPr>
            <a:picLocks noChangeAspect="1"/>
          </p:cNvPicPr>
          <p:nvPr/>
        </p:nvPicPr>
        <p:blipFill>
          <a:blip r:embed="rId2"/>
          <a:stretch>
            <a:fillRect/>
          </a:stretch>
        </p:blipFill>
        <p:spPr>
          <a:xfrm>
            <a:off x="828867" y="4357417"/>
            <a:ext cx="7727265" cy="744367"/>
          </a:xfrm>
          <a:prstGeom prst="rect">
            <a:avLst/>
          </a:prstGeom>
          <a:noFill/>
          <a:ln cap="flat">
            <a:noFill/>
          </a:ln>
        </p:spPr>
      </p:pic>
    </p:spTree>
    <p:extLst>
      <p:ext uri="{BB962C8B-B14F-4D97-AF65-F5344CB8AC3E}">
        <p14:creationId xmlns:p14="http://schemas.microsoft.com/office/powerpoint/2010/main" val="37903354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_5">
    <p:spTree>
      <p:nvGrpSpPr>
        <p:cNvPr id="1" name=""/>
        <p:cNvGrpSpPr/>
        <p:nvPr/>
      </p:nvGrpSpPr>
      <p:grpSpPr>
        <a:xfrm>
          <a:off x="0" y="0"/>
          <a:ext cx="0" cy="0"/>
          <a:chOff x="0" y="0"/>
          <a:chExt cx="0" cy="0"/>
        </a:xfrm>
      </p:grpSpPr>
      <p:grpSp>
        <p:nvGrpSpPr>
          <p:cNvPr id="2" name="Grupo 11">
            <a:extLst>
              <a:ext uri="{FF2B5EF4-FFF2-40B4-BE49-F238E27FC236}">
                <a16:creationId xmlns:a16="http://schemas.microsoft.com/office/drawing/2014/main" id="{0D4D7CA9-8F89-48A6-9B77-1264F3B6A149}"/>
              </a:ext>
            </a:extLst>
          </p:cNvPr>
          <p:cNvGrpSpPr/>
          <p:nvPr/>
        </p:nvGrpSpPr>
        <p:grpSpPr>
          <a:xfrm>
            <a:off x="2849407" y="834124"/>
            <a:ext cx="3302209" cy="3769385"/>
            <a:chOff x="2849407" y="834124"/>
            <a:chExt cx="3302209" cy="3769385"/>
          </a:xfrm>
        </p:grpSpPr>
        <p:sp>
          <p:nvSpPr>
            <p:cNvPr id="3" name="Freeform 5">
              <a:extLst>
                <a:ext uri="{FF2B5EF4-FFF2-40B4-BE49-F238E27FC236}">
                  <a16:creationId xmlns:a16="http://schemas.microsoft.com/office/drawing/2014/main" id="{F2F65D81-31C0-466B-9454-430851BE37D5}"/>
                </a:ext>
              </a:extLst>
            </p:cNvPr>
            <p:cNvSpPr/>
            <p:nvPr/>
          </p:nvSpPr>
          <p:spPr>
            <a:xfrm>
              <a:off x="4154933" y="834124"/>
              <a:ext cx="339178" cy="2316668"/>
            </a:xfrm>
            <a:custGeom>
              <a:avLst/>
              <a:gdLst>
                <a:gd name="f0" fmla="val 10800000"/>
                <a:gd name="f1" fmla="val 5400000"/>
                <a:gd name="f2" fmla="val 180"/>
                <a:gd name="f3" fmla="val w"/>
                <a:gd name="f4" fmla="val h"/>
                <a:gd name="f5" fmla="val 0"/>
                <a:gd name="f6" fmla="val 22"/>
                <a:gd name="f7" fmla="val 151"/>
                <a:gd name="f8" fmla="val 20"/>
                <a:gd name="f9" fmla="val 19"/>
                <a:gd name="f10" fmla="val 150"/>
                <a:gd name="f11" fmla="val 17"/>
                <a:gd name="f12" fmla="val 149"/>
                <a:gd name="f13" fmla="val 147"/>
                <a:gd name="f14" fmla="val 13"/>
                <a:gd name="f15" fmla="val 127"/>
                <a:gd name="f16" fmla="val 8"/>
                <a:gd name="f17" fmla="val 107"/>
                <a:gd name="f18" fmla="val 5"/>
                <a:gd name="f19" fmla="val 87"/>
                <a:gd name="f20" fmla="val 58"/>
                <a:gd name="f21" fmla="val 2"/>
                <a:gd name="f22" fmla="val 30"/>
                <a:gd name="f23" fmla="val 4"/>
                <a:gd name="f24" fmla="val 3"/>
                <a:gd name="f25" fmla="val 50"/>
                <a:gd name="f26" fmla="val 100"/>
                <a:gd name="f27" fmla="val 21"/>
                <a:gd name="f28" fmla="+- 0 0 -90"/>
                <a:gd name="f29" fmla="*/ f3 1 22"/>
                <a:gd name="f30" fmla="*/ f4 1 151"/>
                <a:gd name="f31" fmla="val f5"/>
                <a:gd name="f32" fmla="val f6"/>
                <a:gd name="f33" fmla="val f7"/>
                <a:gd name="f34" fmla="*/ f28 f0 1"/>
                <a:gd name="f35" fmla="+- f33 0 f31"/>
                <a:gd name="f36" fmla="+- f32 0 f31"/>
                <a:gd name="f37" fmla="*/ f34 1 f2"/>
                <a:gd name="f38" fmla="*/ f36 1 22"/>
                <a:gd name="f39" fmla="*/ f35 1 151"/>
                <a:gd name="f40" fmla="*/ 20 f36 1"/>
                <a:gd name="f41" fmla="*/ 151 f35 1"/>
                <a:gd name="f42" fmla="*/ 17 f36 1"/>
                <a:gd name="f43" fmla="*/ 147 f35 1"/>
                <a:gd name="f44" fmla="*/ 5 f36 1"/>
                <a:gd name="f45" fmla="*/ 87 f35 1"/>
                <a:gd name="f46" fmla="*/ 19 f36 1"/>
                <a:gd name="f47" fmla="*/ 4 f35 1"/>
                <a:gd name="f48" fmla="*/ 22 f36 1"/>
                <a:gd name="f49" fmla="*/ 0 f35 1"/>
                <a:gd name="f50" fmla="*/ 150 f35 1"/>
                <a:gd name="f51" fmla="+- f37 0 f1"/>
                <a:gd name="f52" fmla="*/ f40 1 22"/>
                <a:gd name="f53" fmla="*/ f41 1 151"/>
                <a:gd name="f54" fmla="*/ f42 1 22"/>
                <a:gd name="f55" fmla="*/ f43 1 151"/>
                <a:gd name="f56" fmla="*/ f44 1 22"/>
                <a:gd name="f57" fmla="*/ f45 1 151"/>
                <a:gd name="f58" fmla="*/ f46 1 22"/>
                <a:gd name="f59" fmla="*/ f47 1 151"/>
                <a:gd name="f60" fmla="*/ f48 1 22"/>
                <a:gd name="f61" fmla="*/ f49 1 151"/>
                <a:gd name="f62" fmla="*/ f50 1 151"/>
                <a:gd name="f63" fmla="*/ 0 1 f38"/>
                <a:gd name="f64" fmla="*/ f32 1 f38"/>
                <a:gd name="f65" fmla="*/ 0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9"/>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30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91"/>
                </a:cxn>
                <a:cxn ang="f51">
                  <a:pos x="f90" y="f92"/>
                </a:cxn>
                <a:cxn ang="f51">
                  <a:pos x="f82" y="f83"/>
                </a:cxn>
              </a:cxnLst>
              <a:rect l="f78" t="f81" r="f79" b="f80"/>
              <a:pathLst>
                <a:path w="22" h="151">
                  <a:moveTo>
                    <a:pt x="f8" y="f7"/>
                  </a:moveTo>
                  <a:cubicBezTo>
                    <a:pt x="f9" y="f10"/>
                    <a:pt x="f11" y="f12"/>
                    <a:pt x="f11" y="f13"/>
                  </a:cubicBezTo>
                  <a:cubicBezTo>
                    <a:pt x="f14" y="f15"/>
                    <a:pt x="f16" y="f17"/>
                    <a:pt x="f18" y="f19"/>
                  </a:cubicBezTo>
                  <a:cubicBezTo>
                    <a:pt x="f5" y="f20"/>
                    <a:pt x="f21" y="f22"/>
                    <a:pt x="f9" y="f23"/>
                  </a:cubicBezTo>
                  <a:cubicBezTo>
                    <a:pt x="f9" y="f24"/>
                    <a:pt x="f8" y="f21"/>
                    <a:pt x="f6" y="f5"/>
                  </a:cubicBezTo>
                  <a:cubicBezTo>
                    <a:pt x="f6" y="f25"/>
                    <a:pt x="f6" y="f26"/>
                    <a:pt x="f6" y="f10"/>
                  </a:cubicBezTo>
                  <a:cubicBezTo>
                    <a:pt x="f27" y="f10"/>
                    <a:pt x="f27" y="f7"/>
                    <a:pt x="f8" y="f7"/>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973F9D24-F5FD-48B8-A276-09ABB06ADF6E}"/>
                </a:ext>
              </a:extLst>
            </p:cNvPr>
            <p:cNvSpPr/>
            <p:nvPr/>
          </p:nvSpPr>
          <p:spPr>
            <a:xfrm>
              <a:off x="4526106" y="834124"/>
              <a:ext cx="332777" cy="2316668"/>
            </a:xfrm>
            <a:custGeom>
              <a:avLst/>
              <a:gdLst>
                <a:gd name="f0" fmla="val 10800000"/>
                <a:gd name="f1" fmla="val 5400000"/>
                <a:gd name="f2" fmla="val 180"/>
                <a:gd name="f3" fmla="val w"/>
                <a:gd name="f4" fmla="val h"/>
                <a:gd name="f5" fmla="val 0"/>
                <a:gd name="f6" fmla="val 22"/>
                <a:gd name="f7" fmla="val 151"/>
                <a:gd name="f8" fmla="val 150"/>
                <a:gd name="f9" fmla="val 100"/>
                <a:gd name="f10" fmla="val 50"/>
                <a:gd name="f11" fmla="val 2"/>
                <a:gd name="f12" fmla="val 3"/>
                <a:gd name="f13" fmla="val 4"/>
                <a:gd name="f14" fmla="val 18"/>
                <a:gd name="f15" fmla="val 27"/>
                <a:gd name="f16" fmla="val 53"/>
                <a:gd name="f17" fmla="val 79"/>
                <a:gd name="f18" fmla="val 15"/>
                <a:gd name="f19" fmla="val 10"/>
                <a:gd name="f20" fmla="val 121"/>
                <a:gd name="f21" fmla="val 6"/>
                <a:gd name="f22" fmla="val 141"/>
                <a:gd name="f23" fmla="val 143"/>
                <a:gd name="f24" fmla="val 145"/>
                <a:gd name="f25" fmla="val 146"/>
                <a:gd name="f26" fmla="+- 0 0 -90"/>
                <a:gd name="f27" fmla="*/ f3 1 22"/>
                <a:gd name="f28" fmla="*/ f4 1 151"/>
                <a:gd name="f29" fmla="val f5"/>
                <a:gd name="f30" fmla="val f6"/>
                <a:gd name="f31" fmla="val f7"/>
                <a:gd name="f32" fmla="*/ f26 f0 1"/>
                <a:gd name="f33" fmla="+- f31 0 f29"/>
                <a:gd name="f34" fmla="+- f30 0 f29"/>
                <a:gd name="f35" fmla="*/ f32 1 f2"/>
                <a:gd name="f36" fmla="*/ f34 1 22"/>
                <a:gd name="f37" fmla="*/ f33 1 151"/>
                <a:gd name="f38" fmla="*/ 0 f34 1"/>
                <a:gd name="f39" fmla="*/ 150 f33 1"/>
                <a:gd name="f40" fmla="*/ 0 f33 1"/>
                <a:gd name="f41" fmla="*/ 3 f34 1"/>
                <a:gd name="f42" fmla="*/ 4 f33 1"/>
                <a:gd name="f43" fmla="*/ 18 f34 1"/>
                <a:gd name="f44" fmla="*/ 79 f33 1"/>
                <a:gd name="f45" fmla="*/ 6 f34 1"/>
                <a:gd name="f46" fmla="*/ 141 f33 1"/>
                <a:gd name="f47" fmla="*/ 146 f33 1"/>
                <a:gd name="f48" fmla="+- f35 0 f1"/>
                <a:gd name="f49" fmla="*/ f38 1 22"/>
                <a:gd name="f50" fmla="*/ f39 1 151"/>
                <a:gd name="f51" fmla="*/ f40 1 151"/>
                <a:gd name="f52" fmla="*/ f41 1 22"/>
                <a:gd name="f53" fmla="*/ f42 1 151"/>
                <a:gd name="f54" fmla="*/ f43 1 22"/>
                <a:gd name="f55" fmla="*/ f44 1 151"/>
                <a:gd name="f56" fmla="*/ f45 1 22"/>
                <a:gd name="f57" fmla="*/ f46 1 151"/>
                <a:gd name="f58" fmla="*/ f47 1 151"/>
                <a:gd name="f59" fmla="*/ 0 1 f36"/>
                <a:gd name="f60" fmla="*/ f30 1 f36"/>
                <a:gd name="f61" fmla="*/ 0 1 f37"/>
                <a:gd name="f62" fmla="*/ f31 1 f37"/>
                <a:gd name="f63" fmla="*/ f49 1 f36"/>
                <a:gd name="f64" fmla="*/ f50 1 f37"/>
                <a:gd name="f65" fmla="*/ f51 1 f37"/>
                <a:gd name="f66" fmla="*/ f52 1 f36"/>
                <a:gd name="f67" fmla="*/ f53 1 f37"/>
                <a:gd name="f68" fmla="*/ f54 1 f36"/>
                <a:gd name="f69" fmla="*/ f55 1 f37"/>
                <a:gd name="f70" fmla="*/ f56 1 f36"/>
                <a:gd name="f71" fmla="*/ f57 1 f37"/>
                <a:gd name="f72" fmla="*/ f58 1 f37"/>
                <a:gd name="f73" fmla="*/ f59 f27 1"/>
                <a:gd name="f74" fmla="*/ f60 f27 1"/>
                <a:gd name="f75" fmla="*/ f62 f28 1"/>
                <a:gd name="f76" fmla="*/ f61 f28 1"/>
                <a:gd name="f77" fmla="*/ f63 f27 1"/>
                <a:gd name="f78" fmla="*/ f64 f28 1"/>
                <a:gd name="f79" fmla="*/ f65 f28 1"/>
                <a:gd name="f80" fmla="*/ f66 f27 1"/>
                <a:gd name="f81" fmla="*/ f67 f28 1"/>
                <a:gd name="f82" fmla="*/ f68 f27 1"/>
                <a:gd name="f83" fmla="*/ f69 f28 1"/>
                <a:gd name="f84" fmla="*/ f70 f27 1"/>
                <a:gd name="f85" fmla="*/ f71 f28 1"/>
                <a:gd name="f86" fmla="*/ f72 f28 1"/>
              </a:gdLst>
              <a:ahLst/>
              <a:cxnLst>
                <a:cxn ang="3cd4">
                  <a:pos x="hc" y="t"/>
                </a:cxn>
                <a:cxn ang="0">
                  <a:pos x="r" y="vc"/>
                </a:cxn>
                <a:cxn ang="cd4">
                  <a:pos x="hc" y="b"/>
                </a:cxn>
                <a:cxn ang="cd2">
                  <a:pos x="l" y="vc"/>
                </a:cxn>
                <a:cxn ang="f48">
                  <a:pos x="f77" y="f78"/>
                </a:cxn>
                <a:cxn ang="f48">
                  <a:pos x="f77" y="f79"/>
                </a:cxn>
                <a:cxn ang="f48">
                  <a:pos x="f80" y="f81"/>
                </a:cxn>
                <a:cxn ang="f48">
                  <a:pos x="f82" y="f83"/>
                </a:cxn>
                <a:cxn ang="f48">
                  <a:pos x="f84" y="f85"/>
                </a:cxn>
                <a:cxn ang="f48">
                  <a:pos x="f84" y="f86"/>
                </a:cxn>
                <a:cxn ang="f48">
                  <a:pos x="f77" y="f78"/>
                </a:cxn>
              </a:cxnLst>
              <a:rect l="f73" t="f76" r="f74" b="f75"/>
              <a:pathLst>
                <a:path w="22" h="151">
                  <a:moveTo>
                    <a:pt x="f5" y="f8"/>
                  </a:moveTo>
                  <a:cubicBezTo>
                    <a:pt x="f5" y="f9"/>
                    <a:pt x="f5" y="f10"/>
                    <a:pt x="f5" y="f5"/>
                  </a:cubicBezTo>
                  <a:cubicBezTo>
                    <a:pt x="f11" y="f11"/>
                    <a:pt x="f12" y="f12"/>
                    <a:pt x="f12" y="f13"/>
                  </a:cubicBezTo>
                  <a:cubicBezTo>
                    <a:pt x="f14" y="f15"/>
                    <a:pt x="f6" y="f16"/>
                    <a:pt x="f14" y="f17"/>
                  </a:cubicBezTo>
                  <a:cubicBezTo>
                    <a:pt x="f18" y="f9"/>
                    <a:pt x="f19" y="f20"/>
                    <a:pt x="f21" y="f22"/>
                  </a:cubicBezTo>
                  <a:cubicBezTo>
                    <a:pt x="f21" y="f23"/>
                    <a:pt x="f21" y="f24"/>
                    <a:pt x="f21" y="f25"/>
                  </a:cubicBezTo>
                  <a:cubicBezTo>
                    <a:pt x="f21" y="f8"/>
                    <a:pt x="f13" y="f7"/>
                    <a:pt x="f5" y="f8"/>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86748029-FD80-422D-B9F2-7D3F1648264A}"/>
                </a:ext>
              </a:extLst>
            </p:cNvPr>
            <p:cNvSpPr/>
            <p:nvPr/>
          </p:nvSpPr>
          <p:spPr>
            <a:xfrm>
              <a:off x="2849407" y="2165253"/>
              <a:ext cx="1478310" cy="966347"/>
            </a:xfrm>
            <a:custGeom>
              <a:avLst/>
              <a:gdLst>
                <a:gd name="f0" fmla="val 10800000"/>
                <a:gd name="f1" fmla="val 5400000"/>
                <a:gd name="f2" fmla="val 180"/>
                <a:gd name="f3" fmla="val w"/>
                <a:gd name="f4" fmla="val h"/>
                <a:gd name="f5" fmla="val 0"/>
                <a:gd name="f6" fmla="val 96"/>
                <a:gd name="f7" fmla="val 63"/>
                <a:gd name="f8" fmla="val 1"/>
                <a:gd name="f9" fmla="val 58"/>
                <a:gd name="f10" fmla="val 48"/>
                <a:gd name="f11" fmla="val 2"/>
                <a:gd name="f12" fmla="val 39"/>
                <a:gd name="f13" fmla="val 6"/>
                <a:gd name="f14" fmla="val 29"/>
                <a:gd name="f15" fmla="val 15"/>
                <a:gd name="f16" fmla="val 9"/>
                <a:gd name="f17" fmla="val 61"/>
                <a:gd name="f18" fmla="val 10"/>
                <a:gd name="f19" fmla="val 80"/>
                <a:gd name="f20" fmla="val 18"/>
                <a:gd name="f21" fmla="val 89"/>
                <a:gd name="f22" fmla="val 34"/>
                <a:gd name="f23" fmla="val 95"/>
                <a:gd name="f24" fmla="val 53"/>
                <a:gd name="f25" fmla="val 55"/>
                <a:gd name="f26" fmla="val 56"/>
                <a:gd name="f27" fmla="val 60"/>
                <a:gd name="f28" fmla="val 93"/>
                <a:gd name="f29" fmla="val 85"/>
                <a:gd name="f30" fmla="val 84"/>
                <a:gd name="f31" fmla="val 59"/>
                <a:gd name="f32" fmla="val 82"/>
                <a:gd name="f33" fmla="val 54"/>
                <a:gd name="f34" fmla="val 50"/>
                <a:gd name="f35" fmla="val 74"/>
                <a:gd name="f36" fmla="val 37"/>
                <a:gd name="f37" fmla="val 65"/>
                <a:gd name="f38" fmla="val 27"/>
                <a:gd name="f39" fmla="val 52"/>
                <a:gd name="f40" fmla="val 22"/>
                <a:gd name="f41" fmla="val 38"/>
                <a:gd name="f42" fmla="val 26"/>
                <a:gd name="f43" fmla="val 20"/>
                <a:gd name="f44" fmla="val 17"/>
                <a:gd name="f45" fmla="val 31"/>
                <a:gd name="f46" fmla="val 12"/>
                <a:gd name="f47" fmla="val 44"/>
                <a:gd name="f48" fmla="val 51"/>
                <a:gd name="f49" fmla="val 40"/>
                <a:gd name="f50" fmla="val 30"/>
                <a:gd name="f51" fmla="val 49"/>
                <a:gd name="f52" fmla="val 36"/>
                <a:gd name="f53" fmla="val 62"/>
                <a:gd name="f54" fmla="val 69"/>
                <a:gd name="f55" fmla="val 73"/>
                <a:gd name="f56" fmla="val 72"/>
                <a:gd name="f57" fmla="val 71"/>
                <a:gd name="f58" fmla="val 70"/>
                <a:gd name="f59" fmla="val 57"/>
                <a:gd name="f60" fmla="val 35"/>
                <a:gd name="f61" fmla="val 19"/>
                <a:gd name="f62" fmla="val 43"/>
                <a:gd name="f63" fmla="val 13"/>
                <a:gd name="f64" fmla="val 7"/>
                <a:gd name="f65" fmla="+- 0 0 -90"/>
                <a:gd name="f66" fmla="*/ f3 1 96"/>
                <a:gd name="f67" fmla="*/ f4 1 63"/>
                <a:gd name="f68" fmla="val f5"/>
                <a:gd name="f69" fmla="val f6"/>
                <a:gd name="f70" fmla="val f7"/>
                <a:gd name="f71" fmla="*/ f65 f0 1"/>
                <a:gd name="f72" fmla="+- f70 0 f68"/>
                <a:gd name="f73" fmla="+- f69 0 f68"/>
                <a:gd name="f74" fmla="*/ f71 1 f2"/>
                <a:gd name="f75" fmla="*/ f73 1 96"/>
                <a:gd name="f76" fmla="*/ f72 1 63"/>
                <a:gd name="f77" fmla="*/ 1 f73 1"/>
                <a:gd name="f78" fmla="*/ 58 f72 1"/>
                <a:gd name="f79" fmla="*/ 6 f73 1"/>
                <a:gd name="f80" fmla="*/ 29 f72 1"/>
                <a:gd name="f81" fmla="*/ 61 f73 1"/>
                <a:gd name="f82" fmla="*/ 10 f72 1"/>
                <a:gd name="f83" fmla="*/ 95 f73 1"/>
                <a:gd name="f84" fmla="*/ 53 f72 1"/>
                <a:gd name="f85" fmla="*/ 96 f73 1"/>
                <a:gd name="f86" fmla="*/ 63 f72 1"/>
                <a:gd name="f87" fmla="*/ 85 f73 1"/>
                <a:gd name="f88" fmla="*/ 80 f73 1"/>
                <a:gd name="f89" fmla="*/ 50 f72 1"/>
                <a:gd name="f90" fmla="*/ 52 f73 1"/>
                <a:gd name="f91" fmla="*/ 22 f72 1"/>
                <a:gd name="f92" fmla="*/ 17 f73 1"/>
                <a:gd name="f93" fmla="*/ 31 f72 1"/>
                <a:gd name="f94" fmla="*/ 51 f72 1"/>
                <a:gd name="f95" fmla="*/ 49 f73 1"/>
                <a:gd name="f96" fmla="*/ 36 f72 1"/>
                <a:gd name="f97" fmla="*/ 73 f73 1"/>
                <a:gd name="f98" fmla="*/ 72 f73 1"/>
                <a:gd name="f99" fmla="*/ 61 f72 1"/>
                <a:gd name="f100" fmla="*/ 70 f73 1"/>
                <a:gd name="f101" fmla="*/ 44 f73 1"/>
                <a:gd name="f102" fmla="*/ 37 f72 1"/>
                <a:gd name="f103" fmla="*/ 19 f73 1"/>
                <a:gd name="f104" fmla="*/ 43 f72 1"/>
                <a:gd name="f105" fmla="+- f74 0 f1"/>
                <a:gd name="f106" fmla="*/ f77 1 96"/>
                <a:gd name="f107" fmla="*/ f78 1 63"/>
                <a:gd name="f108" fmla="*/ f79 1 96"/>
                <a:gd name="f109" fmla="*/ f80 1 63"/>
                <a:gd name="f110" fmla="*/ f81 1 96"/>
                <a:gd name="f111" fmla="*/ f82 1 63"/>
                <a:gd name="f112" fmla="*/ f83 1 96"/>
                <a:gd name="f113" fmla="*/ f84 1 63"/>
                <a:gd name="f114" fmla="*/ f85 1 96"/>
                <a:gd name="f115" fmla="*/ f86 1 63"/>
                <a:gd name="f116" fmla="*/ f87 1 96"/>
                <a:gd name="f117" fmla="*/ f88 1 96"/>
                <a:gd name="f118" fmla="*/ f89 1 63"/>
                <a:gd name="f119" fmla="*/ f90 1 96"/>
                <a:gd name="f120" fmla="*/ f91 1 63"/>
                <a:gd name="f121" fmla="*/ f92 1 96"/>
                <a:gd name="f122" fmla="*/ f93 1 63"/>
                <a:gd name="f123" fmla="*/ f94 1 63"/>
                <a:gd name="f124" fmla="*/ f95 1 96"/>
                <a:gd name="f125" fmla="*/ f96 1 63"/>
                <a:gd name="f126" fmla="*/ f97 1 96"/>
                <a:gd name="f127" fmla="*/ f98 1 96"/>
                <a:gd name="f128" fmla="*/ f99 1 63"/>
                <a:gd name="f129" fmla="*/ f100 1 96"/>
                <a:gd name="f130" fmla="*/ f101 1 96"/>
                <a:gd name="f131" fmla="*/ f102 1 63"/>
                <a:gd name="f132" fmla="*/ f103 1 96"/>
                <a:gd name="f133" fmla="*/ f104 1 63"/>
                <a:gd name="f134" fmla="*/ 0 1 f75"/>
                <a:gd name="f135" fmla="*/ f69 1 f75"/>
                <a:gd name="f136" fmla="*/ 0 1 f76"/>
                <a:gd name="f137" fmla="*/ f70 1 f76"/>
                <a:gd name="f138" fmla="*/ f106 1 f75"/>
                <a:gd name="f139" fmla="*/ f107 1 f76"/>
                <a:gd name="f140" fmla="*/ f108 1 f75"/>
                <a:gd name="f141" fmla="*/ f109 1 f76"/>
                <a:gd name="f142" fmla="*/ f110 1 f75"/>
                <a:gd name="f143" fmla="*/ f111 1 f76"/>
                <a:gd name="f144" fmla="*/ f112 1 f75"/>
                <a:gd name="f145" fmla="*/ f113 1 f76"/>
                <a:gd name="f146" fmla="*/ f114 1 f75"/>
                <a:gd name="f147" fmla="*/ f115 1 f76"/>
                <a:gd name="f148" fmla="*/ f116 1 f75"/>
                <a:gd name="f149" fmla="*/ f117 1 f75"/>
                <a:gd name="f150" fmla="*/ f118 1 f76"/>
                <a:gd name="f151" fmla="*/ f119 1 f75"/>
                <a:gd name="f152" fmla="*/ f120 1 f76"/>
                <a:gd name="f153" fmla="*/ f121 1 f75"/>
                <a:gd name="f154" fmla="*/ f122 1 f76"/>
                <a:gd name="f155" fmla="*/ f123 1 f76"/>
                <a:gd name="f156" fmla="*/ f124 1 f75"/>
                <a:gd name="f157" fmla="*/ f125 1 f76"/>
                <a:gd name="f158" fmla="*/ f126 1 f75"/>
                <a:gd name="f159" fmla="*/ f127 1 f75"/>
                <a:gd name="f160" fmla="*/ f128 1 f76"/>
                <a:gd name="f161" fmla="*/ f129 1 f75"/>
                <a:gd name="f162" fmla="*/ f130 1 f75"/>
                <a:gd name="f163" fmla="*/ f131 1 f76"/>
                <a:gd name="f164" fmla="*/ f132 1 f75"/>
                <a:gd name="f165" fmla="*/ f133 1 f76"/>
                <a:gd name="f166" fmla="*/ f134 f66 1"/>
                <a:gd name="f167" fmla="*/ f135 f66 1"/>
                <a:gd name="f168" fmla="*/ f137 f67 1"/>
                <a:gd name="f169" fmla="*/ f136 f67 1"/>
                <a:gd name="f170" fmla="*/ f138 f66 1"/>
                <a:gd name="f171" fmla="*/ f139 f67 1"/>
                <a:gd name="f172" fmla="*/ f140 f66 1"/>
                <a:gd name="f173" fmla="*/ f141 f67 1"/>
                <a:gd name="f174" fmla="*/ f142 f66 1"/>
                <a:gd name="f175" fmla="*/ f143 f67 1"/>
                <a:gd name="f176" fmla="*/ f144 f66 1"/>
                <a:gd name="f177" fmla="*/ f145 f67 1"/>
                <a:gd name="f178" fmla="*/ f146 f66 1"/>
                <a:gd name="f179" fmla="*/ f147 f67 1"/>
                <a:gd name="f180" fmla="*/ f148 f66 1"/>
                <a:gd name="f181" fmla="*/ f149 f66 1"/>
                <a:gd name="f182" fmla="*/ f150 f67 1"/>
                <a:gd name="f183" fmla="*/ f151 f66 1"/>
                <a:gd name="f184" fmla="*/ f152 f67 1"/>
                <a:gd name="f185" fmla="*/ f153 f66 1"/>
                <a:gd name="f186" fmla="*/ f154 f67 1"/>
                <a:gd name="f187" fmla="*/ f155 f67 1"/>
                <a:gd name="f188" fmla="*/ f156 f66 1"/>
                <a:gd name="f189" fmla="*/ f157 f67 1"/>
                <a:gd name="f190" fmla="*/ f158 f66 1"/>
                <a:gd name="f191" fmla="*/ f159 f66 1"/>
                <a:gd name="f192" fmla="*/ f160 f67 1"/>
                <a:gd name="f193" fmla="*/ f161 f66 1"/>
                <a:gd name="f194" fmla="*/ f162 f66 1"/>
                <a:gd name="f195" fmla="*/ f163 f67 1"/>
                <a:gd name="f196" fmla="*/ f164 f66 1"/>
                <a:gd name="f197" fmla="*/ f165 f67 1"/>
              </a:gdLst>
              <a:ahLst/>
              <a:cxnLst>
                <a:cxn ang="3cd4">
                  <a:pos x="hc" y="t"/>
                </a:cxn>
                <a:cxn ang="0">
                  <a:pos x="r" y="vc"/>
                </a:cxn>
                <a:cxn ang="cd4">
                  <a:pos x="hc" y="b"/>
                </a:cxn>
                <a:cxn ang="cd2">
                  <a:pos x="l" y="vc"/>
                </a:cxn>
                <a:cxn ang="f105">
                  <a:pos x="f170" y="f171"/>
                </a:cxn>
                <a:cxn ang="f105">
                  <a:pos x="f172" y="f173"/>
                </a:cxn>
                <a:cxn ang="f105">
                  <a:pos x="f174" y="f175"/>
                </a:cxn>
                <a:cxn ang="f105">
                  <a:pos x="f176" y="f177"/>
                </a:cxn>
                <a:cxn ang="f105">
                  <a:pos x="f178" y="f171"/>
                </a:cxn>
                <a:cxn ang="f105">
                  <a:pos x="f178" y="f179"/>
                </a:cxn>
                <a:cxn ang="f105">
                  <a:pos x="f180" y="f179"/>
                </a:cxn>
                <a:cxn ang="f105">
                  <a:pos x="f181" y="f182"/>
                </a:cxn>
                <a:cxn ang="f105">
                  <a:pos x="f183" y="f184"/>
                </a:cxn>
                <a:cxn ang="f105">
                  <a:pos x="f185" y="f186"/>
                </a:cxn>
                <a:cxn ang="f105">
                  <a:pos x="f172" y="f187"/>
                </a:cxn>
                <a:cxn ang="f105">
                  <a:pos x="f188" y="f189"/>
                </a:cxn>
                <a:cxn ang="f105">
                  <a:pos x="f190" y="f179"/>
                </a:cxn>
                <a:cxn ang="f105">
                  <a:pos x="f191" y="f192"/>
                </a:cxn>
                <a:cxn ang="f105">
                  <a:pos x="f193" y="f171"/>
                </a:cxn>
                <a:cxn ang="f105">
                  <a:pos x="f194" y="f195"/>
                </a:cxn>
                <a:cxn ang="f105">
                  <a:pos x="f196" y="f197"/>
                </a:cxn>
                <a:cxn ang="f105">
                  <a:pos x="f170" y="f171"/>
                </a:cxn>
              </a:cxnLst>
              <a:rect l="f166" t="f169" r="f167" b="f168"/>
              <a:pathLst>
                <a:path w="96" h="62">
                  <a:moveTo>
                    <a:pt x="f8" y="f9"/>
                  </a:moveTo>
                  <a:cubicBezTo>
                    <a:pt x="f5" y="f10"/>
                    <a:pt x="f11" y="f12"/>
                    <a:pt x="f13" y="f14"/>
                  </a:cubicBezTo>
                  <a:cubicBezTo>
                    <a:pt x="f15" y="f16"/>
                    <a:pt x="f12" y="f5"/>
                    <a:pt x="f17" y="f18"/>
                  </a:cubicBezTo>
                  <a:cubicBezTo>
                    <a:pt x="f19" y="f20"/>
                    <a:pt x="f21" y="f22"/>
                    <a:pt x="f23" y="f24"/>
                  </a:cubicBezTo>
                  <a:cubicBezTo>
                    <a:pt x="f23" y="f25"/>
                    <a:pt x="f6" y="f26"/>
                    <a:pt x="f6" y="f9"/>
                  </a:cubicBezTo>
                  <a:cubicBezTo>
                    <a:pt x="f6" y="f27"/>
                    <a:pt x="f6" y="f17"/>
                    <a:pt x="f6" y="f7"/>
                  </a:cubicBezTo>
                  <a:cubicBezTo>
                    <a:pt x="f28" y="f7"/>
                    <a:pt x="f21" y="f7"/>
                    <a:pt x="f29" y="f7"/>
                  </a:cubicBezTo>
                  <a:cubicBezTo>
                    <a:pt x="f30" y="f31"/>
                    <a:pt x="f32" y="f33"/>
                    <a:pt x="f19" y="f34"/>
                  </a:cubicBezTo>
                  <a:cubicBezTo>
                    <a:pt x="f35" y="f36"/>
                    <a:pt x="f37" y="f38"/>
                    <a:pt x="f39" y="f40"/>
                  </a:cubicBezTo>
                  <a:cubicBezTo>
                    <a:pt x="f41" y="f20"/>
                    <a:pt x="f42" y="f43"/>
                    <a:pt x="f44" y="f45"/>
                  </a:cubicBezTo>
                  <a:cubicBezTo>
                    <a:pt x="f46" y="f36"/>
                    <a:pt x="f16" y="f47"/>
                    <a:pt x="f13" y="f48"/>
                  </a:cubicBezTo>
                  <a:cubicBezTo>
                    <a:pt x="f20" y="f49"/>
                    <a:pt x="f45" y="f50"/>
                    <a:pt x="f51" y="f52"/>
                  </a:cubicBezTo>
                  <a:cubicBezTo>
                    <a:pt x="f53" y="f49"/>
                    <a:pt x="f54" y="f34"/>
                    <a:pt x="f55" y="f7"/>
                  </a:cubicBezTo>
                  <a:cubicBezTo>
                    <a:pt x="f55" y="f53"/>
                    <a:pt x="f56" y="f53"/>
                    <a:pt x="f56" y="f17"/>
                  </a:cubicBezTo>
                  <a:cubicBezTo>
                    <a:pt x="f57" y="f27"/>
                    <a:pt x="f57" y="f31"/>
                    <a:pt x="f58" y="f9"/>
                  </a:cubicBezTo>
                  <a:cubicBezTo>
                    <a:pt x="f37" y="f10"/>
                    <a:pt x="f59" y="f12"/>
                    <a:pt x="f47" y="f36"/>
                  </a:cubicBezTo>
                  <a:cubicBezTo>
                    <a:pt x="f60" y="f60"/>
                    <a:pt x="f42" y="f41"/>
                    <a:pt x="f61" y="f62"/>
                  </a:cubicBezTo>
                  <a:cubicBezTo>
                    <a:pt x="f63" y="f10"/>
                    <a:pt x="f64" y="f24"/>
                    <a:pt x="f8" y="f9"/>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10A7CD62-E0D5-42F0-B315-F12A1A2A477E}"/>
                </a:ext>
              </a:extLst>
            </p:cNvPr>
            <p:cNvSpPr/>
            <p:nvPr/>
          </p:nvSpPr>
          <p:spPr>
            <a:xfrm>
              <a:off x="4692499" y="2120447"/>
              <a:ext cx="1459117" cy="1011143"/>
            </a:xfrm>
            <a:custGeom>
              <a:avLst/>
              <a:gdLst>
                <a:gd name="f0" fmla="val 10800000"/>
                <a:gd name="f1" fmla="val 5400000"/>
                <a:gd name="f2" fmla="val 180"/>
                <a:gd name="f3" fmla="val w"/>
                <a:gd name="f4" fmla="val h"/>
                <a:gd name="f5" fmla="val 0"/>
                <a:gd name="f6" fmla="val 95"/>
                <a:gd name="f7" fmla="val 66"/>
                <a:gd name="f8" fmla="val 62"/>
                <a:gd name="f9" fmla="val 90"/>
                <a:gd name="f10" fmla="val 57"/>
                <a:gd name="f11" fmla="val 86"/>
                <a:gd name="f12" fmla="val 53"/>
                <a:gd name="f13" fmla="val 81"/>
                <a:gd name="f14" fmla="val 49"/>
                <a:gd name="f15" fmla="val 60"/>
                <a:gd name="f16" fmla="val 32"/>
                <a:gd name="f17" fmla="val 39"/>
                <a:gd name="f18" fmla="val 37"/>
                <a:gd name="f19" fmla="val 26"/>
                <a:gd name="f20" fmla="val 25"/>
                <a:gd name="f21" fmla="val 24"/>
                <a:gd name="f22" fmla="val 64"/>
                <a:gd name="f23" fmla="val 23"/>
                <a:gd name="f24" fmla="val 27"/>
                <a:gd name="f25" fmla="val 54"/>
                <a:gd name="f26" fmla="val 33"/>
                <a:gd name="f27" fmla="val 44"/>
                <a:gd name="f28" fmla="val 45"/>
                <a:gd name="f29" fmla="val 40"/>
                <a:gd name="f30" fmla="val 77"/>
                <a:gd name="f31" fmla="val 42"/>
                <a:gd name="f32" fmla="val 55"/>
                <a:gd name="f33" fmla="val 84"/>
                <a:gd name="f34" fmla="val 31"/>
                <a:gd name="f35" fmla="val 13"/>
                <a:gd name="f36" fmla="val 36"/>
                <a:gd name="f37" fmla="val 29"/>
                <a:gd name="f38" fmla="val 17"/>
                <a:gd name="f39" fmla="val 48"/>
                <a:gd name="f40" fmla="val 61"/>
                <a:gd name="f41" fmla="val 12"/>
                <a:gd name="f42" fmla="val 63"/>
                <a:gd name="f43" fmla="val 11"/>
                <a:gd name="f44" fmla="val 7"/>
                <a:gd name="f45" fmla="val 4"/>
                <a:gd name="f46" fmla="val 59"/>
                <a:gd name="f47" fmla="val 1"/>
                <a:gd name="f48" fmla="val 56"/>
                <a:gd name="f49" fmla="val 6"/>
                <a:gd name="f50" fmla="val 38"/>
                <a:gd name="f51" fmla="val 15"/>
                <a:gd name="f52" fmla="val 22"/>
                <a:gd name="f53" fmla="val 34"/>
                <a:gd name="f54" fmla="val 92"/>
                <a:gd name="f55" fmla="val 18"/>
                <a:gd name="f56" fmla="+- 0 0 -90"/>
                <a:gd name="f57" fmla="*/ f3 1 95"/>
                <a:gd name="f58" fmla="*/ f4 1 66"/>
                <a:gd name="f59" fmla="val f5"/>
                <a:gd name="f60" fmla="val f6"/>
                <a:gd name="f61" fmla="val f7"/>
                <a:gd name="f62" fmla="*/ f56 f0 1"/>
                <a:gd name="f63" fmla="+- f61 0 f59"/>
                <a:gd name="f64" fmla="+- f60 0 f59"/>
                <a:gd name="f65" fmla="*/ f62 1 f2"/>
                <a:gd name="f66" fmla="*/ f64 1 95"/>
                <a:gd name="f67" fmla="*/ f63 1 66"/>
                <a:gd name="f68" fmla="*/ 95 f64 1"/>
                <a:gd name="f69" fmla="*/ 62 f63 1"/>
                <a:gd name="f70" fmla="*/ 81 f64 1"/>
                <a:gd name="f71" fmla="*/ 49 f63 1"/>
                <a:gd name="f72" fmla="*/ 26 f64 1"/>
                <a:gd name="f73" fmla="*/ 60 f63 1"/>
                <a:gd name="f74" fmla="*/ 23 f64 1"/>
                <a:gd name="f75" fmla="*/ 66 f63 1"/>
                <a:gd name="f76" fmla="*/ 45 f64 1"/>
                <a:gd name="f77" fmla="*/ 40 f63 1"/>
                <a:gd name="f78" fmla="*/ 90 f64 1"/>
                <a:gd name="f79" fmla="*/ 55 f63 1"/>
                <a:gd name="f80" fmla="*/ 36 f64 1"/>
                <a:gd name="f81" fmla="*/ 29 f63 1"/>
                <a:gd name="f82" fmla="*/ 13 f64 1"/>
                <a:gd name="f83" fmla="*/ 61 f63 1"/>
                <a:gd name="f84" fmla="*/ 11 f64 1"/>
                <a:gd name="f85" fmla="*/ 0 f64 1"/>
                <a:gd name="f86" fmla="*/ 1 f64 1"/>
                <a:gd name="f87" fmla="*/ 56 f63 1"/>
                <a:gd name="f88" fmla="*/ 34 f64 1"/>
                <a:gd name="f89" fmla="*/ 13 f63 1"/>
                <a:gd name="f90" fmla="+- f65 0 f1"/>
                <a:gd name="f91" fmla="*/ f68 1 95"/>
                <a:gd name="f92" fmla="*/ f69 1 66"/>
                <a:gd name="f93" fmla="*/ f70 1 95"/>
                <a:gd name="f94" fmla="*/ f71 1 66"/>
                <a:gd name="f95" fmla="*/ f72 1 95"/>
                <a:gd name="f96" fmla="*/ f73 1 66"/>
                <a:gd name="f97" fmla="*/ f74 1 95"/>
                <a:gd name="f98" fmla="*/ f75 1 66"/>
                <a:gd name="f99" fmla="*/ f76 1 95"/>
                <a:gd name="f100" fmla="*/ f77 1 66"/>
                <a:gd name="f101" fmla="*/ f78 1 95"/>
                <a:gd name="f102" fmla="*/ f79 1 66"/>
                <a:gd name="f103" fmla="*/ f80 1 95"/>
                <a:gd name="f104" fmla="*/ f81 1 66"/>
                <a:gd name="f105" fmla="*/ f82 1 95"/>
                <a:gd name="f106" fmla="*/ f83 1 66"/>
                <a:gd name="f107" fmla="*/ f84 1 95"/>
                <a:gd name="f108" fmla="*/ f85 1 95"/>
                <a:gd name="f109" fmla="*/ f86 1 95"/>
                <a:gd name="f110" fmla="*/ f87 1 66"/>
                <a:gd name="f111" fmla="*/ f88 1 95"/>
                <a:gd name="f112" fmla="*/ f89 1 66"/>
                <a:gd name="f113" fmla="*/ 0 1 f66"/>
                <a:gd name="f114" fmla="*/ f60 1 f66"/>
                <a:gd name="f115" fmla="*/ 0 1 f67"/>
                <a:gd name="f116" fmla="*/ f61 1 f67"/>
                <a:gd name="f117" fmla="*/ f91 1 f66"/>
                <a:gd name="f118" fmla="*/ f92 1 f67"/>
                <a:gd name="f119" fmla="*/ f93 1 f66"/>
                <a:gd name="f120" fmla="*/ f94 1 f67"/>
                <a:gd name="f121" fmla="*/ f95 1 f66"/>
                <a:gd name="f122" fmla="*/ f96 1 f67"/>
                <a:gd name="f123" fmla="*/ f97 1 f66"/>
                <a:gd name="f124" fmla="*/ f98 1 f67"/>
                <a:gd name="f125" fmla="*/ f99 1 f66"/>
                <a:gd name="f126" fmla="*/ f100 1 f67"/>
                <a:gd name="f127" fmla="*/ f101 1 f66"/>
                <a:gd name="f128" fmla="*/ f102 1 f67"/>
                <a:gd name="f129" fmla="*/ f103 1 f66"/>
                <a:gd name="f130" fmla="*/ f104 1 f67"/>
                <a:gd name="f131" fmla="*/ f105 1 f66"/>
                <a:gd name="f132" fmla="*/ f106 1 f67"/>
                <a:gd name="f133" fmla="*/ f107 1 f66"/>
                <a:gd name="f134" fmla="*/ f108 1 f66"/>
                <a:gd name="f135" fmla="*/ f109 1 f66"/>
                <a:gd name="f136" fmla="*/ f110 1 f67"/>
                <a:gd name="f137" fmla="*/ f111 1 f66"/>
                <a:gd name="f138" fmla="*/ f112 1 f67"/>
                <a:gd name="f139" fmla="*/ f113 f57 1"/>
                <a:gd name="f140" fmla="*/ f114 f57 1"/>
                <a:gd name="f141" fmla="*/ f116 f58 1"/>
                <a:gd name="f142" fmla="*/ f115 f58 1"/>
                <a:gd name="f143" fmla="*/ f117 f57 1"/>
                <a:gd name="f144" fmla="*/ f118 f58 1"/>
                <a:gd name="f145" fmla="*/ f119 f57 1"/>
                <a:gd name="f146" fmla="*/ f120 f58 1"/>
                <a:gd name="f147" fmla="*/ f121 f57 1"/>
                <a:gd name="f148" fmla="*/ f122 f58 1"/>
                <a:gd name="f149" fmla="*/ f123 f57 1"/>
                <a:gd name="f150" fmla="*/ f124 f58 1"/>
                <a:gd name="f151" fmla="*/ f125 f57 1"/>
                <a:gd name="f152" fmla="*/ f126 f58 1"/>
                <a:gd name="f153" fmla="*/ f127 f57 1"/>
                <a:gd name="f154" fmla="*/ f128 f58 1"/>
                <a:gd name="f155" fmla="*/ f129 f57 1"/>
                <a:gd name="f156" fmla="*/ f130 f58 1"/>
                <a:gd name="f157" fmla="*/ f131 f57 1"/>
                <a:gd name="f158" fmla="*/ f132 f58 1"/>
                <a:gd name="f159" fmla="*/ f133 f57 1"/>
                <a:gd name="f160" fmla="*/ f134 f57 1"/>
                <a:gd name="f161" fmla="*/ f135 f57 1"/>
                <a:gd name="f162" fmla="*/ f136 f58 1"/>
                <a:gd name="f163" fmla="*/ f137 f57 1"/>
                <a:gd name="f164" fmla="*/ f138 f58 1"/>
              </a:gdLst>
              <a:ahLst/>
              <a:cxnLst>
                <a:cxn ang="3cd4">
                  <a:pos x="hc" y="t"/>
                </a:cxn>
                <a:cxn ang="0">
                  <a:pos x="r" y="vc"/>
                </a:cxn>
                <a:cxn ang="cd4">
                  <a:pos x="hc" y="b"/>
                </a:cxn>
                <a:cxn ang="cd2">
                  <a:pos x="l" y="vc"/>
                </a:cxn>
                <a:cxn ang="f90">
                  <a:pos x="f143" y="f144"/>
                </a:cxn>
                <a:cxn ang="f90">
                  <a:pos x="f145" y="f146"/>
                </a:cxn>
                <a:cxn ang="f90">
                  <a:pos x="f147" y="f148"/>
                </a:cxn>
                <a:cxn ang="f90">
                  <a:pos x="f149" y="f150"/>
                </a:cxn>
                <a:cxn ang="f90">
                  <a:pos x="f151" y="f152"/>
                </a:cxn>
                <a:cxn ang="f90">
                  <a:pos x="f153" y="f154"/>
                </a:cxn>
                <a:cxn ang="f90">
                  <a:pos x="f155" y="f156"/>
                </a:cxn>
                <a:cxn ang="f90">
                  <a:pos x="f157" y="f158"/>
                </a:cxn>
                <a:cxn ang="f90">
                  <a:pos x="f159" y="f150"/>
                </a:cxn>
                <a:cxn ang="f90">
                  <a:pos x="f160" y="f150"/>
                </a:cxn>
                <a:cxn ang="f90">
                  <a:pos x="f161" y="f162"/>
                </a:cxn>
                <a:cxn ang="f90">
                  <a:pos x="f163" y="f164"/>
                </a:cxn>
                <a:cxn ang="f90">
                  <a:pos x="f143" y="f146"/>
                </a:cxn>
                <a:cxn ang="f90">
                  <a:pos x="f143" y="f144"/>
                </a:cxn>
              </a:cxnLst>
              <a:rect l="f139" t="f142" r="f140" b="f141"/>
              <a:pathLst>
                <a:path w="95" h="66">
                  <a:moveTo>
                    <a:pt x="f6" y="f8"/>
                  </a:moveTo>
                  <a:cubicBezTo>
                    <a:pt x="f9" y="f10"/>
                    <a:pt x="f11" y="f12"/>
                    <a:pt x="f13" y="f14"/>
                  </a:cubicBezTo>
                  <a:cubicBezTo>
                    <a:pt x="f15" y="f16"/>
                    <a:pt x="f17" y="f18"/>
                    <a:pt x="f19" y="f15"/>
                  </a:cubicBezTo>
                  <a:cubicBezTo>
                    <a:pt x="f20" y="f8"/>
                    <a:pt x="f21" y="f22"/>
                    <a:pt x="f23" y="f7"/>
                  </a:cubicBezTo>
                  <a:cubicBezTo>
                    <a:pt x="f24" y="f25"/>
                    <a:pt x="f26" y="f27"/>
                    <a:pt x="f28" y="f29"/>
                  </a:cubicBezTo>
                  <a:cubicBezTo>
                    <a:pt x="f22" y="f26"/>
                    <a:pt x="f30" y="f31"/>
                    <a:pt x="f9" y="f32"/>
                  </a:cubicBezTo>
                  <a:cubicBezTo>
                    <a:pt x="f33" y="f34"/>
                    <a:pt x="f8" y="f35"/>
                    <a:pt x="f36" y="f37"/>
                  </a:cubicBezTo>
                  <a:cubicBezTo>
                    <a:pt x="f21" y="f18"/>
                    <a:pt x="f38" y="f39"/>
                    <a:pt x="f35" y="f40"/>
                  </a:cubicBezTo>
                  <a:cubicBezTo>
                    <a:pt x="f41" y="f42"/>
                    <a:pt x="f41" y="f22"/>
                    <a:pt x="f43" y="f7"/>
                  </a:cubicBezTo>
                  <a:cubicBezTo>
                    <a:pt x="f44" y="f7"/>
                    <a:pt x="f45" y="f7"/>
                    <a:pt x="f5" y="f7"/>
                  </a:cubicBezTo>
                  <a:cubicBezTo>
                    <a:pt x="f5" y="f42"/>
                    <a:pt x="f5" y="f46"/>
                    <a:pt x="f47" y="f48"/>
                  </a:cubicBezTo>
                  <a:cubicBezTo>
                    <a:pt x="f49" y="f50"/>
                    <a:pt x="f51" y="f52"/>
                    <a:pt x="f53" y="f35"/>
                  </a:cubicBezTo>
                  <a:cubicBezTo>
                    <a:pt x="f8" y="f5"/>
                    <a:pt x="f54" y="f55"/>
                    <a:pt x="f6" y="f14"/>
                  </a:cubicBezTo>
                  <a:cubicBezTo>
                    <a:pt x="f6" y="f12"/>
                    <a:pt x="f6" y="f10"/>
                    <a:pt x="f6" y="f8"/>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ECC9799E-15D6-4420-BE9D-335152BB336C}"/>
                </a:ext>
              </a:extLst>
            </p:cNvPr>
            <p:cNvSpPr/>
            <p:nvPr/>
          </p:nvSpPr>
          <p:spPr>
            <a:xfrm>
              <a:off x="4122938" y="3425973"/>
              <a:ext cx="371182" cy="1177536"/>
            </a:xfrm>
            <a:custGeom>
              <a:avLst/>
              <a:gdLst>
                <a:gd name="f0" fmla="val 10800000"/>
                <a:gd name="f1" fmla="val 5400000"/>
                <a:gd name="f2" fmla="val 180"/>
                <a:gd name="f3" fmla="val w"/>
                <a:gd name="f4" fmla="val h"/>
                <a:gd name="f5" fmla="val 0"/>
                <a:gd name="f6" fmla="val 24"/>
                <a:gd name="f7" fmla="val 77"/>
                <a:gd name="f8" fmla="val 1"/>
                <a:gd name="f9" fmla="val 27"/>
                <a:gd name="f10" fmla="val 52"/>
                <a:gd name="f11" fmla="val 18"/>
                <a:gd name="f12" fmla="val 64"/>
                <a:gd name="f13" fmla="val 12"/>
                <a:gd name="f14" fmla="val 44"/>
                <a:gd name="f15" fmla="val 10"/>
                <a:gd name="f16" fmla="val 32"/>
                <a:gd name="f17" fmla="val 17"/>
                <a:gd name="f18" fmla="val 19"/>
                <a:gd name="f19" fmla="val 4"/>
                <a:gd name="f20" fmla="val 3"/>
                <a:gd name="f21" fmla="val 21"/>
                <a:gd name="f22" fmla="val 23"/>
                <a:gd name="f23" fmla="+- 0 0 -90"/>
                <a:gd name="f24" fmla="*/ f3 1 24"/>
                <a:gd name="f25" fmla="*/ f4 1 77"/>
                <a:gd name="f26" fmla="val f5"/>
                <a:gd name="f27" fmla="val f6"/>
                <a:gd name="f28" fmla="val f7"/>
                <a:gd name="f29" fmla="*/ f23 f0 1"/>
                <a:gd name="f30" fmla="+- f28 0 f26"/>
                <a:gd name="f31" fmla="+- f27 0 f26"/>
                <a:gd name="f32" fmla="*/ f29 1 f2"/>
                <a:gd name="f33" fmla="*/ f31 1 24"/>
                <a:gd name="f34" fmla="*/ f30 1 77"/>
                <a:gd name="f35" fmla="*/ 24 f31 1"/>
                <a:gd name="f36" fmla="*/ 1 f30 1"/>
                <a:gd name="f37" fmla="*/ 77 f30 1"/>
                <a:gd name="f38" fmla="*/ 0 f31 1"/>
                <a:gd name="f39" fmla="*/ 44 f30 1"/>
                <a:gd name="f40" fmla="*/ 19 f31 1"/>
                <a:gd name="f41" fmla="*/ 4 f30 1"/>
                <a:gd name="f42" fmla="*/ 23 f31 1"/>
                <a:gd name="f43" fmla="*/ 0 f30 1"/>
                <a:gd name="f44" fmla="+- f32 0 f1"/>
                <a:gd name="f45" fmla="*/ f35 1 24"/>
                <a:gd name="f46" fmla="*/ f36 1 77"/>
                <a:gd name="f47" fmla="*/ f37 1 77"/>
                <a:gd name="f48" fmla="*/ f38 1 24"/>
                <a:gd name="f49" fmla="*/ f39 1 77"/>
                <a:gd name="f50" fmla="*/ f40 1 24"/>
                <a:gd name="f51" fmla="*/ f41 1 77"/>
                <a:gd name="f52" fmla="*/ f42 1 24"/>
                <a:gd name="f53" fmla="*/ f43 1 77"/>
                <a:gd name="f54" fmla="*/ 0 1 f33"/>
                <a:gd name="f55" fmla="*/ f27 1 f33"/>
                <a:gd name="f56" fmla="*/ 0 1 f34"/>
                <a:gd name="f57" fmla="*/ f28 1 f34"/>
                <a:gd name="f58" fmla="*/ f45 1 f33"/>
                <a:gd name="f59" fmla="*/ f46 1 f34"/>
                <a:gd name="f60" fmla="*/ f47 1 f34"/>
                <a:gd name="f61" fmla="*/ f48 1 f33"/>
                <a:gd name="f62" fmla="*/ f49 1 f34"/>
                <a:gd name="f63" fmla="*/ f50 1 f33"/>
                <a:gd name="f64" fmla="*/ f51 1 f34"/>
                <a:gd name="f65" fmla="*/ f52 1 f33"/>
                <a:gd name="f66" fmla="*/ f53 1 f34"/>
                <a:gd name="f67" fmla="*/ f54 f24 1"/>
                <a:gd name="f68" fmla="*/ f55 f24 1"/>
                <a:gd name="f69" fmla="*/ f57 f25 1"/>
                <a:gd name="f70" fmla="*/ f56 f25 1"/>
                <a:gd name="f71" fmla="*/ f58 f24 1"/>
                <a:gd name="f72" fmla="*/ f59 f25 1"/>
                <a:gd name="f73" fmla="*/ f60 f25 1"/>
                <a:gd name="f74" fmla="*/ f61 f24 1"/>
                <a:gd name="f75" fmla="*/ f62 f25 1"/>
                <a:gd name="f76" fmla="*/ f63 f24 1"/>
                <a:gd name="f77" fmla="*/ f64 f25 1"/>
                <a:gd name="f78" fmla="*/ f65 f24 1"/>
                <a:gd name="f79" fmla="*/ f66 f25 1"/>
              </a:gdLst>
              <a:ahLst/>
              <a:cxnLst>
                <a:cxn ang="3cd4">
                  <a:pos x="hc" y="t"/>
                </a:cxn>
                <a:cxn ang="0">
                  <a:pos x="r" y="vc"/>
                </a:cxn>
                <a:cxn ang="cd4">
                  <a:pos x="hc" y="b"/>
                </a:cxn>
                <a:cxn ang="cd2">
                  <a:pos x="l" y="vc"/>
                </a:cxn>
                <a:cxn ang="f44">
                  <a:pos x="f71" y="f72"/>
                </a:cxn>
                <a:cxn ang="f44">
                  <a:pos x="f71" y="f73"/>
                </a:cxn>
                <a:cxn ang="f44">
                  <a:pos x="f74" y="f75"/>
                </a:cxn>
                <a:cxn ang="f44">
                  <a:pos x="f76" y="f77"/>
                </a:cxn>
                <a:cxn ang="f44">
                  <a:pos x="f78" y="f79"/>
                </a:cxn>
                <a:cxn ang="f44">
                  <a:pos x="f71" y="f72"/>
                </a:cxn>
              </a:cxnLst>
              <a:rect l="f67" t="f70" r="f68" b="f69"/>
              <a:pathLst>
                <a:path w="24" h="77">
                  <a:moveTo>
                    <a:pt x="f6" y="f8"/>
                  </a:moveTo>
                  <a:cubicBezTo>
                    <a:pt x="f6" y="f9"/>
                    <a:pt x="f6" y="f10"/>
                    <a:pt x="f6" y="f7"/>
                  </a:cubicBezTo>
                  <a:cubicBezTo>
                    <a:pt x="f11" y="f12"/>
                    <a:pt x="f13" y="f10"/>
                    <a:pt x="f5" y="f14"/>
                  </a:cubicBezTo>
                  <a:cubicBezTo>
                    <a:pt x="f15" y="f16"/>
                    <a:pt x="f17" y="f18"/>
                    <a:pt x="f18" y="f19"/>
                  </a:cubicBezTo>
                  <a:cubicBezTo>
                    <a:pt x="f18" y="f20"/>
                    <a:pt x="f21" y="f8"/>
                    <a:pt x="f22" y="f5"/>
                  </a:cubicBezTo>
                  <a:cubicBezTo>
                    <a:pt x="f22" y="f8"/>
                    <a:pt x="f22" y="f8"/>
                    <a:pt x="f6" y="f8"/>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59FF4D8E-8681-4606-BBA8-C3C9B04F9A06}"/>
                </a:ext>
              </a:extLst>
            </p:cNvPr>
            <p:cNvSpPr/>
            <p:nvPr/>
          </p:nvSpPr>
          <p:spPr>
            <a:xfrm>
              <a:off x="4526106" y="3425973"/>
              <a:ext cx="364772" cy="1177536"/>
            </a:xfrm>
            <a:custGeom>
              <a:avLst/>
              <a:gdLst>
                <a:gd name="f0" fmla="val 10800000"/>
                <a:gd name="f1" fmla="val 5400000"/>
                <a:gd name="f2" fmla="val 180"/>
                <a:gd name="f3" fmla="val w"/>
                <a:gd name="f4" fmla="val h"/>
                <a:gd name="f5" fmla="val 0"/>
                <a:gd name="f6" fmla="val 24"/>
                <a:gd name="f7" fmla="val 77"/>
                <a:gd name="f8" fmla="val 2"/>
                <a:gd name="f9" fmla="val 3"/>
                <a:gd name="f10" fmla="val 5"/>
                <a:gd name="f11" fmla="val 4"/>
                <a:gd name="f12" fmla="val 7"/>
                <a:gd name="f13" fmla="val 19"/>
                <a:gd name="f14" fmla="val 14"/>
                <a:gd name="f15" fmla="val 32"/>
                <a:gd name="f16" fmla="val 44"/>
                <a:gd name="f17" fmla="val 13"/>
                <a:gd name="f18" fmla="val 52"/>
                <a:gd name="f19" fmla="val 6"/>
                <a:gd name="f20" fmla="val 64"/>
                <a:gd name="f21" fmla="val 27"/>
                <a:gd name="f22" fmla="val 1"/>
                <a:gd name="f23" fmla="+- 0 0 -90"/>
                <a:gd name="f24" fmla="*/ f3 1 24"/>
                <a:gd name="f25" fmla="*/ f4 1 77"/>
                <a:gd name="f26" fmla="val f5"/>
                <a:gd name="f27" fmla="val f6"/>
                <a:gd name="f28" fmla="val f7"/>
                <a:gd name="f29" fmla="*/ f23 f0 1"/>
                <a:gd name="f30" fmla="+- f28 0 f26"/>
                <a:gd name="f31" fmla="+- f27 0 f26"/>
                <a:gd name="f32" fmla="*/ f29 1 f2"/>
                <a:gd name="f33" fmla="*/ f31 1 24"/>
                <a:gd name="f34" fmla="*/ f30 1 77"/>
                <a:gd name="f35" fmla="*/ 2 f31 1"/>
                <a:gd name="f36" fmla="*/ 0 f30 1"/>
                <a:gd name="f37" fmla="*/ 5 f31 1"/>
                <a:gd name="f38" fmla="*/ 4 f30 1"/>
                <a:gd name="f39" fmla="*/ 24 f31 1"/>
                <a:gd name="f40" fmla="*/ 44 f30 1"/>
                <a:gd name="f41" fmla="*/ 0 f31 1"/>
                <a:gd name="f42" fmla="*/ 77 f30 1"/>
                <a:gd name="f43" fmla="*/ 1 f30 1"/>
                <a:gd name="f44" fmla="+- f32 0 f1"/>
                <a:gd name="f45" fmla="*/ f35 1 24"/>
                <a:gd name="f46" fmla="*/ f36 1 77"/>
                <a:gd name="f47" fmla="*/ f37 1 24"/>
                <a:gd name="f48" fmla="*/ f38 1 77"/>
                <a:gd name="f49" fmla="*/ f39 1 24"/>
                <a:gd name="f50" fmla="*/ f40 1 77"/>
                <a:gd name="f51" fmla="*/ f41 1 24"/>
                <a:gd name="f52" fmla="*/ f42 1 77"/>
                <a:gd name="f53" fmla="*/ f43 1 77"/>
                <a:gd name="f54" fmla="*/ 0 1 f33"/>
                <a:gd name="f55" fmla="*/ f27 1 f33"/>
                <a:gd name="f56" fmla="*/ 0 1 f34"/>
                <a:gd name="f57" fmla="*/ f28 1 f34"/>
                <a:gd name="f58" fmla="*/ f45 1 f33"/>
                <a:gd name="f59" fmla="*/ f46 1 f34"/>
                <a:gd name="f60" fmla="*/ f47 1 f33"/>
                <a:gd name="f61" fmla="*/ f48 1 f34"/>
                <a:gd name="f62" fmla="*/ f49 1 f33"/>
                <a:gd name="f63" fmla="*/ f50 1 f34"/>
                <a:gd name="f64" fmla="*/ f51 1 f33"/>
                <a:gd name="f65" fmla="*/ f52 1 f34"/>
                <a:gd name="f66" fmla="*/ f53 1 f34"/>
                <a:gd name="f67" fmla="*/ f54 f24 1"/>
                <a:gd name="f68" fmla="*/ f55 f24 1"/>
                <a:gd name="f69" fmla="*/ f57 f25 1"/>
                <a:gd name="f70" fmla="*/ f56 f25 1"/>
                <a:gd name="f71" fmla="*/ f58 f24 1"/>
                <a:gd name="f72" fmla="*/ f59 f25 1"/>
                <a:gd name="f73" fmla="*/ f60 f24 1"/>
                <a:gd name="f74" fmla="*/ f61 f25 1"/>
                <a:gd name="f75" fmla="*/ f62 f24 1"/>
                <a:gd name="f76" fmla="*/ f63 f25 1"/>
                <a:gd name="f77" fmla="*/ f64 f24 1"/>
                <a:gd name="f78" fmla="*/ f65 f25 1"/>
                <a:gd name="f79" fmla="*/ f66 f25 1"/>
              </a:gdLst>
              <a:ahLst/>
              <a:cxnLst>
                <a:cxn ang="3cd4">
                  <a:pos x="hc" y="t"/>
                </a:cxn>
                <a:cxn ang="0">
                  <a:pos x="r" y="vc"/>
                </a:cxn>
                <a:cxn ang="cd4">
                  <a:pos x="hc" y="b"/>
                </a:cxn>
                <a:cxn ang="cd2">
                  <a:pos x="l" y="vc"/>
                </a:cxn>
                <a:cxn ang="f44">
                  <a:pos x="f71" y="f72"/>
                </a:cxn>
                <a:cxn ang="f44">
                  <a:pos x="f73" y="f74"/>
                </a:cxn>
                <a:cxn ang="f44">
                  <a:pos x="f75" y="f76"/>
                </a:cxn>
                <a:cxn ang="f44">
                  <a:pos x="f77" y="f78"/>
                </a:cxn>
                <a:cxn ang="f44">
                  <a:pos x="f77" y="f79"/>
                </a:cxn>
                <a:cxn ang="f44">
                  <a:pos x="f71" y="f72"/>
                </a:cxn>
              </a:cxnLst>
              <a:rect l="f67" t="f70" r="f68" b="f69"/>
              <a:pathLst>
                <a:path w="24" h="77">
                  <a:moveTo>
                    <a:pt x="f8" y="f5"/>
                  </a:moveTo>
                  <a:cubicBezTo>
                    <a:pt x="f9" y="f8"/>
                    <a:pt x="f10" y="f9"/>
                    <a:pt x="f10" y="f11"/>
                  </a:cubicBezTo>
                  <a:cubicBezTo>
                    <a:pt x="f12" y="f13"/>
                    <a:pt x="f14" y="f15"/>
                    <a:pt x="f6" y="f16"/>
                  </a:cubicBezTo>
                  <a:cubicBezTo>
                    <a:pt x="f17" y="f18"/>
                    <a:pt x="f19" y="f20"/>
                    <a:pt x="f5" y="f7"/>
                  </a:cubicBezTo>
                  <a:cubicBezTo>
                    <a:pt x="f5" y="f18"/>
                    <a:pt x="f5" y="f21"/>
                    <a:pt x="f5" y="f22"/>
                  </a:cubicBezTo>
                  <a:cubicBezTo>
                    <a:pt x="f22" y="f22"/>
                    <a:pt x="f22" y="f22"/>
                    <a:pt x="f8" y="f5"/>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EC79CAAF-C040-4531-903F-3AB1A5F18362}"/>
                </a:ext>
              </a:extLst>
            </p:cNvPr>
            <p:cNvSpPr/>
            <p:nvPr/>
          </p:nvSpPr>
          <p:spPr>
            <a:xfrm>
              <a:off x="3310182" y="3438774"/>
              <a:ext cx="1017544" cy="723153"/>
            </a:xfrm>
            <a:custGeom>
              <a:avLst/>
              <a:gdLst>
                <a:gd name="f0" fmla="val 10800000"/>
                <a:gd name="f1" fmla="val 5400000"/>
                <a:gd name="f2" fmla="val 180"/>
                <a:gd name="f3" fmla="val w"/>
                <a:gd name="f4" fmla="val h"/>
                <a:gd name="f5" fmla="val 0"/>
                <a:gd name="f6" fmla="val 66"/>
                <a:gd name="f7" fmla="val 47"/>
                <a:gd name="f8" fmla="val 28"/>
                <a:gd name="f9" fmla="val 36"/>
                <a:gd name="f10" fmla="val 49"/>
                <a:gd name="f11" fmla="val 33"/>
                <a:gd name="f12" fmla="val 52"/>
                <a:gd name="f13" fmla="val 17"/>
                <a:gd name="f14" fmla="val 56"/>
                <a:gd name="f15" fmla="val 59"/>
                <a:gd name="f16" fmla="val 62"/>
                <a:gd name="f17" fmla="val 58"/>
                <a:gd name="f18" fmla="val 41"/>
                <a:gd name="f19" fmla="val 40"/>
                <a:gd name="f20" fmla="val 26"/>
                <a:gd name="f21" fmla="val 13"/>
                <a:gd name="f22" fmla="val 39"/>
                <a:gd name="f23" fmla="val 32"/>
                <a:gd name="f24" fmla="val 35"/>
                <a:gd name="f25" fmla="val 38"/>
                <a:gd name="f26" fmla="val 44"/>
                <a:gd name="f27" fmla="val 48"/>
                <a:gd name="f28" fmla="val 1"/>
                <a:gd name="f29" fmla="val 53"/>
                <a:gd name="f30" fmla="val 11"/>
                <a:gd name="f31" fmla="+- 0 0 -90"/>
                <a:gd name="f32" fmla="*/ f3 1 66"/>
                <a:gd name="f33" fmla="*/ f4 1 47"/>
                <a:gd name="f34" fmla="val f5"/>
                <a:gd name="f35" fmla="val f6"/>
                <a:gd name="f36" fmla="val f7"/>
                <a:gd name="f37" fmla="*/ f31 f0 1"/>
                <a:gd name="f38" fmla="+- f36 0 f34"/>
                <a:gd name="f39" fmla="+- f35 0 f34"/>
                <a:gd name="f40" fmla="*/ f37 1 f2"/>
                <a:gd name="f41" fmla="*/ f39 1 66"/>
                <a:gd name="f42" fmla="*/ f38 1 47"/>
                <a:gd name="f43" fmla="*/ 28 f39 1"/>
                <a:gd name="f44" fmla="*/ 36 f38 1"/>
                <a:gd name="f45" fmla="*/ 56 f39 1"/>
                <a:gd name="f46" fmla="*/ 0 f38 1"/>
                <a:gd name="f47" fmla="*/ 66 f39 1"/>
                <a:gd name="f48" fmla="*/ 41 f39 1"/>
                <a:gd name="f49" fmla="*/ 40 f38 1"/>
                <a:gd name="f50" fmla="*/ 0 f39 1"/>
                <a:gd name="f51" fmla="*/ 32 f38 1"/>
                <a:gd name="f52" fmla="*/ 48 f39 1"/>
                <a:gd name="f53" fmla="*/ 1 f38 1"/>
                <a:gd name="f54" fmla="+- f40 0 f1"/>
                <a:gd name="f55" fmla="*/ f43 1 66"/>
                <a:gd name="f56" fmla="*/ f44 1 47"/>
                <a:gd name="f57" fmla="*/ f45 1 66"/>
                <a:gd name="f58" fmla="*/ f46 1 47"/>
                <a:gd name="f59" fmla="*/ f47 1 66"/>
                <a:gd name="f60" fmla="*/ f48 1 66"/>
                <a:gd name="f61" fmla="*/ f49 1 47"/>
                <a:gd name="f62" fmla="*/ f50 1 66"/>
                <a:gd name="f63" fmla="*/ f51 1 47"/>
                <a:gd name="f64" fmla="*/ f52 1 66"/>
                <a:gd name="f65" fmla="*/ f53 1 47"/>
                <a:gd name="f66" fmla="*/ 0 1 f41"/>
                <a:gd name="f67" fmla="*/ f35 1 f41"/>
                <a:gd name="f68" fmla="*/ 0 1 f42"/>
                <a:gd name="f69" fmla="*/ f36 1 f42"/>
                <a:gd name="f70" fmla="*/ f55 1 f41"/>
                <a:gd name="f71" fmla="*/ f56 1 f42"/>
                <a:gd name="f72" fmla="*/ f57 1 f41"/>
                <a:gd name="f73" fmla="*/ f58 1 f42"/>
                <a:gd name="f74" fmla="*/ f59 1 f41"/>
                <a:gd name="f75" fmla="*/ f60 1 f41"/>
                <a:gd name="f76" fmla="*/ f61 1 f42"/>
                <a:gd name="f77" fmla="*/ f62 1 f41"/>
                <a:gd name="f78" fmla="*/ f63 1 f42"/>
                <a:gd name="f79" fmla="*/ f64 1 f41"/>
                <a:gd name="f80" fmla="*/ f65 1 f42"/>
                <a:gd name="f81" fmla="*/ f66 f32 1"/>
                <a:gd name="f82" fmla="*/ f67 f32 1"/>
                <a:gd name="f83" fmla="*/ f69 f33 1"/>
                <a:gd name="f84" fmla="*/ f68 f33 1"/>
                <a:gd name="f85" fmla="*/ f70 f32 1"/>
                <a:gd name="f86" fmla="*/ f71 f33 1"/>
                <a:gd name="f87" fmla="*/ f72 f32 1"/>
                <a:gd name="f88" fmla="*/ f73 f33 1"/>
                <a:gd name="f89" fmla="*/ f74 f32 1"/>
                <a:gd name="f90" fmla="*/ f75 f32 1"/>
                <a:gd name="f91" fmla="*/ f76 f33 1"/>
                <a:gd name="f92" fmla="*/ f77 f32 1"/>
                <a:gd name="f93" fmla="*/ f78 f33 1"/>
                <a:gd name="f94" fmla="*/ f79 f32 1"/>
                <a:gd name="f95" fmla="*/ f80 f33 1"/>
              </a:gdLst>
              <a:ahLst/>
              <a:cxnLst>
                <a:cxn ang="3cd4">
                  <a:pos x="hc" y="t"/>
                </a:cxn>
                <a:cxn ang="0">
                  <a:pos x="r" y="vc"/>
                </a:cxn>
                <a:cxn ang="cd4">
                  <a:pos x="hc" y="b"/>
                </a:cxn>
                <a:cxn ang="cd2">
                  <a:pos x="l" y="vc"/>
                </a:cxn>
                <a:cxn ang="f54">
                  <a:pos x="f85" y="f86"/>
                </a:cxn>
                <a:cxn ang="f54">
                  <a:pos x="f87" y="f88"/>
                </a:cxn>
                <a:cxn ang="f54">
                  <a:pos x="f89" y="f88"/>
                </a:cxn>
                <a:cxn ang="f54">
                  <a:pos x="f90" y="f91"/>
                </a:cxn>
                <a:cxn ang="f54">
                  <a:pos x="f92" y="f93"/>
                </a:cxn>
                <a:cxn ang="f54">
                  <a:pos x="f94" y="f95"/>
                </a:cxn>
                <a:cxn ang="f54">
                  <a:pos x="f85" y="f86"/>
                </a:cxn>
              </a:cxnLst>
              <a:rect l="f81" t="f84" r="f82" b="f83"/>
              <a:pathLst>
                <a:path w="66" h="47">
                  <a:moveTo>
                    <a:pt x="f8" y="f9"/>
                  </a:moveTo>
                  <a:cubicBezTo>
                    <a:pt x="f10" y="f11"/>
                    <a:pt x="f12" y="f13"/>
                    <a:pt x="f14" y="f5"/>
                  </a:cubicBezTo>
                  <a:cubicBezTo>
                    <a:pt x="f15" y="f5"/>
                    <a:pt x="f16" y="f5"/>
                    <a:pt x="f6" y="f5"/>
                  </a:cubicBezTo>
                  <a:cubicBezTo>
                    <a:pt x="f16" y="f13"/>
                    <a:pt x="f17" y="f11"/>
                    <a:pt x="f18" y="f19"/>
                  </a:cubicBezTo>
                  <a:cubicBezTo>
                    <a:pt x="f20" y="f7"/>
                    <a:pt x="f21" y="f22"/>
                    <a:pt x="f5" y="f23"/>
                  </a:cubicBezTo>
                  <a:cubicBezTo>
                    <a:pt x="f24" y="f25"/>
                    <a:pt x="f26" y="f11"/>
                    <a:pt x="f27" y="f28"/>
                  </a:cubicBezTo>
                  <a:cubicBezTo>
                    <a:pt x="f29" y="f30"/>
                    <a:pt x="f26" y="f8"/>
                    <a:pt x="f8" y="f9"/>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67404954-4A9A-48E2-8364-6B48C48CA979}"/>
                </a:ext>
              </a:extLst>
            </p:cNvPr>
            <p:cNvSpPr/>
            <p:nvPr/>
          </p:nvSpPr>
          <p:spPr>
            <a:xfrm>
              <a:off x="4692499" y="3425973"/>
              <a:ext cx="1011143" cy="703959"/>
            </a:xfrm>
            <a:custGeom>
              <a:avLst/>
              <a:gdLst>
                <a:gd name="f0" fmla="val 10800000"/>
                <a:gd name="f1" fmla="val 5400000"/>
                <a:gd name="f2" fmla="val 180"/>
                <a:gd name="f3" fmla="val w"/>
                <a:gd name="f4" fmla="val h"/>
                <a:gd name="f5" fmla="val 0"/>
                <a:gd name="f6" fmla="val 66"/>
                <a:gd name="f7" fmla="val 46"/>
                <a:gd name="f8" fmla="val 38"/>
                <a:gd name="f9" fmla="val 37"/>
                <a:gd name="f10" fmla="val 22"/>
                <a:gd name="f11" fmla="val 30"/>
                <a:gd name="f12" fmla="val 14"/>
                <a:gd name="f13" fmla="val 15"/>
                <a:gd name="f14" fmla="val 18"/>
                <a:gd name="f15" fmla="val 2"/>
                <a:gd name="f16" fmla="val 25"/>
                <a:gd name="f17" fmla="val 35"/>
                <a:gd name="f18" fmla="val 34"/>
                <a:gd name="f19" fmla="val 41"/>
                <a:gd name="f20" fmla="val 32"/>
                <a:gd name="f21" fmla="val 57"/>
                <a:gd name="f22" fmla="val 27"/>
                <a:gd name="f23" fmla="val 42"/>
                <a:gd name="f24" fmla="val 9"/>
                <a:gd name="f25" fmla="val 5"/>
                <a:gd name="f26" fmla="val 1"/>
                <a:gd name="f27" fmla="val 4"/>
                <a:gd name="f28" fmla="val 6"/>
                <a:gd name="f29" fmla="val 11"/>
                <a:gd name="f30" fmla="val 13"/>
                <a:gd name="f31" fmla="val 17"/>
                <a:gd name="f32" fmla="val 23"/>
                <a:gd name="f33" fmla="val 21"/>
                <a:gd name="f34" fmla="val 28"/>
                <a:gd name="f35" fmla="val 36"/>
                <a:gd name="f36" fmla="+- 0 0 -90"/>
                <a:gd name="f37" fmla="*/ f3 1 66"/>
                <a:gd name="f38" fmla="*/ f4 1 46"/>
                <a:gd name="f39" fmla="val f5"/>
                <a:gd name="f40" fmla="val f6"/>
                <a:gd name="f41" fmla="val f7"/>
                <a:gd name="f42" fmla="*/ f36 f0 1"/>
                <a:gd name="f43" fmla="+- f41 0 f39"/>
                <a:gd name="f44" fmla="+- f40 0 f39"/>
                <a:gd name="f45" fmla="*/ f42 1 f2"/>
                <a:gd name="f46" fmla="*/ f44 1 66"/>
                <a:gd name="f47" fmla="*/ f43 1 46"/>
                <a:gd name="f48" fmla="*/ 38 f44 1"/>
                <a:gd name="f49" fmla="*/ 37 f43 1"/>
                <a:gd name="f50" fmla="*/ 18 f44 1"/>
                <a:gd name="f51" fmla="*/ 2 f43 1"/>
                <a:gd name="f52" fmla="*/ 66 f44 1"/>
                <a:gd name="f53" fmla="*/ 32 f43 1"/>
                <a:gd name="f54" fmla="*/ 27 f44 1"/>
                <a:gd name="f55" fmla="*/ 42 f43 1"/>
                <a:gd name="f56" fmla="*/ 0 f44 1"/>
                <a:gd name="f57" fmla="*/ 1 f43 1"/>
                <a:gd name="f58" fmla="*/ 6 f44 1"/>
                <a:gd name="f59" fmla="*/ 11 f44 1"/>
                <a:gd name="f60" fmla="*/ 5 f43 1"/>
                <a:gd name="f61" fmla="*/ 17 f44 1"/>
                <a:gd name="f62" fmla="*/ 23 f43 1"/>
                <a:gd name="f63" fmla="+- f45 0 f1"/>
                <a:gd name="f64" fmla="*/ f48 1 66"/>
                <a:gd name="f65" fmla="*/ f49 1 46"/>
                <a:gd name="f66" fmla="*/ f50 1 66"/>
                <a:gd name="f67" fmla="*/ f51 1 46"/>
                <a:gd name="f68" fmla="*/ f52 1 66"/>
                <a:gd name="f69" fmla="*/ f53 1 46"/>
                <a:gd name="f70" fmla="*/ f54 1 66"/>
                <a:gd name="f71" fmla="*/ f55 1 46"/>
                <a:gd name="f72" fmla="*/ f56 1 66"/>
                <a:gd name="f73" fmla="*/ f57 1 46"/>
                <a:gd name="f74" fmla="*/ f58 1 66"/>
                <a:gd name="f75" fmla="*/ f59 1 66"/>
                <a:gd name="f76" fmla="*/ f60 1 46"/>
                <a:gd name="f77" fmla="*/ f61 1 66"/>
                <a:gd name="f78" fmla="*/ f62 1 46"/>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6"/>
                <a:gd name="f94" fmla="*/ f75 1 f46"/>
                <a:gd name="f95" fmla="*/ f76 1 f47"/>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7 1"/>
                <a:gd name="f113" fmla="*/ f94 f37 1"/>
                <a:gd name="f114" fmla="*/ f95 f38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12" y="f111"/>
                </a:cxn>
                <a:cxn ang="f63">
                  <a:pos x="f113" y="f114"/>
                </a:cxn>
                <a:cxn ang="f63">
                  <a:pos x="f115" y="f116"/>
                </a:cxn>
                <a:cxn ang="f63">
                  <a:pos x="f102" y="f103"/>
                </a:cxn>
              </a:cxnLst>
              <a:rect l="f98" t="f101" r="f99" b="f100"/>
              <a:pathLst>
                <a:path w="66" h="46">
                  <a:moveTo>
                    <a:pt x="f8" y="f9"/>
                  </a:moveTo>
                  <a:cubicBezTo>
                    <a:pt x="f10" y="f11"/>
                    <a:pt x="f12" y="f13"/>
                    <a:pt x="f14" y="f15"/>
                  </a:cubicBezTo>
                  <a:cubicBezTo>
                    <a:pt x="f16" y="f17"/>
                    <a:pt x="f18" y="f19"/>
                    <a:pt x="f6" y="f20"/>
                  </a:cubicBezTo>
                  <a:cubicBezTo>
                    <a:pt x="f21" y="f19"/>
                    <a:pt x="f8" y="f7"/>
                    <a:pt x="f22" y="f23"/>
                  </a:cubicBezTo>
                  <a:cubicBezTo>
                    <a:pt x="f24" y="f17"/>
                    <a:pt x="f25" y="f14"/>
                    <a:pt x="f5" y="f26"/>
                  </a:cubicBezTo>
                  <a:cubicBezTo>
                    <a:pt x="f15" y="f26"/>
                    <a:pt x="f27" y="f26"/>
                    <a:pt x="f28" y="f26"/>
                  </a:cubicBezTo>
                  <a:cubicBezTo>
                    <a:pt x="f24" y="f5"/>
                    <a:pt x="f29" y="f15"/>
                    <a:pt x="f29" y="f25"/>
                  </a:cubicBezTo>
                  <a:cubicBezTo>
                    <a:pt x="f30" y="f29"/>
                    <a:pt x="f12" y="f31"/>
                    <a:pt x="f31" y="f32"/>
                  </a:cubicBezTo>
                  <a:cubicBezTo>
                    <a:pt x="f33" y="f20"/>
                    <a:pt x="f34" y="f35"/>
                    <a:pt x="f8" y="f9"/>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09941D57-7E77-4094-835C-CFD2429FB85E}"/>
                </a:ext>
              </a:extLst>
            </p:cNvPr>
            <p:cNvSpPr/>
            <p:nvPr/>
          </p:nvSpPr>
          <p:spPr>
            <a:xfrm>
              <a:off x="3866951" y="3163595"/>
              <a:ext cx="1286323" cy="108795"/>
            </a:xfrm>
            <a:custGeom>
              <a:avLst/>
              <a:gdLst>
                <a:gd name="f0" fmla="val 10800000"/>
                <a:gd name="f1" fmla="val 5400000"/>
                <a:gd name="f2" fmla="val 180"/>
                <a:gd name="f3" fmla="val w"/>
                <a:gd name="f4" fmla="val h"/>
                <a:gd name="f5" fmla="val 0"/>
                <a:gd name="f6" fmla="val 84"/>
                <a:gd name="f7" fmla="val 7"/>
                <a:gd name="f8" fmla="val 2"/>
                <a:gd name="f9" fmla="val 4"/>
                <a:gd name="f10" fmla="val 3"/>
                <a:gd name="f11" fmla="val 29"/>
                <a:gd name="f12" fmla="val 55"/>
                <a:gd name="f13" fmla="val 80"/>
                <a:gd name="f14" fmla="val 81"/>
                <a:gd name="f15" fmla="val 82"/>
                <a:gd name="f16" fmla="val 56"/>
                <a:gd name="f17" fmla="val 28"/>
                <a:gd name="f18" fmla="+- 0 0 -90"/>
                <a:gd name="f19" fmla="*/ f3 1 84"/>
                <a:gd name="f20" fmla="*/ f4 1 7"/>
                <a:gd name="f21" fmla="val f5"/>
                <a:gd name="f22" fmla="val f6"/>
                <a:gd name="f23" fmla="val f7"/>
                <a:gd name="f24" fmla="*/ f18 f0 1"/>
                <a:gd name="f25" fmla="+- f23 0 f21"/>
                <a:gd name="f26" fmla="+- f22 0 f21"/>
                <a:gd name="f27" fmla="*/ f24 1 f2"/>
                <a:gd name="f28" fmla="*/ f26 1 84"/>
                <a:gd name="f29" fmla="*/ f25 1 7"/>
                <a:gd name="f30" fmla="*/ 0 f26 1"/>
                <a:gd name="f31" fmla="*/ 7 f25 1"/>
                <a:gd name="f32" fmla="*/ 4 f26 1"/>
                <a:gd name="f33" fmla="*/ 0 f25 1"/>
                <a:gd name="f34" fmla="*/ 80 f26 1"/>
                <a:gd name="f35" fmla="*/ 84 f26 1"/>
                <a:gd name="f36" fmla="+- f27 0 f1"/>
                <a:gd name="f37" fmla="*/ f30 1 84"/>
                <a:gd name="f38" fmla="*/ f31 1 7"/>
                <a:gd name="f39" fmla="*/ f32 1 84"/>
                <a:gd name="f40" fmla="*/ f33 1 7"/>
                <a:gd name="f41" fmla="*/ f34 1 84"/>
                <a:gd name="f42" fmla="*/ f35 1 84"/>
                <a:gd name="f43" fmla="*/ 0 1 f28"/>
                <a:gd name="f44" fmla="*/ f22 1 f28"/>
                <a:gd name="f45" fmla="*/ 0 1 f29"/>
                <a:gd name="f46" fmla="*/ f23 1 f29"/>
                <a:gd name="f47" fmla="*/ f37 1 f28"/>
                <a:gd name="f48" fmla="*/ f38 1 f29"/>
                <a:gd name="f49" fmla="*/ f39 1 f28"/>
                <a:gd name="f50" fmla="*/ f40 1 f29"/>
                <a:gd name="f51" fmla="*/ f41 1 f28"/>
                <a:gd name="f52" fmla="*/ f42 1 f28"/>
                <a:gd name="f53" fmla="*/ f43 f19 1"/>
                <a:gd name="f54" fmla="*/ f44 f19 1"/>
                <a:gd name="f55" fmla="*/ f46 f20 1"/>
                <a:gd name="f56" fmla="*/ f45 f20 1"/>
                <a:gd name="f57" fmla="*/ f47 f19 1"/>
                <a:gd name="f58" fmla="*/ f48 f20 1"/>
                <a:gd name="f59" fmla="*/ f49 f19 1"/>
                <a:gd name="f60" fmla="*/ f50 f20 1"/>
                <a:gd name="f61" fmla="*/ f51 f19 1"/>
                <a:gd name="f62" fmla="*/ f52 f19 1"/>
              </a:gdLst>
              <a:ahLst/>
              <a:cxnLst>
                <a:cxn ang="3cd4">
                  <a:pos x="hc" y="t"/>
                </a:cxn>
                <a:cxn ang="0">
                  <a:pos x="r" y="vc"/>
                </a:cxn>
                <a:cxn ang="cd4">
                  <a:pos x="hc" y="b"/>
                </a:cxn>
                <a:cxn ang="cd2">
                  <a:pos x="l" y="vc"/>
                </a:cxn>
                <a:cxn ang="f36">
                  <a:pos x="f57" y="f58"/>
                </a:cxn>
                <a:cxn ang="f36">
                  <a:pos x="f59" y="f60"/>
                </a:cxn>
                <a:cxn ang="f36">
                  <a:pos x="f61" y="f60"/>
                </a:cxn>
                <a:cxn ang="f36">
                  <a:pos x="f62" y="f58"/>
                </a:cxn>
                <a:cxn ang="f36">
                  <a:pos x="f57" y="f58"/>
                </a:cxn>
              </a:cxnLst>
              <a:rect l="f53" t="f56" r="f54" b="f55"/>
              <a:pathLst>
                <a:path w="84" h="7">
                  <a:moveTo>
                    <a:pt x="f5" y="f7"/>
                  </a:moveTo>
                  <a:cubicBezTo>
                    <a:pt x="f8" y="f9"/>
                    <a:pt x="f10" y="f8"/>
                    <a:pt x="f9" y="f5"/>
                  </a:cubicBezTo>
                  <a:cubicBezTo>
                    <a:pt x="f11" y="f5"/>
                    <a:pt x="f12" y="f5"/>
                    <a:pt x="f13" y="f5"/>
                  </a:cubicBezTo>
                  <a:cubicBezTo>
                    <a:pt x="f14" y="f8"/>
                    <a:pt x="f15" y="f9"/>
                    <a:pt x="f6" y="f7"/>
                  </a:cubicBezTo>
                  <a:cubicBezTo>
                    <a:pt x="f16" y="f7"/>
                    <a:pt x="f17" y="f7"/>
                    <a:pt x="f5" y="f7"/>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CED2CF12-57B6-4A59-8F39-4966A536BF55}"/>
                </a:ext>
              </a:extLst>
            </p:cNvPr>
            <p:cNvSpPr/>
            <p:nvPr/>
          </p:nvSpPr>
          <p:spPr>
            <a:xfrm>
              <a:off x="3879744" y="3297984"/>
              <a:ext cx="1260729" cy="108795"/>
            </a:xfrm>
            <a:custGeom>
              <a:avLst/>
              <a:gdLst>
                <a:gd name="f0" fmla="val 10800000"/>
                <a:gd name="f1" fmla="val 5400000"/>
                <a:gd name="f2" fmla="val 180"/>
                <a:gd name="f3" fmla="val w"/>
                <a:gd name="f4" fmla="val h"/>
                <a:gd name="f5" fmla="val 0"/>
                <a:gd name="f6" fmla="val 82"/>
                <a:gd name="f7" fmla="val 7"/>
                <a:gd name="f8" fmla="val 81"/>
                <a:gd name="f9" fmla="val 6"/>
                <a:gd name="f10" fmla="val 77"/>
                <a:gd name="f11" fmla="val 71"/>
                <a:gd name="f12" fmla="val 49"/>
                <a:gd name="f13" fmla="val 26"/>
                <a:gd name="f14" fmla="val 3"/>
                <a:gd name="f15" fmla="val 2"/>
                <a:gd name="f16" fmla="val 5"/>
                <a:gd name="f17" fmla="val 1"/>
                <a:gd name="f18" fmla="val 27"/>
                <a:gd name="f19" fmla="val 55"/>
                <a:gd name="f20" fmla="+- 0 0 -90"/>
                <a:gd name="f21" fmla="*/ f3 1 82"/>
                <a:gd name="f22" fmla="*/ f4 1 7"/>
                <a:gd name="f23" fmla="val f5"/>
                <a:gd name="f24" fmla="val f6"/>
                <a:gd name="f25" fmla="val f7"/>
                <a:gd name="f26" fmla="*/ f20 f0 1"/>
                <a:gd name="f27" fmla="+- f25 0 f23"/>
                <a:gd name="f28" fmla="+- f24 0 f23"/>
                <a:gd name="f29" fmla="*/ f26 1 f2"/>
                <a:gd name="f30" fmla="*/ f28 1 82"/>
                <a:gd name="f31" fmla="*/ f27 1 7"/>
                <a:gd name="f32" fmla="*/ 82 f28 1"/>
                <a:gd name="f33" fmla="*/ 0 f27 1"/>
                <a:gd name="f34" fmla="*/ 71 f28 1"/>
                <a:gd name="f35" fmla="*/ 7 f27 1"/>
                <a:gd name="f36" fmla="*/ 3 f28 1"/>
                <a:gd name="f37" fmla="*/ 0 f28 1"/>
                <a:gd name="f38" fmla="+- f29 0 f1"/>
                <a:gd name="f39" fmla="*/ f32 1 82"/>
                <a:gd name="f40" fmla="*/ f33 1 7"/>
                <a:gd name="f41" fmla="*/ f34 1 82"/>
                <a:gd name="f42" fmla="*/ f35 1 7"/>
                <a:gd name="f43" fmla="*/ f36 1 82"/>
                <a:gd name="f44" fmla="*/ f37 1 82"/>
                <a:gd name="f45" fmla="*/ 0 1 f30"/>
                <a:gd name="f46" fmla="*/ f24 1 f30"/>
                <a:gd name="f47" fmla="*/ 0 1 f31"/>
                <a:gd name="f48" fmla="*/ f25 1 f31"/>
                <a:gd name="f49" fmla="*/ f39 1 f30"/>
                <a:gd name="f50" fmla="*/ f40 1 f31"/>
                <a:gd name="f51" fmla="*/ f41 1 f30"/>
                <a:gd name="f52" fmla="*/ f42 1 f31"/>
                <a:gd name="f53" fmla="*/ f43 1 f30"/>
                <a:gd name="f54" fmla="*/ f44 1 f30"/>
                <a:gd name="f55" fmla="*/ f45 f21 1"/>
                <a:gd name="f56" fmla="*/ f46 f21 1"/>
                <a:gd name="f57" fmla="*/ f48 f22 1"/>
                <a:gd name="f58" fmla="*/ f47 f22 1"/>
                <a:gd name="f59" fmla="*/ f49 f21 1"/>
                <a:gd name="f60" fmla="*/ f50 f22 1"/>
                <a:gd name="f61" fmla="*/ f51 f21 1"/>
                <a:gd name="f62" fmla="*/ f52 f22 1"/>
                <a:gd name="f63" fmla="*/ f53 f21 1"/>
                <a:gd name="f64" fmla="*/ f54 f21 1"/>
              </a:gdLst>
              <a:ahLst/>
              <a:cxnLst>
                <a:cxn ang="3cd4">
                  <a:pos x="hc" y="t"/>
                </a:cxn>
                <a:cxn ang="0">
                  <a:pos x="r" y="vc"/>
                </a:cxn>
                <a:cxn ang="cd4">
                  <a:pos x="hc" y="b"/>
                </a:cxn>
                <a:cxn ang="cd2">
                  <a:pos x="l" y="vc"/>
                </a:cxn>
                <a:cxn ang="f38">
                  <a:pos x="f59" y="f60"/>
                </a:cxn>
                <a:cxn ang="f38">
                  <a:pos x="f61" y="f62"/>
                </a:cxn>
                <a:cxn ang="f38">
                  <a:pos x="f63" y="f62"/>
                </a:cxn>
                <a:cxn ang="f38">
                  <a:pos x="f64" y="f60"/>
                </a:cxn>
                <a:cxn ang="f38">
                  <a:pos x="f59" y="f60"/>
                </a:cxn>
              </a:cxnLst>
              <a:rect l="f55" t="f58" r="f56" b="f57"/>
              <a:pathLst>
                <a:path w="82" h="7">
                  <a:moveTo>
                    <a:pt x="f6" y="f5"/>
                  </a:moveTo>
                  <a:cubicBezTo>
                    <a:pt x="f8" y="f9"/>
                    <a:pt x="f10" y="f7"/>
                    <a:pt x="f11" y="f7"/>
                  </a:cubicBezTo>
                  <a:cubicBezTo>
                    <a:pt x="f12" y="f7"/>
                    <a:pt x="f13" y="f7"/>
                    <a:pt x="f14" y="f7"/>
                  </a:cubicBezTo>
                  <a:cubicBezTo>
                    <a:pt x="f15" y="f16"/>
                    <a:pt x="f17" y="f15"/>
                    <a:pt x="f5" y="f5"/>
                  </a:cubicBezTo>
                  <a:cubicBezTo>
                    <a:pt x="f18" y="f5"/>
                    <a:pt x="f19" y="f5"/>
                    <a:pt x="f6" y="f5"/>
                  </a:cubicBezTo>
                  <a:close/>
                </a:path>
              </a:pathLst>
            </a:custGeom>
            <a:solidFill>
              <a:srgbClr val="F9B79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
        <p:nvSpPr>
          <p:cNvPr id="13" name="Google Shape;215;p26">
            <a:extLst>
              <a:ext uri="{FF2B5EF4-FFF2-40B4-BE49-F238E27FC236}">
                <a16:creationId xmlns:a16="http://schemas.microsoft.com/office/drawing/2014/main" id="{A11F5374-DF10-4C10-BC7C-5275CF2797E2}"/>
              </a:ext>
            </a:extLst>
          </p:cNvPr>
          <p:cNvSpPr txBox="1">
            <a:spLocks noGrp="1"/>
          </p:cNvSpPr>
          <p:nvPr>
            <p:ph type="title"/>
          </p:nvPr>
        </p:nvSpPr>
        <p:spPr>
          <a:xfrm>
            <a:off x="1901394" y="1735238"/>
            <a:ext cx="1978203" cy="527700"/>
          </a:xfrm>
        </p:spPr>
        <p:txBody>
          <a:bodyPr anchor="ctr" anchorCtr="1">
            <a:noAutofit/>
          </a:bodyPr>
          <a:lstStyle>
            <a:lvl1pPr algn="ctr">
              <a:defRPr sz="2450"/>
            </a:lvl1pPr>
          </a:lstStyle>
          <a:p>
            <a:pPr lvl="0"/>
            <a:endParaRPr lang="es-PE"/>
          </a:p>
        </p:txBody>
      </p:sp>
      <p:sp>
        <p:nvSpPr>
          <p:cNvPr id="14" name="Google Shape;216;p26">
            <a:extLst>
              <a:ext uri="{FF2B5EF4-FFF2-40B4-BE49-F238E27FC236}">
                <a16:creationId xmlns:a16="http://schemas.microsoft.com/office/drawing/2014/main" id="{D846715A-A69B-4DFC-B0F1-EB6BB7EB719F}"/>
              </a:ext>
            </a:extLst>
          </p:cNvPr>
          <p:cNvSpPr txBox="1">
            <a:spLocks noGrp="1"/>
          </p:cNvSpPr>
          <p:nvPr>
            <p:ph type="subTitle" idx="4294967295"/>
          </p:nvPr>
        </p:nvSpPr>
        <p:spPr>
          <a:xfrm>
            <a:off x="1354198" y="2119250"/>
            <a:ext cx="3072603" cy="450296"/>
          </a:xfrm>
        </p:spPr>
        <p:txBody>
          <a:bodyPr anchor="ctr" anchorCtr="1"/>
          <a:lstStyle>
            <a:lvl1pPr algn="ctr">
              <a:lnSpc>
                <a:spcPct val="100000"/>
              </a:lnSpc>
              <a:buNone/>
              <a:defRPr/>
            </a:lvl1pPr>
          </a:lstStyle>
          <a:p>
            <a:pPr lvl="0"/>
            <a:endParaRPr lang="es-PE"/>
          </a:p>
        </p:txBody>
      </p:sp>
      <p:sp>
        <p:nvSpPr>
          <p:cNvPr id="15" name="Google Shape;217;p26">
            <a:extLst>
              <a:ext uri="{FF2B5EF4-FFF2-40B4-BE49-F238E27FC236}">
                <a16:creationId xmlns:a16="http://schemas.microsoft.com/office/drawing/2014/main" id="{3C2D59BC-1D00-4B51-B63F-1615518CF818}"/>
              </a:ext>
            </a:extLst>
          </p:cNvPr>
          <p:cNvSpPr txBox="1">
            <a:spLocks noGrp="1"/>
          </p:cNvSpPr>
          <p:nvPr>
            <p:ph type="title" idx="1"/>
          </p:nvPr>
        </p:nvSpPr>
        <p:spPr>
          <a:xfrm>
            <a:off x="5272512" y="1735238"/>
            <a:ext cx="1978203" cy="527700"/>
          </a:xfrm>
        </p:spPr>
        <p:txBody>
          <a:bodyPr anchor="ctr" anchorCtr="1">
            <a:noAutofit/>
          </a:bodyPr>
          <a:lstStyle>
            <a:lvl1pPr algn="ctr">
              <a:defRPr sz="2450"/>
            </a:lvl1pPr>
          </a:lstStyle>
          <a:p>
            <a:pPr lvl="0"/>
            <a:endParaRPr lang="es-PE"/>
          </a:p>
        </p:txBody>
      </p:sp>
      <p:sp>
        <p:nvSpPr>
          <p:cNvPr id="16" name="Google Shape;218;p26">
            <a:extLst>
              <a:ext uri="{FF2B5EF4-FFF2-40B4-BE49-F238E27FC236}">
                <a16:creationId xmlns:a16="http://schemas.microsoft.com/office/drawing/2014/main" id="{138765FB-B34D-43CE-98B0-ECD7501574CF}"/>
              </a:ext>
            </a:extLst>
          </p:cNvPr>
          <p:cNvSpPr txBox="1">
            <a:spLocks noGrp="1"/>
          </p:cNvSpPr>
          <p:nvPr>
            <p:ph type="subTitle" idx="2"/>
          </p:nvPr>
        </p:nvSpPr>
        <p:spPr>
          <a:xfrm>
            <a:off x="4725308" y="2119250"/>
            <a:ext cx="3072603" cy="450296"/>
          </a:xfrm>
        </p:spPr>
        <p:txBody>
          <a:bodyPr anchor="ctr" anchorCtr="1"/>
          <a:lstStyle>
            <a:lvl1pPr algn="ctr">
              <a:lnSpc>
                <a:spcPct val="100000"/>
              </a:lnSpc>
              <a:buNone/>
              <a:defRPr/>
            </a:lvl1pPr>
          </a:lstStyle>
          <a:p>
            <a:pPr lvl="0"/>
            <a:endParaRPr lang="es-PE"/>
          </a:p>
        </p:txBody>
      </p:sp>
      <p:sp>
        <p:nvSpPr>
          <p:cNvPr id="17" name="Google Shape;219;p26">
            <a:extLst>
              <a:ext uri="{FF2B5EF4-FFF2-40B4-BE49-F238E27FC236}">
                <a16:creationId xmlns:a16="http://schemas.microsoft.com/office/drawing/2014/main" id="{DAC4CCB2-9FC1-45FD-A1AC-3C82B2122D51}"/>
              </a:ext>
            </a:extLst>
          </p:cNvPr>
          <p:cNvSpPr txBox="1">
            <a:spLocks noGrp="1"/>
          </p:cNvSpPr>
          <p:nvPr>
            <p:ph type="title" idx="3"/>
          </p:nvPr>
        </p:nvSpPr>
        <p:spPr>
          <a:xfrm>
            <a:off x="1901394" y="3570475"/>
            <a:ext cx="1978203" cy="527700"/>
          </a:xfrm>
        </p:spPr>
        <p:txBody>
          <a:bodyPr anchor="ctr" anchorCtr="1">
            <a:noAutofit/>
          </a:bodyPr>
          <a:lstStyle>
            <a:lvl1pPr algn="ctr">
              <a:defRPr sz="2500"/>
            </a:lvl1pPr>
          </a:lstStyle>
          <a:p>
            <a:pPr lvl="0"/>
            <a:endParaRPr lang="es-PE"/>
          </a:p>
        </p:txBody>
      </p:sp>
      <p:sp>
        <p:nvSpPr>
          <p:cNvPr id="18" name="Google Shape;220;p26">
            <a:extLst>
              <a:ext uri="{FF2B5EF4-FFF2-40B4-BE49-F238E27FC236}">
                <a16:creationId xmlns:a16="http://schemas.microsoft.com/office/drawing/2014/main" id="{137DD136-58BF-4250-89CA-A87D610B0D1B}"/>
              </a:ext>
            </a:extLst>
          </p:cNvPr>
          <p:cNvSpPr txBox="1">
            <a:spLocks noGrp="1"/>
          </p:cNvSpPr>
          <p:nvPr>
            <p:ph type="subTitle" idx="4"/>
          </p:nvPr>
        </p:nvSpPr>
        <p:spPr>
          <a:xfrm>
            <a:off x="1354217" y="3954478"/>
            <a:ext cx="3072603" cy="450296"/>
          </a:xfrm>
        </p:spPr>
        <p:txBody>
          <a:bodyPr anchor="ctr" anchorCtr="1"/>
          <a:lstStyle>
            <a:lvl1pPr algn="ctr">
              <a:lnSpc>
                <a:spcPct val="100000"/>
              </a:lnSpc>
              <a:buNone/>
              <a:defRPr/>
            </a:lvl1pPr>
          </a:lstStyle>
          <a:p>
            <a:pPr lvl="0"/>
            <a:endParaRPr lang="es-PE"/>
          </a:p>
        </p:txBody>
      </p:sp>
      <p:sp>
        <p:nvSpPr>
          <p:cNvPr id="19" name="Google Shape;221;p26">
            <a:extLst>
              <a:ext uri="{FF2B5EF4-FFF2-40B4-BE49-F238E27FC236}">
                <a16:creationId xmlns:a16="http://schemas.microsoft.com/office/drawing/2014/main" id="{A2CF51CB-7950-43C6-A090-34C455E727AA}"/>
              </a:ext>
            </a:extLst>
          </p:cNvPr>
          <p:cNvSpPr txBox="1">
            <a:spLocks noGrp="1"/>
          </p:cNvSpPr>
          <p:nvPr>
            <p:ph type="title" idx="5"/>
          </p:nvPr>
        </p:nvSpPr>
        <p:spPr>
          <a:xfrm>
            <a:off x="5272512" y="3570475"/>
            <a:ext cx="1978203" cy="527700"/>
          </a:xfrm>
        </p:spPr>
        <p:txBody>
          <a:bodyPr anchor="ctr" anchorCtr="1">
            <a:noAutofit/>
          </a:bodyPr>
          <a:lstStyle>
            <a:lvl1pPr algn="ctr">
              <a:defRPr sz="2500"/>
            </a:lvl1pPr>
          </a:lstStyle>
          <a:p>
            <a:pPr lvl="0"/>
            <a:endParaRPr lang="es-PE"/>
          </a:p>
        </p:txBody>
      </p:sp>
      <p:sp>
        <p:nvSpPr>
          <p:cNvPr id="20" name="Google Shape;222;p26">
            <a:extLst>
              <a:ext uri="{FF2B5EF4-FFF2-40B4-BE49-F238E27FC236}">
                <a16:creationId xmlns:a16="http://schemas.microsoft.com/office/drawing/2014/main" id="{DB8909EA-B093-4611-AE98-013062811492}"/>
              </a:ext>
            </a:extLst>
          </p:cNvPr>
          <p:cNvSpPr txBox="1">
            <a:spLocks noGrp="1"/>
          </p:cNvSpPr>
          <p:nvPr>
            <p:ph type="subTitle" idx="6"/>
          </p:nvPr>
        </p:nvSpPr>
        <p:spPr>
          <a:xfrm>
            <a:off x="4725308" y="3954478"/>
            <a:ext cx="3072603" cy="450296"/>
          </a:xfrm>
        </p:spPr>
        <p:txBody>
          <a:bodyPr anchor="ctr" anchorCtr="1"/>
          <a:lstStyle>
            <a:lvl1pPr algn="ctr">
              <a:lnSpc>
                <a:spcPct val="100000"/>
              </a:lnSpc>
              <a:buNone/>
              <a:defRPr/>
            </a:lvl1pPr>
          </a:lstStyle>
          <a:p>
            <a:pPr lvl="0"/>
            <a:endParaRPr lang="es-PE"/>
          </a:p>
        </p:txBody>
      </p:sp>
      <p:sp>
        <p:nvSpPr>
          <p:cNvPr id="21" name="Google Shape;223;p26">
            <a:extLst>
              <a:ext uri="{FF2B5EF4-FFF2-40B4-BE49-F238E27FC236}">
                <a16:creationId xmlns:a16="http://schemas.microsoft.com/office/drawing/2014/main" id="{AEEC10DB-AB01-4CB2-8375-E535E4491995}"/>
              </a:ext>
            </a:extLst>
          </p:cNvPr>
          <p:cNvSpPr txBox="1">
            <a:spLocks noGrp="1"/>
          </p:cNvSpPr>
          <p:nvPr>
            <p:ph type="title" idx="7"/>
          </p:nvPr>
        </p:nvSpPr>
        <p:spPr>
          <a:xfrm>
            <a:off x="718498" y="539496"/>
            <a:ext cx="7707002" cy="360602"/>
          </a:xfrm>
        </p:spPr>
        <p:txBody>
          <a:bodyPr anchor="ctr" anchorCtr="1">
            <a:noAutofit/>
          </a:bodyPr>
          <a:lstStyle>
            <a:lvl1pPr algn="ctr">
              <a:defRPr/>
            </a:lvl1pPr>
          </a:lstStyle>
          <a:p>
            <a:pPr lvl="0"/>
            <a:endParaRPr lang="es-PE"/>
          </a:p>
        </p:txBody>
      </p:sp>
      <p:pic>
        <p:nvPicPr>
          <p:cNvPr id="22" name="Imagen 22">
            <a:extLst>
              <a:ext uri="{FF2B5EF4-FFF2-40B4-BE49-F238E27FC236}">
                <a16:creationId xmlns:a16="http://schemas.microsoft.com/office/drawing/2014/main" id="{45E6C9F4-607A-4862-8F2A-46F59C52383A}"/>
              </a:ext>
            </a:extLst>
          </p:cNvPr>
          <p:cNvPicPr>
            <a:picLocks noChangeAspect="1"/>
          </p:cNvPicPr>
          <p:nvPr/>
        </p:nvPicPr>
        <p:blipFill>
          <a:blip r:embed="rId2"/>
          <a:stretch>
            <a:fillRect/>
          </a:stretch>
        </p:blipFill>
        <p:spPr>
          <a:xfrm>
            <a:off x="26554" y="24003"/>
            <a:ext cx="1335746" cy="1335746"/>
          </a:xfrm>
          <a:prstGeom prst="rect">
            <a:avLst/>
          </a:prstGeom>
          <a:noFill/>
          <a:ln cap="flat">
            <a:noFill/>
          </a:ln>
        </p:spPr>
      </p:pic>
      <p:pic>
        <p:nvPicPr>
          <p:cNvPr id="23" name="Imagen 23">
            <a:extLst>
              <a:ext uri="{FF2B5EF4-FFF2-40B4-BE49-F238E27FC236}">
                <a16:creationId xmlns:a16="http://schemas.microsoft.com/office/drawing/2014/main" id="{0EFA3662-0AD1-49C5-A45C-F67AB991B145}"/>
              </a:ext>
            </a:extLst>
          </p:cNvPr>
          <p:cNvPicPr>
            <a:picLocks noChangeAspect="1"/>
          </p:cNvPicPr>
          <p:nvPr/>
        </p:nvPicPr>
        <p:blipFill>
          <a:blip r:embed="rId2"/>
          <a:stretch>
            <a:fillRect/>
          </a:stretch>
        </p:blipFill>
        <p:spPr>
          <a:xfrm rot="5400013">
            <a:off x="7753087" y="42776"/>
            <a:ext cx="1335746" cy="1335746"/>
          </a:xfrm>
          <a:prstGeom prst="rect">
            <a:avLst/>
          </a:prstGeom>
          <a:noFill/>
          <a:ln cap="flat">
            <a:noFill/>
          </a:ln>
        </p:spPr>
      </p:pic>
      <p:pic>
        <p:nvPicPr>
          <p:cNvPr id="24" name="Imagen 24">
            <a:extLst>
              <a:ext uri="{FF2B5EF4-FFF2-40B4-BE49-F238E27FC236}">
                <a16:creationId xmlns:a16="http://schemas.microsoft.com/office/drawing/2014/main" id="{0285EA54-B3EC-47D3-A492-6E89F43F8FE3}"/>
              </a:ext>
            </a:extLst>
          </p:cNvPr>
          <p:cNvPicPr>
            <a:picLocks noChangeAspect="1"/>
          </p:cNvPicPr>
          <p:nvPr/>
        </p:nvPicPr>
        <p:blipFill>
          <a:blip r:embed="rId2"/>
          <a:stretch>
            <a:fillRect/>
          </a:stretch>
        </p:blipFill>
        <p:spPr>
          <a:xfrm rot="10799991">
            <a:off x="7769107" y="3768095"/>
            <a:ext cx="1335746" cy="1335746"/>
          </a:xfrm>
          <a:prstGeom prst="rect">
            <a:avLst/>
          </a:prstGeom>
          <a:noFill/>
          <a:ln cap="flat">
            <a:noFill/>
          </a:ln>
        </p:spPr>
      </p:pic>
      <p:pic>
        <p:nvPicPr>
          <p:cNvPr id="25" name="Imagen 25">
            <a:extLst>
              <a:ext uri="{FF2B5EF4-FFF2-40B4-BE49-F238E27FC236}">
                <a16:creationId xmlns:a16="http://schemas.microsoft.com/office/drawing/2014/main" id="{7CC08DC2-7A57-489D-95D1-81A0E423378A}"/>
              </a:ext>
            </a:extLst>
          </p:cNvPr>
          <p:cNvPicPr>
            <a:picLocks noChangeAspect="1"/>
          </p:cNvPicPr>
          <p:nvPr/>
        </p:nvPicPr>
        <p:blipFill>
          <a:blip r:embed="rId2"/>
          <a:stretch>
            <a:fillRect/>
          </a:stretch>
        </p:blipFill>
        <p:spPr>
          <a:xfrm rot="16200004">
            <a:off x="40618" y="3766888"/>
            <a:ext cx="1335746" cy="1335746"/>
          </a:xfrm>
          <a:prstGeom prst="rect">
            <a:avLst/>
          </a:prstGeom>
          <a:noFill/>
          <a:ln cap="flat">
            <a:noFill/>
          </a:ln>
        </p:spPr>
      </p:pic>
    </p:spTree>
    <p:extLst>
      <p:ext uri="{BB962C8B-B14F-4D97-AF65-F5344CB8AC3E}">
        <p14:creationId xmlns:p14="http://schemas.microsoft.com/office/powerpoint/2010/main" val="42945458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_8">
    <p:spTree>
      <p:nvGrpSpPr>
        <p:cNvPr id="1" name=""/>
        <p:cNvGrpSpPr/>
        <p:nvPr/>
      </p:nvGrpSpPr>
      <p:grpSpPr>
        <a:xfrm>
          <a:off x="0" y="0"/>
          <a:ext cx="0" cy="0"/>
          <a:chOff x="0" y="0"/>
          <a:chExt cx="0" cy="0"/>
        </a:xfrm>
      </p:grpSpPr>
      <p:sp>
        <p:nvSpPr>
          <p:cNvPr id="2" name="Google Shape;302;p31">
            <a:extLst>
              <a:ext uri="{FF2B5EF4-FFF2-40B4-BE49-F238E27FC236}">
                <a16:creationId xmlns:a16="http://schemas.microsoft.com/office/drawing/2014/main" id="{17B0A898-708A-4FDA-8E98-4CB856255291}"/>
              </a:ext>
            </a:extLst>
          </p:cNvPr>
          <p:cNvSpPr txBox="1">
            <a:spLocks noGrp="1"/>
          </p:cNvSpPr>
          <p:nvPr>
            <p:ph type="title"/>
          </p:nvPr>
        </p:nvSpPr>
        <p:spPr>
          <a:xfrm>
            <a:off x="2223601" y="670227"/>
            <a:ext cx="4696797" cy="768900"/>
          </a:xfrm>
        </p:spPr>
        <p:txBody>
          <a:bodyPr anchor="ctr" anchorCtr="1"/>
          <a:lstStyle>
            <a:lvl1pPr algn="ctr">
              <a:defRPr sz="4500"/>
            </a:lvl1pPr>
          </a:lstStyle>
          <a:p>
            <a:pPr lvl="0"/>
            <a:r>
              <a:rPr lang="es-PE"/>
              <a:t>xx%</a:t>
            </a:r>
          </a:p>
        </p:txBody>
      </p:sp>
      <p:sp>
        <p:nvSpPr>
          <p:cNvPr id="3" name="Google Shape;303;p31">
            <a:extLst>
              <a:ext uri="{FF2B5EF4-FFF2-40B4-BE49-F238E27FC236}">
                <a16:creationId xmlns:a16="http://schemas.microsoft.com/office/drawing/2014/main" id="{61C67467-04EC-4CA2-AA00-F5E420992F85}"/>
              </a:ext>
            </a:extLst>
          </p:cNvPr>
          <p:cNvSpPr txBox="1">
            <a:spLocks noGrp="1"/>
          </p:cNvSpPr>
          <p:nvPr>
            <p:ph type="subTitle" idx="4294967295"/>
          </p:nvPr>
        </p:nvSpPr>
        <p:spPr>
          <a:xfrm>
            <a:off x="2223601" y="1253624"/>
            <a:ext cx="4696797" cy="598803"/>
          </a:xfrm>
        </p:spPr>
        <p:txBody>
          <a:bodyPr anchor="ctr" anchorCtr="1"/>
          <a:lstStyle>
            <a:lvl1pPr algn="ctr">
              <a:lnSpc>
                <a:spcPct val="100000"/>
              </a:lnSpc>
              <a:buNone/>
              <a:defRPr sz="1700">
                <a:solidFill>
                  <a:srgbClr val="3A1603"/>
                </a:solidFill>
                <a:latin typeface="PT Sans"/>
                <a:ea typeface="PT Sans"/>
                <a:cs typeface="PT Sans"/>
              </a:defRPr>
            </a:lvl1pPr>
          </a:lstStyle>
          <a:p>
            <a:pPr lvl="0"/>
            <a:endParaRPr lang="es-PE"/>
          </a:p>
        </p:txBody>
      </p:sp>
      <p:sp>
        <p:nvSpPr>
          <p:cNvPr id="4" name="Google Shape;304;p31">
            <a:extLst>
              <a:ext uri="{FF2B5EF4-FFF2-40B4-BE49-F238E27FC236}">
                <a16:creationId xmlns:a16="http://schemas.microsoft.com/office/drawing/2014/main" id="{03DB06B6-E9A8-4482-9EAA-9C21D41C2BA2}"/>
              </a:ext>
            </a:extLst>
          </p:cNvPr>
          <p:cNvSpPr txBox="1">
            <a:spLocks noGrp="1"/>
          </p:cNvSpPr>
          <p:nvPr>
            <p:ph type="title" idx="1"/>
          </p:nvPr>
        </p:nvSpPr>
        <p:spPr>
          <a:xfrm>
            <a:off x="2223601" y="1954310"/>
            <a:ext cx="4696797" cy="768900"/>
          </a:xfrm>
        </p:spPr>
        <p:txBody>
          <a:bodyPr anchor="ctr" anchorCtr="1"/>
          <a:lstStyle>
            <a:lvl1pPr algn="ctr">
              <a:defRPr sz="4500"/>
            </a:lvl1pPr>
          </a:lstStyle>
          <a:p>
            <a:pPr lvl="0"/>
            <a:r>
              <a:rPr lang="es-PE"/>
              <a:t>xx%</a:t>
            </a:r>
          </a:p>
        </p:txBody>
      </p:sp>
      <p:sp>
        <p:nvSpPr>
          <p:cNvPr id="5" name="Google Shape;305;p31">
            <a:extLst>
              <a:ext uri="{FF2B5EF4-FFF2-40B4-BE49-F238E27FC236}">
                <a16:creationId xmlns:a16="http://schemas.microsoft.com/office/drawing/2014/main" id="{390D6649-AF4B-4B21-BA08-43F2AC3BA9D3}"/>
              </a:ext>
            </a:extLst>
          </p:cNvPr>
          <p:cNvSpPr txBox="1">
            <a:spLocks noGrp="1"/>
          </p:cNvSpPr>
          <p:nvPr>
            <p:ph type="subTitle" idx="2"/>
          </p:nvPr>
        </p:nvSpPr>
        <p:spPr>
          <a:xfrm>
            <a:off x="2223601" y="2554641"/>
            <a:ext cx="4696797" cy="598803"/>
          </a:xfrm>
        </p:spPr>
        <p:txBody>
          <a:bodyPr anchor="ctr" anchorCtr="1"/>
          <a:lstStyle>
            <a:lvl1pPr algn="ctr">
              <a:lnSpc>
                <a:spcPct val="100000"/>
              </a:lnSpc>
              <a:buNone/>
              <a:defRPr sz="1700">
                <a:solidFill>
                  <a:srgbClr val="3A1603"/>
                </a:solidFill>
                <a:latin typeface="PT Sans"/>
                <a:ea typeface="PT Sans"/>
                <a:cs typeface="PT Sans"/>
              </a:defRPr>
            </a:lvl1pPr>
          </a:lstStyle>
          <a:p>
            <a:pPr lvl="0"/>
            <a:endParaRPr lang="es-PE"/>
          </a:p>
        </p:txBody>
      </p:sp>
      <p:sp>
        <p:nvSpPr>
          <p:cNvPr id="6" name="Google Shape;306;p31">
            <a:extLst>
              <a:ext uri="{FF2B5EF4-FFF2-40B4-BE49-F238E27FC236}">
                <a16:creationId xmlns:a16="http://schemas.microsoft.com/office/drawing/2014/main" id="{63B8F134-E536-4EDF-8F83-4E2B35705623}"/>
              </a:ext>
            </a:extLst>
          </p:cNvPr>
          <p:cNvSpPr txBox="1">
            <a:spLocks noGrp="1"/>
          </p:cNvSpPr>
          <p:nvPr>
            <p:ph type="title" idx="3"/>
          </p:nvPr>
        </p:nvSpPr>
        <p:spPr>
          <a:xfrm>
            <a:off x="2223601" y="3265642"/>
            <a:ext cx="4696797" cy="768900"/>
          </a:xfrm>
        </p:spPr>
        <p:txBody>
          <a:bodyPr anchor="ctr" anchorCtr="1"/>
          <a:lstStyle>
            <a:lvl1pPr algn="ctr">
              <a:defRPr sz="4500"/>
            </a:lvl1pPr>
          </a:lstStyle>
          <a:p>
            <a:pPr lvl="0"/>
            <a:r>
              <a:rPr lang="es-PE"/>
              <a:t>xx%</a:t>
            </a:r>
          </a:p>
        </p:txBody>
      </p:sp>
      <p:sp>
        <p:nvSpPr>
          <p:cNvPr id="7" name="Google Shape;307;p31">
            <a:extLst>
              <a:ext uri="{FF2B5EF4-FFF2-40B4-BE49-F238E27FC236}">
                <a16:creationId xmlns:a16="http://schemas.microsoft.com/office/drawing/2014/main" id="{A1AA42E7-7CD7-4EF8-86CC-BA475B73CEDD}"/>
              </a:ext>
            </a:extLst>
          </p:cNvPr>
          <p:cNvSpPr txBox="1">
            <a:spLocks noGrp="1"/>
          </p:cNvSpPr>
          <p:nvPr>
            <p:ph type="subTitle" idx="4"/>
          </p:nvPr>
        </p:nvSpPr>
        <p:spPr>
          <a:xfrm>
            <a:off x="2223601" y="3874459"/>
            <a:ext cx="4696797" cy="598803"/>
          </a:xfrm>
        </p:spPr>
        <p:txBody>
          <a:bodyPr anchor="ctr" anchorCtr="1"/>
          <a:lstStyle>
            <a:lvl1pPr algn="ctr">
              <a:lnSpc>
                <a:spcPct val="100000"/>
              </a:lnSpc>
              <a:buNone/>
              <a:defRPr sz="1700">
                <a:solidFill>
                  <a:srgbClr val="3A1603"/>
                </a:solidFill>
                <a:latin typeface="PT Sans"/>
                <a:ea typeface="PT Sans"/>
                <a:cs typeface="PT Sans"/>
              </a:defRPr>
            </a:lvl1pPr>
          </a:lstStyle>
          <a:p>
            <a:pPr lvl="0"/>
            <a:endParaRPr lang="es-PE"/>
          </a:p>
        </p:txBody>
      </p:sp>
      <p:pic>
        <p:nvPicPr>
          <p:cNvPr id="8" name="Imagen 12">
            <a:extLst>
              <a:ext uri="{FF2B5EF4-FFF2-40B4-BE49-F238E27FC236}">
                <a16:creationId xmlns:a16="http://schemas.microsoft.com/office/drawing/2014/main" id="{1EC76999-29AF-4CC4-8E0B-3C9D0A0E09B7}"/>
              </a:ext>
            </a:extLst>
          </p:cNvPr>
          <p:cNvPicPr>
            <a:picLocks noChangeAspect="1"/>
          </p:cNvPicPr>
          <p:nvPr/>
        </p:nvPicPr>
        <p:blipFill>
          <a:blip r:embed="rId2"/>
          <a:stretch>
            <a:fillRect/>
          </a:stretch>
        </p:blipFill>
        <p:spPr>
          <a:xfrm>
            <a:off x="26554" y="24003"/>
            <a:ext cx="1335746" cy="1335746"/>
          </a:xfrm>
          <a:prstGeom prst="rect">
            <a:avLst/>
          </a:prstGeom>
          <a:noFill/>
          <a:ln cap="flat">
            <a:noFill/>
          </a:ln>
        </p:spPr>
      </p:pic>
      <p:pic>
        <p:nvPicPr>
          <p:cNvPr id="9" name="Imagen 13">
            <a:extLst>
              <a:ext uri="{FF2B5EF4-FFF2-40B4-BE49-F238E27FC236}">
                <a16:creationId xmlns:a16="http://schemas.microsoft.com/office/drawing/2014/main" id="{203A4A62-21DB-4699-A043-C89CE3FBDB7C}"/>
              </a:ext>
            </a:extLst>
          </p:cNvPr>
          <p:cNvPicPr>
            <a:picLocks noChangeAspect="1"/>
          </p:cNvPicPr>
          <p:nvPr/>
        </p:nvPicPr>
        <p:blipFill>
          <a:blip r:embed="rId2"/>
          <a:stretch>
            <a:fillRect/>
          </a:stretch>
        </p:blipFill>
        <p:spPr>
          <a:xfrm rot="5400013">
            <a:off x="7753087" y="42776"/>
            <a:ext cx="1335746" cy="1335746"/>
          </a:xfrm>
          <a:prstGeom prst="rect">
            <a:avLst/>
          </a:prstGeom>
          <a:noFill/>
          <a:ln cap="flat">
            <a:noFill/>
          </a:ln>
        </p:spPr>
      </p:pic>
      <p:pic>
        <p:nvPicPr>
          <p:cNvPr id="10" name="Imagen 14">
            <a:extLst>
              <a:ext uri="{FF2B5EF4-FFF2-40B4-BE49-F238E27FC236}">
                <a16:creationId xmlns:a16="http://schemas.microsoft.com/office/drawing/2014/main" id="{110F5DFE-4FA0-4B61-B4D1-188AB4358CD2}"/>
              </a:ext>
            </a:extLst>
          </p:cNvPr>
          <p:cNvPicPr>
            <a:picLocks noChangeAspect="1"/>
          </p:cNvPicPr>
          <p:nvPr/>
        </p:nvPicPr>
        <p:blipFill>
          <a:blip r:embed="rId2"/>
          <a:stretch>
            <a:fillRect/>
          </a:stretch>
        </p:blipFill>
        <p:spPr>
          <a:xfrm rot="10799991">
            <a:off x="7769107" y="3768095"/>
            <a:ext cx="1335746" cy="1335746"/>
          </a:xfrm>
          <a:prstGeom prst="rect">
            <a:avLst/>
          </a:prstGeom>
          <a:noFill/>
          <a:ln cap="flat">
            <a:noFill/>
          </a:ln>
        </p:spPr>
      </p:pic>
      <p:pic>
        <p:nvPicPr>
          <p:cNvPr id="11" name="Imagen 15">
            <a:extLst>
              <a:ext uri="{FF2B5EF4-FFF2-40B4-BE49-F238E27FC236}">
                <a16:creationId xmlns:a16="http://schemas.microsoft.com/office/drawing/2014/main" id="{49869A6A-64B6-49EA-BD65-8BC8D1E3A351}"/>
              </a:ext>
            </a:extLst>
          </p:cNvPr>
          <p:cNvPicPr>
            <a:picLocks noChangeAspect="1"/>
          </p:cNvPicPr>
          <p:nvPr/>
        </p:nvPicPr>
        <p:blipFill>
          <a:blip r:embed="rId2"/>
          <a:stretch>
            <a:fillRect/>
          </a:stretch>
        </p:blipFill>
        <p:spPr>
          <a:xfrm rot="16200004">
            <a:off x="40618" y="3766888"/>
            <a:ext cx="1335746" cy="1335746"/>
          </a:xfrm>
          <a:prstGeom prst="rect">
            <a:avLst/>
          </a:prstGeom>
          <a:noFill/>
          <a:ln cap="flat">
            <a:noFill/>
          </a:ln>
        </p:spPr>
      </p:pic>
    </p:spTree>
    <p:extLst>
      <p:ext uri="{BB962C8B-B14F-4D97-AF65-F5344CB8AC3E}">
        <p14:creationId xmlns:p14="http://schemas.microsoft.com/office/powerpoint/2010/main" val="14053899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18;p3">
            <a:extLst>
              <a:ext uri="{FF2B5EF4-FFF2-40B4-BE49-F238E27FC236}">
                <a16:creationId xmlns:a16="http://schemas.microsoft.com/office/drawing/2014/main" id="{6ECF6F70-9542-414A-BB23-39E5A77F1BF2}"/>
              </a:ext>
            </a:extLst>
          </p:cNvPr>
          <p:cNvSpPr txBox="1">
            <a:spLocks noGrp="1"/>
          </p:cNvSpPr>
          <p:nvPr>
            <p:ph type="title"/>
          </p:nvPr>
        </p:nvSpPr>
        <p:spPr>
          <a:xfrm>
            <a:off x="4572000" y="2479441"/>
            <a:ext cx="3884700" cy="1127702"/>
          </a:xfrm>
        </p:spPr>
        <p:txBody>
          <a:bodyPr anchor="ctr" anchorCtr="1">
            <a:noAutofit/>
          </a:bodyPr>
          <a:lstStyle>
            <a:lvl1pPr algn="ctr">
              <a:defRPr sz="3600"/>
            </a:lvl1pPr>
          </a:lstStyle>
          <a:p>
            <a:pPr lvl="0"/>
            <a:endParaRPr lang="es-PE"/>
          </a:p>
        </p:txBody>
      </p:sp>
      <p:sp>
        <p:nvSpPr>
          <p:cNvPr id="3" name="Google Shape;19;p3">
            <a:extLst>
              <a:ext uri="{FF2B5EF4-FFF2-40B4-BE49-F238E27FC236}">
                <a16:creationId xmlns:a16="http://schemas.microsoft.com/office/drawing/2014/main" id="{89ABA6B7-41A8-40BC-8C8B-F627B4FA21FA}"/>
              </a:ext>
            </a:extLst>
          </p:cNvPr>
          <p:cNvSpPr txBox="1">
            <a:spLocks noGrp="1"/>
          </p:cNvSpPr>
          <p:nvPr>
            <p:ph type="title" idx="4294967295"/>
          </p:nvPr>
        </p:nvSpPr>
        <p:spPr>
          <a:xfrm>
            <a:off x="5657054" y="1259073"/>
            <a:ext cx="1714500" cy="1046704"/>
          </a:xfrm>
        </p:spPr>
        <p:txBody>
          <a:bodyPr anchor="ctr" anchorCtr="1">
            <a:noAutofit/>
          </a:bodyPr>
          <a:lstStyle>
            <a:lvl1pPr algn="ctr">
              <a:defRPr sz="9000"/>
            </a:lvl1pPr>
          </a:lstStyle>
          <a:p>
            <a:pPr lvl="0"/>
            <a:r>
              <a:rPr lang="es-PE"/>
              <a:t>xx%</a:t>
            </a:r>
          </a:p>
        </p:txBody>
      </p:sp>
      <p:sp>
        <p:nvSpPr>
          <p:cNvPr id="4" name="Google Shape;20;p3">
            <a:extLst>
              <a:ext uri="{FF2B5EF4-FFF2-40B4-BE49-F238E27FC236}">
                <a16:creationId xmlns:a16="http://schemas.microsoft.com/office/drawing/2014/main" id="{31D004E0-15FA-4E17-A70F-5C4FC80B0308}"/>
              </a:ext>
            </a:extLst>
          </p:cNvPr>
          <p:cNvSpPr txBox="1">
            <a:spLocks noGrp="1"/>
          </p:cNvSpPr>
          <p:nvPr>
            <p:ph type="subTitle" idx="1"/>
          </p:nvPr>
        </p:nvSpPr>
        <p:spPr>
          <a:xfrm>
            <a:off x="4733345" y="3651537"/>
            <a:ext cx="3561898" cy="387001"/>
          </a:xfrm>
        </p:spPr>
        <p:txBody>
          <a:bodyPr anchor="ctr" anchorCtr="1">
            <a:noAutofit/>
          </a:bodyPr>
          <a:lstStyle>
            <a:lvl1pPr algn="ctr">
              <a:lnSpc>
                <a:spcPct val="100000"/>
              </a:lnSpc>
              <a:buNone/>
              <a:defRPr sz="1600"/>
            </a:lvl1pPr>
          </a:lstStyle>
          <a:p>
            <a:pPr lvl="0"/>
            <a:endParaRPr lang="es-PE"/>
          </a:p>
        </p:txBody>
      </p:sp>
      <p:sp>
        <p:nvSpPr>
          <p:cNvPr id="5" name="Google Shape;21;p3">
            <a:extLst>
              <a:ext uri="{FF2B5EF4-FFF2-40B4-BE49-F238E27FC236}">
                <a16:creationId xmlns:a16="http://schemas.microsoft.com/office/drawing/2014/main" id="{7FEF320C-26FA-4659-A582-322FBE7ECDD6}"/>
              </a:ext>
            </a:extLst>
          </p:cNvPr>
          <p:cNvSpPr/>
          <p:nvPr/>
        </p:nvSpPr>
        <p:spPr>
          <a:xfrm>
            <a:off x="2157033" y="3066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2;p3">
            <a:extLst>
              <a:ext uri="{FF2B5EF4-FFF2-40B4-BE49-F238E27FC236}">
                <a16:creationId xmlns:a16="http://schemas.microsoft.com/office/drawing/2014/main" id="{691162C7-160E-4125-8621-30621987CC00}"/>
              </a:ext>
            </a:extLst>
          </p:cNvPr>
          <p:cNvSpPr/>
          <p:nvPr/>
        </p:nvSpPr>
        <p:spPr>
          <a:xfrm flipH="1">
            <a:off x="539998" y="3066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3;p3">
            <a:extLst>
              <a:ext uri="{FF2B5EF4-FFF2-40B4-BE49-F238E27FC236}">
                <a16:creationId xmlns:a16="http://schemas.microsoft.com/office/drawing/2014/main" id="{682DC7A3-C9CA-45CC-84AA-F52F9BE0D2C5}"/>
              </a:ext>
            </a:extLst>
          </p:cNvPr>
          <p:cNvSpPr/>
          <p:nvPr/>
        </p:nvSpPr>
        <p:spPr>
          <a:xfrm>
            <a:off x="5391092" y="3066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4;p3">
            <a:extLst>
              <a:ext uri="{FF2B5EF4-FFF2-40B4-BE49-F238E27FC236}">
                <a16:creationId xmlns:a16="http://schemas.microsoft.com/office/drawing/2014/main" id="{853F7A1E-3E98-4A0C-9BA3-AF07E8E21008}"/>
              </a:ext>
            </a:extLst>
          </p:cNvPr>
          <p:cNvSpPr/>
          <p:nvPr/>
        </p:nvSpPr>
        <p:spPr>
          <a:xfrm flipH="1">
            <a:off x="3774067" y="3066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5;p3">
            <a:extLst>
              <a:ext uri="{FF2B5EF4-FFF2-40B4-BE49-F238E27FC236}">
                <a16:creationId xmlns:a16="http://schemas.microsoft.com/office/drawing/2014/main" id="{8B3A7736-8E25-468F-8DA5-C2F6605F6794}"/>
              </a:ext>
            </a:extLst>
          </p:cNvPr>
          <p:cNvSpPr/>
          <p:nvPr/>
        </p:nvSpPr>
        <p:spPr>
          <a:xfrm flipH="1">
            <a:off x="7008126" y="3066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19744313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_8_1">
    <p:spTree>
      <p:nvGrpSpPr>
        <p:cNvPr id="1" name=""/>
        <p:cNvGrpSpPr/>
        <p:nvPr/>
      </p:nvGrpSpPr>
      <p:grpSpPr>
        <a:xfrm>
          <a:off x="0" y="0"/>
          <a:ext cx="0" cy="0"/>
          <a:chOff x="0" y="0"/>
          <a:chExt cx="0" cy="0"/>
        </a:xfrm>
      </p:grpSpPr>
      <p:sp>
        <p:nvSpPr>
          <p:cNvPr id="2" name="Google Shape;314;p32">
            <a:extLst>
              <a:ext uri="{FF2B5EF4-FFF2-40B4-BE49-F238E27FC236}">
                <a16:creationId xmlns:a16="http://schemas.microsoft.com/office/drawing/2014/main" id="{6B67A1CE-217F-4637-A1A2-D337DE6CA6FF}"/>
              </a:ext>
            </a:extLst>
          </p:cNvPr>
          <p:cNvSpPr txBox="1">
            <a:spLocks noGrp="1"/>
          </p:cNvSpPr>
          <p:nvPr>
            <p:ph type="subTitle" idx="4294967295"/>
          </p:nvPr>
        </p:nvSpPr>
        <p:spPr>
          <a:xfrm>
            <a:off x="6500753" y="2615641"/>
            <a:ext cx="1619996" cy="778200"/>
          </a:xfrm>
        </p:spPr>
        <p:txBody>
          <a:bodyPr anchor="ctr">
            <a:noAutofit/>
          </a:bodyPr>
          <a:lstStyle>
            <a:lvl1pPr>
              <a:lnSpc>
                <a:spcPct val="100000"/>
              </a:lnSpc>
              <a:buNone/>
              <a:defRPr sz="1600"/>
            </a:lvl1pPr>
          </a:lstStyle>
          <a:p>
            <a:pPr lvl="0"/>
            <a:endParaRPr lang="es-PE"/>
          </a:p>
        </p:txBody>
      </p:sp>
      <p:sp>
        <p:nvSpPr>
          <p:cNvPr id="3" name="Google Shape;315;p32">
            <a:extLst>
              <a:ext uri="{FF2B5EF4-FFF2-40B4-BE49-F238E27FC236}">
                <a16:creationId xmlns:a16="http://schemas.microsoft.com/office/drawing/2014/main" id="{DCEAE5A3-9250-44F6-9FB9-7CA3AC8F9D57}"/>
              </a:ext>
            </a:extLst>
          </p:cNvPr>
          <p:cNvSpPr txBox="1">
            <a:spLocks noGrp="1"/>
          </p:cNvSpPr>
          <p:nvPr>
            <p:ph type="subTitle" idx="1"/>
          </p:nvPr>
        </p:nvSpPr>
        <p:spPr>
          <a:xfrm>
            <a:off x="2663702" y="2615641"/>
            <a:ext cx="1619996" cy="778200"/>
          </a:xfrm>
        </p:spPr>
        <p:txBody>
          <a:bodyPr anchor="ctr">
            <a:noAutofit/>
          </a:bodyPr>
          <a:lstStyle>
            <a:lvl1pPr>
              <a:lnSpc>
                <a:spcPct val="100000"/>
              </a:lnSpc>
              <a:buNone/>
              <a:defRPr sz="1600"/>
            </a:lvl1pPr>
          </a:lstStyle>
          <a:p>
            <a:pPr lvl="0"/>
            <a:endParaRPr lang="es-PE"/>
          </a:p>
        </p:txBody>
      </p:sp>
      <p:sp>
        <p:nvSpPr>
          <p:cNvPr id="4" name="Google Shape;316;p32">
            <a:extLst>
              <a:ext uri="{FF2B5EF4-FFF2-40B4-BE49-F238E27FC236}">
                <a16:creationId xmlns:a16="http://schemas.microsoft.com/office/drawing/2014/main" id="{9AE80EB0-D41A-4AB4-B391-A4BC23078A2B}"/>
              </a:ext>
            </a:extLst>
          </p:cNvPr>
          <p:cNvSpPr txBox="1">
            <a:spLocks noGrp="1"/>
          </p:cNvSpPr>
          <p:nvPr>
            <p:ph type="subTitle" idx="2"/>
          </p:nvPr>
        </p:nvSpPr>
        <p:spPr>
          <a:xfrm>
            <a:off x="6500725" y="2097615"/>
            <a:ext cx="1926896" cy="523503"/>
          </a:xfrm>
        </p:spPr>
        <p:txBody>
          <a:bodyPr anchor="ctr"/>
          <a:lstStyle>
            <a:lvl1pPr>
              <a:buNone/>
              <a:defRPr sz="2400">
                <a:solidFill>
                  <a:srgbClr val="3A1603"/>
                </a:solidFill>
                <a:latin typeface="Rakkas"/>
                <a:ea typeface="Rakkas"/>
                <a:cs typeface="Rakkas"/>
              </a:defRPr>
            </a:lvl1pPr>
          </a:lstStyle>
          <a:p>
            <a:pPr lvl="0"/>
            <a:endParaRPr lang="es-PE"/>
          </a:p>
        </p:txBody>
      </p:sp>
      <p:sp>
        <p:nvSpPr>
          <p:cNvPr id="5" name="Google Shape;317;p32">
            <a:extLst>
              <a:ext uri="{FF2B5EF4-FFF2-40B4-BE49-F238E27FC236}">
                <a16:creationId xmlns:a16="http://schemas.microsoft.com/office/drawing/2014/main" id="{247CFF78-D6D3-40FB-9077-EB8072E401B2}"/>
              </a:ext>
            </a:extLst>
          </p:cNvPr>
          <p:cNvSpPr txBox="1">
            <a:spLocks noGrp="1"/>
          </p:cNvSpPr>
          <p:nvPr>
            <p:ph type="subTitle" idx="3"/>
          </p:nvPr>
        </p:nvSpPr>
        <p:spPr>
          <a:xfrm>
            <a:off x="2663674" y="2097615"/>
            <a:ext cx="1926896" cy="523503"/>
          </a:xfrm>
        </p:spPr>
        <p:txBody>
          <a:bodyPr anchor="ctr"/>
          <a:lstStyle>
            <a:lvl1pPr>
              <a:buNone/>
              <a:defRPr sz="2400">
                <a:solidFill>
                  <a:srgbClr val="3A1603"/>
                </a:solidFill>
                <a:latin typeface="Rakkas"/>
                <a:ea typeface="Rakkas"/>
                <a:cs typeface="Rakkas"/>
              </a:defRPr>
            </a:lvl1pPr>
          </a:lstStyle>
          <a:p>
            <a:pPr lvl="0"/>
            <a:endParaRPr lang="es-PE"/>
          </a:p>
        </p:txBody>
      </p:sp>
      <p:sp>
        <p:nvSpPr>
          <p:cNvPr id="6" name="Google Shape;318;p32">
            <a:extLst>
              <a:ext uri="{FF2B5EF4-FFF2-40B4-BE49-F238E27FC236}">
                <a16:creationId xmlns:a16="http://schemas.microsoft.com/office/drawing/2014/main" id="{E5FEDA61-FEC1-4088-A4A7-2C9AFC0B3810}"/>
              </a:ext>
            </a:extLst>
          </p:cNvPr>
          <p:cNvSpPr/>
          <p:nvPr/>
        </p:nvSpPr>
        <p:spPr>
          <a:xfrm>
            <a:off x="4643579" y="46077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19;p32">
            <a:extLst>
              <a:ext uri="{FF2B5EF4-FFF2-40B4-BE49-F238E27FC236}">
                <a16:creationId xmlns:a16="http://schemas.microsoft.com/office/drawing/2014/main" id="{9FEC231E-46AC-471F-A7F8-DEEFA97C34C1}"/>
              </a:ext>
            </a:extLst>
          </p:cNvPr>
          <p:cNvSpPr/>
          <p:nvPr/>
        </p:nvSpPr>
        <p:spPr>
          <a:xfrm flipH="1">
            <a:off x="2898931" y="46077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20;p32">
            <a:extLst>
              <a:ext uri="{FF2B5EF4-FFF2-40B4-BE49-F238E27FC236}">
                <a16:creationId xmlns:a16="http://schemas.microsoft.com/office/drawing/2014/main" id="{8FFA2DDE-90F3-4D4B-89CF-A191BB12A318}"/>
              </a:ext>
            </a:extLst>
          </p:cNvPr>
          <p:cNvSpPr txBox="1">
            <a:spLocks noGrp="1"/>
          </p:cNvSpPr>
          <p:nvPr>
            <p:ph type="title"/>
          </p:nvPr>
        </p:nvSpPr>
        <p:spPr>
          <a:xfrm>
            <a:off x="718498" y="539496"/>
            <a:ext cx="7707002" cy="360602"/>
          </a:xfrm>
        </p:spPr>
        <p:txBody>
          <a:bodyPr anchor="ctr" anchorCtr="1">
            <a:noAutofit/>
          </a:bodyPr>
          <a:lstStyle>
            <a:lvl1pPr algn="ctr">
              <a:defRPr/>
            </a:lvl1pPr>
          </a:lstStyle>
          <a:p>
            <a:pPr lvl="0"/>
            <a:endParaRPr lang="es-PE"/>
          </a:p>
        </p:txBody>
      </p:sp>
      <p:sp>
        <p:nvSpPr>
          <p:cNvPr id="9" name="Google Shape;321;p32">
            <a:extLst>
              <a:ext uri="{FF2B5EF4-FFF2-40B4-BE49-F238E27FC236}">
                <a16:creationId xmlns:a16="http://schemas.microsoft.com/office/drawing/2014/main" id="{291C3589-B397-4BBB-9CDE-40F359215747}"/>
              </a:ext>
            </a:extLst>
          </p:cNvPr>
          <p:cNvSpPr/>
          <p:nvPr/>
        </p:nvSpPr>
        <p:spPr>
          <a:xfrm>
            <a:off x="7004477" y="306616"/>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22;p32">
            <a:extLst>
              <a:ext uri="{FF2B5EF4-FFF2-40B4-BE49-F238E27FC236}">
                <a16:creationId xmlns:a16="http://schemas.microsoft.com/office/drawing/2014/main" id="{B964F293-5C6E-4C9E-86FB-6D17490C2C35}"/>
              </a:ext>
            </a:extLst>
          </p:cNvPr>
          <p:cNvSpPr/>
          <p:nvPr/>
        </p:nvSpPr>
        <p:spPr>
          <a:xfrm>
            <a:off x="8604001" y="53999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23;p32">
            <a:extLst>
              <a:ext uri="{FF2B5EF4-FFF2-40B4-BE49-F238E27FC236}">
                <a16:creationId xmlns:a16="http://schemas.microsoft.com/office/drawing/2014/main" id="{842FC47B-A15C-4D0A-A525-18E5294C03DE}"/>
              </a:ext>
            </a:extLst>
          </p:cNvPr>
          <p:cNvSpPr/>
          <p:nvPr/>
        </p:nvSpPr>
        <p:spPr>
          <a:xfrm rot="5400013">
            <a:off x="-374809" y="122141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24;p32">
            <a:extLst>
              <a:ext uri="{FF2B5EF4-FFF2-40B4-BE49-F238E27FC236}">
                <a16:creationId xmlns:a16="http://schemas.microsoft.com/office/drawing/2014/main" id="{55397AD4-6406-440F-AC51-AF9D7F359371}"/>
              </a:ext>
            </a:extLst>
          </p:cNvPr>
          <p:cNvSpPr/>
          <p:nvPr/>
        </p:nvSpPr>
        <p:spPr>
          <a:xfrm rot="5400013">
            <a:off x="1221431"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6266478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_10">
    <p:spTree>
      <p:nvGrpSpPr>
        <p:cNvPr id="1" name=""/>
        <p:cNvGrpSpPr/>
        <p:nvPr/>
      </p:nvGrpSpPr>
      <p:grpSpPr>
        <a:xfrm>
          <a:off x="0" y="0"/>
          <a:ext cx="0" cy="0"/>
          <a:chOff x="0" y="0"/>
          <a:chExt cx="0" cy="0"/>
        </a:xfrm>
      </p:grpSpPr>
      <p:grpSp>
        <p:nvGrpSpPr>
          <p:cNvPr id="2" name="Grupo 13">
            <a:extLst>
              <a:ext uri="{FF2B5EF4-FFF2-40B4-BE49-F238E27FC236}">
                <a16:creationId xmlns:a16="http://schemas.microsoft.com/office/drawing/2014/main" id="{9EE0F471-F41E-46AB-83DA-97169DA12D44}"/>
              </a:ext>
            </a:extLst>
          </p:cNvPr>
          <p:cNvGrpSpPr/>
          <p:nvPr/>
        </p:nvGrpSpPr>
        <p:grpSpPr>
          <a:xfrm>
            <a:off x="74615" y="73023"/>
            <a:ext cx="8959848" cy="5019671"/>
            <a:chOff x="74615" y="73023"/>
            <a:chExt cx="8959848" cy="5019671"/>
          </a:xfrm>
        </p:grpSpPr>
        <p:sp>
          <p:nvSpPr>
            <p:cNvPr id="3" name="Freeform 5">
              <a:extLst>
                <a:ext uri="{FF2B5EF4-FFF2-40B4-BE49-F238E27FC236}">
                  <a16:creationId xmlns:a16="http://schemas.microsoft.com/office/drawing/2014/main" id="{E3313894-6343-4E73-8807-A10828B0D755}"/>
                </a:ext>
              </a:extLst>
            </p:cNvPr>
            <p:cNvSpPr/>
            <p:nvPr/>
          </p:nvSpPr>
          <p:spPr>
            <a:xfrm>
              <a:off x="196852" y="169858"/>
              <a:ext cx="406395" cy="1047746"/>
            </a:xfrm>
            <a:custGeom>
              <a:avLst/>
              <a:gdLst>
                <a:gd name="f0" fmla="val 10800000"/>
                <a:gd name="f1" fmla="val 5400000"/>
                <a:gd name="f2" fmla="val 180"/>
                <a:gd name="f3" fmla="val w"/>
                <a:gd name="f4" fmla="val h"/>
                <a:gd name="f5" fmla="val 0"/>
                <a:gd name="f6" fmla="val 166"/>
                <a:gd name="f7" fmla="val 428"/>
                <a:gd name="f8" fmla="val 87"/>
                <a:gd name="f9" fmla="val 323"/>
                <a:gd name="f10" fmla="val 78"/>
                <a:gd name="f11" fmla="val 334"/>
                <a:gd name="f12" fmla="val 70"/>
                <a:gd name="f13" fmla="val 344"/>
                <a:gd name="f14" fmla="val 62"/>
                <a:gd name="f15" fmla="val 356"/>
                <a:gd name="f16" fmla="val 47"/>
                <a:gd name="f17" fmla="val 351"/>
                <a:gd name="f18" fmla="val 45"/>
                <a:gd name="f19" fmla="val 330"/>
                <a:gd name="f20" fmla="val 61"/>
                <a:gd name="f21" fmla="val 320"/>
                <a:gd name="f22" fmla="val 67"/>
                <a:gd name="f23" fmla="val 315"/>
                <a:gd name="f24" fmla="val 74"/>
                <a:gd name="f25" fmla="val 312"/>
                <a:gd name="f26" fmla="val 82"/>
                <a:gd name="f27" fmla="val 308"/>
                <a:gd name="f28" fmla="val 273"/>
                <a:gd name="f29" fmla="val 53"/>
                <a:gd name="f30" fmla="val 238"/>
                <a:gd name="f31" fmla="val 38"/>
                <a:gd name="f32" fmla="val 203"/>
                <a:gd name="f33" fmla="val 34"/>
                <a:gd name="f34" fmla="val 193"/>
                <a:gd name="f35" fmla="val 31"/>
                <a:gd name="f36" fmla="val 183"/>
                <a:gd name="f37" fmla="val 27"/>
                <a:gd name="f38" fmla="val 173"/>
                <a:gd name="f39" fmla="val 118"/>
                <a:gd name="f40" fmla="val 60"/>
                <a:gd name="f41" fmla="val 15"/>
                <a:gd name="f42" fmla="val 18"/>
                <a:gd name="f43" fmla="val 4"/>
                <a:gd name="f44" fmla="val 22"/>
                <a:gd name="f45" fmla="val 8"/>
                <a:gd name="f46" fmla="val 25"/>
                <a:gd name="f47" fmla="val 12"/>
                <a:gd name="f48" fmla="val 68"/>
                <a:gd name="f49" fmla="val 55"/>
                <a:gd name="f50" fmla="val 90"/>
                <a:gd name="f51" fmla="val 108"/>
                <a:gd name="f52" fmla="val 98"/>
                <a:gd name="f53" fmla="val 167"/>
                <a:gd name="f54" fmla="val 105"/>
                <a:gd name="f55" fmla="val 210"/>
                <a:gd name="f56" fmla="val 113"/>
                <a:gd name="f57" fmla="val 253"/>
                <a:gd name="f58" fmla="val 120"/>
                <a:gd name="f59" fmla="val 297"/>
                <a:gd name="f60" fmla="val 135"/>
                <a:gd name="f61" fmla="val 299"/>
                <a:gd name="f62" fmla="val 153"/>
                <a:gd name="f63" fmla="val 288"/>
                <a:gd name="f64" fmla="val 163"/>
                <a:gd name="f65" fmla="val 306"/>
                <a:gd name="f66" fmla="val 165"/>
                <a:gd name="f67" fmla="val 321"/>
                <a:gd name="f68" fmla="val 329"/>
                <a:gd name="f69" fmla="val 150"/>
                <a:gd name="f70" fmla="val 322"/>
                <a:gd name="f71" fmla="val 138"/>
                <a:gd name="f72" fmla="val 317"/>
                <a:gd name="f73" fmla="val 125"/>
                <a:gd name="f74" fmla="val 124"/>
                <a:gd name="f75" fmla="val 314"/>
                <a:gd name="f76" fmla="val 123"/>
                <a:gd name="f77" fmla="val 316"/>
                <a:gd name="f78" fmla="val 121"/>
                <a:gd name="f79" fmla="val 128"/>
                <a:gd name="f80" fmla="val 343"/>
                <a:gd name="f81" fmla="val 130"/>
                <a:gd name="f82" fmla="val 372"/>
                <a:gd name="f83" fmla="val 154"/>
                <a:gd name="f84" fmla="val 390"/>
                <a:gd name="f85" fmla="val 162"/>
                <a:gd name="f86" fmla="val 396"/>
                <a:gd name="f87" fmla="val 402"/>
                <a:gd name="f88" fmla="val 156"/>
                <a:gd name="f89" fmla="val 409"/>
                <a:gd name="f90" fmla="val 145"/>
                <a:gd name="f91" fmla="val 423"/>
                <a:gd name="f92" fmla="val 126"/>
                <a:gd name="f93" fmla="val 110"/>
                <a:gd name="f94" fmla="val 421"/>
                <a:gd name="f95" fmla="val 106"/>
                <a:gd name="f96" fmla="val 419"/>
                <a:gd name="f97" fmla="val 101"/>
                <a:gd name="f98" fmla="val 411"/>
                <a:gd name="f99" fmla="val 102"/>
                <a:gd name="f100" fmla="val 407"/>
                <a:gd name="f101" fmla="val 378"/>
                <a:gd name="f102" fmla="val 100"/>
                <a:gd name="f103" fmla="val 352"/>
                <a:gd name="f104" fmla="val 91"/>
                <a:gd name="f105" fmla="val 326"/>
                <a:gd name="f106" fmla="val 325"/>
                <a:gd name="f107" fmla="val 88"/>
                <a:gd name="f108" fmla="val 324"/>
                <a:gd name="f109" fmla="+- 0 0 -90"/>
                <a:gd name="f110" fmla="*/ f3 1 166"/>
                <a:gd name="f111" fmla="*/ f4 1 428"/>
                <a:gd name="f112" fmla="val f5"/>
                <a:gd name="f113" fmla="val f6"/>
                <a:gd name="f114" fmla="val f7"/>
                <a:gd name="f115" fmla="*/ f109 f0 1"/>
                <a:gd name="f116" fmla="+- f114 0 f112"/>
                <a:gd name="f117" fmla="+- f113 0 f112"/>
                <a:gd name="f118" fmla="*/ f115 1 f2"/>
                <a:gd name="f119" fmla="*/ f117 1 166"/>
                <a:gd name="f120" fmla="*/ f116 1 428"/>
                <a:gd name="f121" fmla="*/ 87 f117 1"/>
                <a:gd name="f122" fmla="*/ 323 f116 1"/>
                <a:gd name="f123" fmla="*/ 62 f117 1"/>
                <a:gd name="f124" fmla="*/ 356 f116 1"/>
                <a:gd name="f125" fmla="*/ 61 f117 1"/>
                <a:gd name="f126" fmla="*/ 320 f116 1"/>
                <a:gd name="f127" fmla="*/ 82 f117 1"/>
                <a:gd name="f128" fmla="*/ 308 f116 1"/>
                <a:gd name="f129" fmla="*/ 38 f117 1"/>
                <a:gd name="f130" fmla="*/ 203 f116 1"/>
                <a:gd name="f131" fmla="*/ 27 f117 1"/>
                <a:gd name="f132" fmla="*/ 173 f116 1"/>
                <a:gd name="f133" fmla="*/ 15 f117 1"/>
                <a:gd name="f134" fmla="*/ 0 f116 1"/>
                <a:gd name="f135" fmla="*/ 25 f117 1"/>
                <a:gd name="f136" fmla="*/ 12 f116 1"/>
                <a:gd name="f137" fmla="*/ 98 f117 1"/>
                <a:gd name="f138" fmla="*/ 167 f116 1"/>
                <a:gd name="f139" fmla="*/ 120 f117 1"/>
                <a:gd name="f140" fmla="*/ 297 f116 1"/>
                <a:gd name="f141" fmla="*/ 163 f117 1"/>
                <a:gd name="f142" fmla="*/ 306 f116 1"/>
                <a:gd name="f143" fmla="*/ 166 f117 1"/>
                <a:gd name="f144" fmla="*/ 329 f116 1"/>
                <a:gd name="f145" fmla="*/ 125 f117 1"/>
                <a:gd name="f146" fmla="*/ 312 f116 1"/>
                <a:gd name="f147" fmla="*/ 121 f117 1"/>
                <a:gd name="f148" fmla="*/ 317 f116 1"/>
                <a:gd name="f149" fmla="*/ 154 f117 1"/>
                <a:gd name="f150" fmla="*/ 390 f116 1"/>
                <a:gd name="f151" fmla="*/ 156 f117 1"/>
                <a:gd name="f152" fmla="*/ 409 f116 1"/>
                <a:gd name="f153" fmla="*/ 110 f117 1"/>
                <a:gd name="f154" fmla="*/ 421 f116 1"/>
                <a:gd name="f155" fmla="*/ 102 f117 1"/>
                <a:gd name="f156" fmla="*/ 407 f116 1"/>
                <a:gd name="f157" fmla="*/ 91 f117 1"/>
                <a:gd name="f158" fmla="*/ 326 f116 1"/>
                <a:gd name="f159" fmla="+- f118 0 f1"/>
                <a:gd name="f160" fmla="*/ f121 1 166"/>
                <a:gd name="f161" fmla="*/ f122 1 428"/>
                <a:gd name="f162" fmla="*/ f123 1 166"/>
                <a:gd name="f163" fmla="*/ f124 1 428"/>
                <a:gd name="f164" fmla="*/ f125 1 166"/>
                <a:gd name="f165" fmla="*/ f126 1 428"/>
                <a:gd name="f166" fmla="*/ f127 1 166"/>
                <a:gd name="f167" fmla="*/ f128 1 428"/>
                <a:gd name="f168" fmla="*/ f129 1 166"/>
                <a:gd name="f169" fmla="*/ f130 1 428"/>
                <a:gd name="f170" fmla="*/ f131 1 166"/>
                <a:gd name="f171" fmla="*/ f132 1 428"/>
                <a:gd name="f172" fmla="*/ f133 1 166"/>
                <a:gd name="f173" fmla="*/ f134 1 428"/>
                <a:gd name="f174" fmla="*/ f135 1 166"/>
                <a:gd name="f175" fmla="*/ f136 1 428"/>
                <a:gd name="f176" fmla="*/ f137 1 166"/>
                <a:gd name="f177" fmla="*/ f138 1 428"/>
                <a:gd name="f178" fmla="*/ f139 1 166"/>
                <a:gd name="f179" fmla="*/ f140 1 428"/>
                <a:gd name="f180" fmla="*/ f141 1 166"/>
                <a:gd name="f181" fmla="*/ f142 1 428"/>
                <a:gd name="f182" fmla="*/ f143 1 166"/>
                <a:gd name="f183" fmla="*/ f144 1 428"/>
                <a:gd name="f184" fmla="*/ f145 1 166"/>
                <a:gd name="f185" fmla="*/ f146 1 428"/>
                <a:gd name="f186" fmla="*/ f147 1 166"/>
                <a:gd name="f187" fmla="*/ f148 1 428"/>
                <a:gd name="f188" fmla="*/ f149 1 166"/>
                <a:gd name="f189" fmla="*/ f150 1 428"/>
                <a:gd name="f190" fmla="*/ f151 1 166"/>
                <a:gd name="f191" fmla="*/ f152 1 428"/>
                <a:gd name="f192" fmla="*/ f153 1 166"/>
                <a:gd name="f193" fmla="*/ f154 1 428"/>
                <a:gd name="f194" fmla="*/ f155 1 166"/>
                <a:gd name="f195" fmla="*/ f156 1 428"/>
                <a:gd name="f196" fmla="*/ f157 1 166"/>
                <a:gd name="f197" fmla="*/ f158 1 428"/>
                <a:gd name="f198" fmla="*/ 0 1 f119"/>
                <a:gd name="f199" fmla="*/ f113 1 f119"/>
                <a:gd name="f200" fmla="*/ 0 1 f120"/>
                <a:gd name="f201" fmla="*/ f114 1 f120"/>
                <a:gd name="f202" fmla="*/ f160 1 f119"/>
                <a:gd name="f203" fmla="*/ f161 1 f120"/>
                <a:gd name="f204" fmla="*/ f162 1 f119"/>
                <a:gd name="f205" fmla="*/ f163 1 f120"/>
                <a:gd name="f206" fmla="*/ f164 1 f119"/>
                <a:gd name="f207" fmla="*/ f165 1 f120"/>
                <a:gd name="f208" fmla="*/ f166 1 f119"/>
                <a:gd name="f209" fmla="*/ f167 1 f120"/>
                <a:gd name="f210" fmla="*/ f168 1 f119"/>
                <a:gd name="f211" fmla="*/ f169 1 f120"/>
                <a:gd name="f212" fmla="*/ f170 1 f119"/>
                <a:gd name="f213" fmla="*/ f171 1 f120"/>
                <a:gd name="f214" fmla="*/ f172 1 f119"/>
                <a:gd name="f215" fmla="*/ f173 1 f120"/>
                <a:gd name="f216" fmla="*/ f174 1 f119"/>
                <a:gd name="f217" fmla="*/ f175 1 f120"/>
                <a:gd name="f218" fmla="*/ f176 1 f119"/>
                <a:gd name="f219" fmla="*/ f177 1 f120"/>
                <a:gd name="f220" fmla="*/ f178 1 f119"/>
                <a:gd name="f221" fmla="*/ f179 1 f120"/>
                <a:gd name="f222" fmla="*/ f180 1 f119"/>
                <a:gd name="f223" fmla="*/ f181 1 f120"/>
                <a:gd name="f224" fmla="*/ f182 1 f119"/>
                <a:gd name="f225" fmla="*/ f183 1 f120"/>
                <a:gd name="f226" fmla="*/ f184 1 f119"/>
                <a:gd name="f227" fmla="*/ f185 1 f120"/>
                <a:gd name="f228" fmla="*/ f186 1 f119"/>
                <a:gd name="f229" fmla="*/ f187 1 f120"/>
                <a:gd name="f230" fmla="*/ f188 1 f119"/>
                <a:gd name="f231" fmla="*/ f189 1 f120"/>
                <a:gd name="f232" fmla="*/ f190 1 f119"/>
                <a:gd name="f233" fmla="*/ f191 1 f120"/>
                <a:gd name="f234" fmla="*/ f192 1 f119"/>
                <a:gd name="f235" fmla="*/ f193 1 f120"/>
                <a:gd name="f236" fmla="*/ f194 1 f119"/>
                <a:gd name="f237" fmla="*/ f195 1 f120"/>
                <a:gd name="f238" fmla="*/ f196 1 f119"/>
                <a:gd name="f239" fmla="*/ f197 1 f120"/>
                <a:gd name="f240" fmla="*/ f198 f110 1"/>
                <a:gd name="f241" fmla="*/ f199 f110 1"/>
                <a:gd name="f242" fmla="*/ f201 f111 1"/>
                <a:gd name="f243" fmla="*/ f200 f111 1"/>
                <a:gd name="f244" fmla="*/ f202 f110 1"/>
                <a:gd name="f245" fmla="*/ f203 f111 1"/>
                <a:gd name="f246" fmla="*/ f204 f110 1"/>
                <a:gd name="f247" fmla="*/ f205 f111 1"/>
                <a:gd name="f248" fmla="*/ f206 f110 1"/>
                <a:gd name="f249" fmla="*/ f207 f111 1"/>
                <a:gd name="f250" fmla="*/ f208 f110 1"/>
                <a:gd name="f251" fmla="*/ f209 f111 1"/>
                <a:gd name="f252" fmla="*/ f210 f110 1"/>
                <a:gd name="f253" fmla="*/ f211 f111 1"/>
                <a:gd name="f254" fmla="*/ f212 f110 1"/>
                <a:gd name="f255" fmla="*/ f213 f111 1"/>
                <a:gd name="f256" fmla="*/ f214 f110 1"/>
                <a:gd name="f257" fmla="*/ f215 f111 1"/>
                <a:gd name="f258" fmla="*/ f216 f110 1"/>
                <a:gd name="f259" fmla="*/ f217 f111 1"/>
                <a:gd name="f260" fmla="*/ f218 f110 1"/>
                <a:gd name="f261" fmla="*/ f219 f111 1"/>
                <a:gd name="f262" fmla="*/ f220 f110 1"/>
                <a:gd name="f263" fmla="*/ f221 f111 1"/>
                <a:gd name="f264" fmla="*/ f222 f110 1"/>
                <a:gd name="f265" fmla="*/ f223 f111 1"/>
                <a:gd name="f266" fmla="*/ f224 f110 1"/>
                <a:gd name="f267" fmla="*/ f225 f111 1"/>
                <a:gd name="f268" fmla="*/ f226 f110 1"/>
                <a:gd name="f269" fmla="*/ f227 f111 1"/>
                <a:gd name="f270" fmla="*/ f228 f110 1"/>
                <a:gd name="f271" fmla="*/ f229 f111 1"/>
                <a:gd name="f272" fmla="*/ f230 f110 1"/>
                <a:gd name="f273" fmla="*/ f231 f111 1"/>
                <a:gd name="f274" fmla="*/ f232 f110 1"/>
                <a:gd name="f275" fmla="*/ f233 f111 1"/>
                <a:gd name="f276" fmla="*/ f234 f110 1"/>
                <a:gd name="f277" fmla="*/ f235 f111 1"/>
                <a:gd name="f278" fmla="*/ f236 f110 1"/>
                <a:gd name="f279" fmla="*/ f237 f111 1"/>
                <a:gd name="f280" fmla="*/ f238 f110 1"/>
                <a:gd name="f281" fmla="*/ f239 f111 1"/>
              </a:gdLst>
              <a:ahLst/>
              <a:cxnLst>
                <a:cxn ang="3cd4">
                  <a:pos x="hc" y="t"/>
                </a:cxn>
                <a:cxn ang="0">
                  <a:pos x="r" y="vc"/>
                </a:cxn>
                <a:cxn ang="cd4">
                  <a:pos x="hc" y="b"/>
                </a:cxn>
                <a:cxn ang="cd2">
                  <a:pos x="l" y="vc"/>
                </a:cxn>
                <a:cxn ang="f159">
                  <a:pos x="f244" y="f245"/>
                </a:cxn>
                <a:cxn ang="f159">
                  <a:pos x="f246" y="f247"/>
                </a:cxn>
                <a:cxn ang="f159">
                  <a:pos x="f248" y="f249"/>
                </a:cxn>
                <a:cxn ang="f159">
                  <a:pos x="f250" y="f251"/>
                </a:cxn>
                <a:cxn ang="f159">
                  <a:pos x="f252" y="f253"/>
                </a:cxn>
                <a:cxn ang="f159">
                  <a:pos x="f254" y="f255"/>
                </a:cxn>
                <a:cxn ang="f159">
                  <a:pos x="f256" y="f257"/>
                </a:cxn>
                <a:cxn ang="f159">
                  <a:pos x="f258" y="f259"/>
                </a:cxn>
                <a:cxn ang="f159">
                  <a:pos x="f260" y="f261"/>
                </a:cxn>
                <a:cxn ang="f159">
                  <a:pos x="f262" y="f263"/>
                </a:cxn>
                <a:cxn ang="f159">
                  <a:pos x="f264" y="f265"/>
                </a:cxn>
                <a:cxn ang="f159">
                  <a:pos x="f266" y="f267"/>
                </a:cxn>
                <a:cxn ang="f159">
                  <a:pos x="f268" y="f269"/>
                </a:cxn>
                <a:cxn ang="f159">
                  <a:pos x="f270" y="f271"/>
                </a:cxn>
                <a:cxn ang="f159">
                  <a:pos x="f272" y="f273"/>
                </a:cxn>
                <a:cxn ang="f159">
                  <a:pos x="f274" y="f275"/>
                </a:cxn>
                <a:cxn ang="f159">
                  <a:pos x="f276" y="f277"/>
                </a:cxn>
                <a:cxn ang="f159">
                  <a:pos x="f278" y="f279"/>
                </a:cxn>
                <a:cxn ang="f159">
                  <a:pos x="f280" y="f281"/>
                </a:cxn>
                <a:cxn ang="f159">
                  <a:pos x="f244" y="f245"/>
                </a:cxn>
              </a:cxnLst>
              <a:rect l="f240" t="f243" r="f241" b="f242"/>
              <a:pathLst>
                <a:path w="166" h="428">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40"/>
                    <a:pt x="f41" y="f5"/>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 y="f25"/>
                    <a:pt x="f66" y="f67"/>
                    <a:pt x="f6" y="f68"/>
                  </a:cubicBezTo>
                  <a:cubicBezTo>
                    <a:pt x="f69" y="f70"/>
                    <a:pt x="f71" y="f72"/>
                    <a:pt x="f73" y="f25"/>
                  </a:cubicBezTo>
                  <a:cubicBezTo>
                    <a:pt x="f74" y="f75"/>
                    <a:pt x="f76" y="f77"/>
                    <a:pt x="f78" y="f72"/>
                  </a:cubicBezTo>
                  <a:cubicBezTo>
                    <a:pt x="f79" y="f80"/>
                    <a:pt x="f81" y="f82"/>
                    <a:pt x="f83" y="f84"/>
                  </a:cubicBezTo>
                  <a:cubicBezTo>
                    <a:pt x="f85" y="f86"/>
                    <a:pt x="f85" y="f87"/>
                    <a:pt x="f88" y="f89"/>
                  </a:cubicBezTo>
                  <a:cubicBezTo>
                    <a:pt x="f90" y="f91"/>
                    <a:pt x="f92" y="f7"/>
                    <a:pt x="f93" y="f94"/>
                  </a:cubicBezTo>
                  <a:cubicBezTo>
                    <a:pt x="f95" y="f96"/>
                    <a:pt x="f97" y="f98"/>
                    <a:pt x="f99" y="f100"/>
                  </a:cubicBezTo>
                  <a:cubicBezTo>
                    <a:pt x="f56" y="f101"/>
                    <a:pt x="f102" y="f103"/>
                    <a:pt x="f104" y="f105"/>
                  </a:cubicBezTo>
                  <a:cubicBezTo>
                    <a:pt x="f50" y="f106"/>
                    <a:pt x="f107" y="f108"/>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333D5A5F-4DA1-4D09-B22A-D73FA3D092A0}"/>
                </a:ext>
              </a:extLst>
            </p:cNvPr>
            <p:cNvSpPr/>
            <p:nvPr/>
          </p:nvSpPr>
          <p:spPr>
            <a:xfrm>
              <a:off x="376239" y="2436811"/>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0"/>
                <a:gd name="f49" fmla="val 50"/>
                <a:gd name="f50" fmla="val 60"/>
                <a:gd name="f51" fmla="val 55"/>
                <a:gd name="f52" fmla="val 93"/>
                <a:gd name="f53" fmla="val 58"/>
                <a:gd name="f54" fmla="val 117"/>
                <a:gd name="f55" fmla="val 63"/>
                <a:gd name="f56" fmla="val 140"/>
                <a:gd name="f57" fmla="val 67"/>
                <a:gd name="f58" fmla="val 164"/>
                <a:gd name="f59" fmla="val 75"/>
                <a:gd name="f60" fmla="val 166"/>
                <a:gd name="f61" fmla="val 85"/>
                <a:gd name="f62" fmla="val 159"/>
                <a:gd name="f63" fmla="val 90"/>
                <a:gd name="f64" fmla="val 170"/>
                <a:gd name="f65" fmla="val 178"/>
                <a:gd name="f66" fmla="val 182"/>
                <a:gd name="f67" fmla="val 83"/>
                <a:gd name="f68" fmla="val 76"/>
                <a:gd name="f69" fmla="val 176"/>
                <a:gd name="f70" fmla="val 70"/>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61"/>
                <a:gd name="f87" fmla="val 233"/>
                <a:gd name="f88" fmla="val 59"/>
                <a:gd name="f89" fmla="val 232"/>
                <a:gd name="f90" fmla="val 56"/>
                <a:gd name="f91" fmla="val 228"/>
                <a:gd name="f92" fmla="val 57"/>
                <a:gd name="f93" fmla="val 226"/>
                <a:gd name="f94" fmla="val 209"/>
                <a:gd name="f95" fmla="val 195"/>
                <a:gd name="f96" fmla="val 51"/>
                <a:gd name="f97" fmla="val 49"/>
                <a:gd name="f98" fmla="+- 0 0 -90"/>
                <a:gd name="f99" fmla="*/ f3 1 92"/>
                <a:gd name="f100" fmla="*/ f4 1 237"/>
                <a:gd name="f101" fmla="val f5"/>
                <a:gd name="f102" fmla="val f6"/>
                <a:gd name="f103" fmla="val f7"/>
                <a:gd name="f104" fmla="*/ f98 f0 1"/>
                <a:gd name="f105" fmla="+- f103 0 f101"/>
                <a:gd name="f106" fmla="+- f102 0 f101"/>
                <a:gd name="f107" fmla="*/ f104 1 f2"/>
                <a:gd name="f108" fmla="*/ f106 1 92"/>
                <a:gd name="f109" fmla="*/ f105 1 237"/>
                <a:gd name="f110" fmla="*/ 48 f106 1"/>
                <a:gd name="f111" fmla="*/ 179 f105 1"/>
                <a:gd name="f112" fmla="*/ 34 f106 1"/>
                <a:gd name="f113" fmla="*/ 197 f105 1"/>
                <a:gd name="f114" fmla="*/ 177 f105 1"/>
                <a:gd name="f115" fmla="*/ 45 f106 1"/>
                <a:gd name="f116" fmla="*/ 171 f105 1"/>
                <a:gd name="f117" fmla="*/ 21 f106 1"/>
                <a:gd name="f118" fmla="*/ 113 f105 1"/>
                <a:gd name="f119" fmla="*/ 15 f106 1"/>
                <a:gd name="f120" fmla="*/ 96 f105 1"/>
                <a:gd name="f121" fmla="*/ 8 f106 1"/>
                <a:gd name="f122" fmla="*/ 0 f105 1"/>
                <a:gd name="f123" fmla="*/ 14 f106 1"/>
                <a:gd name="f124" fmla="*/ 6 f105 1"/>
                <a:gd name="f125" fmla="*/ 55 f106 1"/>
                <a:gd name="f126" fmla="*/ 93 f105 1"/>
                <a:gd name="f127" fmla="*/ 67 f106 1"/>
                <a:gd name="f128" fmla="*/ 164 f105 1"/>
                <a:gd name="f129" fmla="*/ 90 f106 1"/>
                <a:gd name="f130" fmla="*/ 170 f105 1"/>
                <a:gd name="f131" fmla="*/ 92 f106 1"/>
                <a:gd name="f132" fmla="*/ 182 f105 1"/>
                <a:gd name="f133" fmla="*/ 70 f106 1"/>
                <a:gd name="f134" fmla="*/ 173 f105 1"/>
                <a:gd name="f135" fmla="*/ 176 f105 1"/>
                <a:gd name="f136" fmla="*/ 86 f106 1"/>
                <a:gd name="f137" fmla="*/ 216 f105 1"/>
                <a:gd name="f138" fmla="*/ 87 f106 1"/>
                <a:gd name="f139" fmla="*/ 227 f105 1"/>
                <a:gd name="f140" fmla="*/ 61 f106 1"/>
                <a:gd name="f141" fmla="*/ 233 f105 1"/>
                <a:gd name="f142" fmla="*/ 57 f106 1"/>
                <a:gd name="f143" fmla="*/ 226 f105 1"/>
                <a:gd name="f144" fmla="*/ 51 f106 1"/>
                <a:gd name="f145" fmla="*/ 180 f105 1"/>
                <a:gd name="f146" fmla="+- f107 0 f1"/>
                <a:gd name="f147" fmla="*/ f110 1 92"/>
                <a:gd name="f148" fmla="*/ f111 1 237"/>
                <a:gd name="f149" fmla="*/ f112 1 92"/>
                <a:gd name="f150" fmla="*/ f113 1 237"/>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92"/>
                <a:gd name="f171" fmla="*/ f134 1 237"/>
                <a:gd name="f172" fmla="*/ f135 1 237"/>
                <a:gd name="f173" fmla="*/ f136 1 92"/>
                <a:gd name="f174" fmla="*/ f137 1 237"/>
                <a:gd name="f175" fmla="*/ f138 1 92"/>
                <a:gd name="f176" fmla="*/ f139 1 237"/>
                <a:gd name="f177" fmla="*/ f140 1 92"/>
                <a:gd name="f178" fmla="*/ f141 1 237"/>
                <a:gd name="f179" fmla="*/ f142 1 92"/>
                <a:gd name="f180" fmla="*/ f143 1 237"/>
                <a:gd name="f181" fmla="*/ f144 1 92"/>
                <a:gd name="f182" fmla="*/ f145 1 237"/>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 y="f65"/>
                    <a:pt x="f6" y="f66"/>
                  </a:cubicBezTo>
                  <a:cubicBezTo>
                    <a:pt x="f67" y="f9"/>
                    <a:pt x="f68" y="f69"/>
                    <a:pt x="f70" y="f24"/>
                  </a:cubicBezTo>
                  <a:cubicBezTo>
                    <a:pt x="f71" y="f72"/>
                    <a:pt x="f73" y="f22"/>
                    <a:pt x="f57" y="f69"/>
                  </a:cubicBezTo>
                  <a:cubicBezTo>
                    <a:pt x="f74" y="f75"/>
                    <a:pt x="f76" y="f77"/>
                    <a:pt x="f78" y="f79"/>
                  </a:cubicBezTo>
                  <a:cubicBezTo>
                    <a:pt x="f63" y="f80"/>
                    <a:pt x="f63" y="f81"/>
                    <a:pt x="f82" y="f83"/>
                  </a:cubicBezTo>
                  <a:cubicBezTo>
                    <a:pt x="f84" y="f85"/>
                    <a:pt x="f70" y="f7"/>
                    <a:pt x="f86" y="f87"/>
                  </a:cubicBezTo>
                  <a:cubicBezTo>
                    <a:pt x="f88" y="f89"/>
                    <a:pt x="f90" y="f91"/>
                    <a:pt x="f92" y="f93"/>
                  </a:cubicBezTo>
                  <a:cubicBezTo>
                    <a:pt x="f55" y="f94"/>
                    <a:pt x="f51" y="f95"/>
                    <a:pt x="f96" y="f2"/>
                  </a:cubicBezTo>
                  <a:cubicBezTo>
                    <a:pt x="f49" y="f2"/>
                    <a:pt x="f97" y="f2"/>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7AF1E5DF-69A1-4E0D-AD21-C77945C7EFF0}"/>
                </a:ext>
              </a:extLst>
            </p:cNvPr>
            <p:cNvSpPr/>
            <p:nvPr/>
          </p:nvSpPr>
          <p:spPr>
            <a:xfrm>
              <a:off x="8607420" y="2147889"/>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5"/>
                <a:gd name="f18" fmla="val 25"/>
                <a:gd name="f19" fmla="val 183"/>
                <a:gd name="f20" fmla="val 178"/>
                <a:gd name="f21" fmla="val 37"/>
                <a:gd name="f22" fmla="val 175"/>
                <a:gd name="f23" fmla="val 41"/>
                <a:gd name="f24" fmla="val 173"/>
                <a:gd name="f25" fmla="val 45"/>
                <a:gd name="f26" fmla="val 171"/>
                <a:gd name="f27" fmla="val 152"/>
                <a:gd name="f28" fmla="val 29"/>
                <a:gd name="f29" fmla="val 132"/>
                <a:gd name="f30" fmla="val 21"/>
                <a:gd name="f31" fmla="val 113"/>
                <a:gd name="f32" fmla="val 19"/>
                <a:gd name="f33" fmla="val 107"/>
                <a:gd name="f34" fmla="val 17"/>
                <a:gd name="f35" fmla="val 102"/>
                <a:gd name="f36" fmla="val 15"/>
                <a:gd name="f37" fmla="val 96"/>
                <a:gd name="f38" fmla="val 65"/>
                <a:gd name="f39" fmla="val 8"/>
                <a:gd name="f40" fmla="val 10"/>
                <a:gd name="f41" fmla="val 3"/>
                <a:gd name="f42" fmla="val 12"/>
                <a:gd name="f43" fmla="val 5"/>
                <a:gd name="f44" fmla="val 14"/>
                <a:gd name="f45" fmla="val 7"/>
                <a:gd name="f46" fmla="val 38"/>
                <a:gd name="f47" fmla="val 31"/>
                <a:gd name="f48" fmla="val 50"/>
                <a:gd name="f49" fmla="val 60"/>
                <a:gd name="f50" fmla="val 55"/>
                <a:gd name="f51" fmla="val 93"/>
                <a:gd name="f52" fmla="val 58"/>
                <a:gd name="f53" fmla="val 117"/>
                <a:gd name="f54" fmla="val 63"/>
                <a:gd name="f55" fmla="val 141"/>
                <a:gd name="f56" fmla="val 67"/>
                <a:gd name="f57" fmla="val 165"/>
                <a:gd name="f58" fmla="val 75"/>
                <a:gd name="f59" fmla="val 166"/>
                <a:gd name="f60" fmla="val 85"/>
                <a:gd name="f61" fmla="val 160"/>
                <a:gd name="f62" fmla="val 90"/>
                <a:gd name="f63" fmla="val 170"/>
                <a:gd name="f64" fmla="val 174"/>
                <a:gd name="f65" fmla="val 83"/>
                <a:gd name="f66" fmla="val 76"/>
                <a:gd name="f67" fmla="val 176"/>
                <a:gd name="f68" fmla="val 70"/>
                <a:gd name="f69" fmla="val 69"/>
                <a:gd name="f70" fmla="val 68"/>
                <a:gd name="f71" fmla="val 71"/>
                <a:gd name="f72" fmla="val 72"/>
                <a:gd name="f73" fmla="val 206"/>
                <a:gd name="f74" fmla="val 86"/>
                <a:gd name="f75" fmla="val 217"/>
                <a:gd name="f76" fmla="val 220"/>
                <a:gd name="f77" fmla="val 223"/>
                <a:gd name="f78" fmla="val 87"/>
                <a:gd name="f79" fmla="val 227"/>
                <a:gd name="f80" fmla="val 81"/>
                <a:gd name="f81" fmla="val 235"/>
                <a:gd name="f82" fmla="val 61"/>
                <a:gd name="f83" fmla="val 234"/>
                <a:gd name="f84" fmla="val 59"/>
                <a:gd name="f85" fmla="val 233"/>
                <a:gd name="f86" fmla="val 56"/>
                <a:gd name="f87" fmla="val 228"/>
                <a:gd name="f88" fmla="val 57"/>
                <a:gd name="f89" fmla="val 226"/>
                <a:gd name="f90" fmla="val 210"/>
                <a:gd name="f91" fmla="val 51"/>
                <a:gd name="f92" fmla="val 181"/>
                <a:gd name="f93" fmla="val 49"/>
                <a:gd name="f94" fmla="+- 0 0 -90"/>
                <a:gd name="f95" fmla="*/ f3 1 92"/>
                <a:gd name="f96" fmla="*/ f4 1 238"/>
                <a:gd name="f97" fmla="val f5"/>
                <a:gd name="f98" fmla="val f6"/>
                <a:gd name="f99" fmla="val f7"/>
                <a:gd name="f100" fmla="*/ f94 f0 1"/>
                <a:gd name="f101" fmla="+- f99 0 f97"/>
                <a:gd name="f102" fmla="+- f98 0 f97"/>
                <a:gd name="f103" fmla="*/ f100 1 f2"/>
                <a:gd name="f104" fmla="*/ f102 1 92"/>
                <a:gd name="f105" fmla="*/ f101 1 238"/>
                <a:gd name="f106" fmla="*/ 48 f102 1"/>
                <a:gd name="f107" fmla="*/ 179 f101 1"/>
                <a:gd name="f108" fmla="*/ 34 f102 1"/>
                <a:gd name="f109" fmla="*/ 197 f101 1"/>
                <a:gd name="f110" fmla="*/ 178 f101 1"/>
                <a:gd name="f111" fmla="*/ 45 f102 1"/>
                <a:gd name="f112" fmla="*/ 171 f101 1"/>
                <a:gd name="f113" fmla="*/ 21 f102 1"/>
                <a:gd name="f114" fmla="*/ 113 f101 1"/>
                <a:gd name="f115" fmla="*/ 15 f102 1"/>
                <a:gd name="f116" fmla="*/ 96 f101 1"/>
                <a:gd name="f117" fmla="*/ 8 f102 1"/>
                <a:gd name="f118" fmla="*/ 0 f101 1"/>
                <a:gd name="f119" fmla="*/ 14 f102 1"/>
                <a:gd name="f120" fmla="*/ 7 f101 1"/>
                <a:gd name="f121" fmla="*/ 55 f102 1"/>
                <a:gd name="f122" fmla="*/ 93 f101 1"/>
                <a:gd name="f123" fmla="*/ 67 f102 1"/>
                <a:gd name="f124" fmla="*/ 165 f101 1"/>
                <a:gd name="f125" fmla="*/ 90 f102 1"/>
                <a:gd name="f126" fmla="*/ 170 f101 1"/>
                <a:gd name="f127" fmla="*/ 92 f102 1"/>
                <a:gd name="f128" fmla="*/ 183 f101 1"/>
                <a:gd name="f129" fmla="*/ 70 f102 1"/>
                <a:gd name="f130" fmla="*/ 173 f101 1"/>
                <a:gd name="f131" fmla="*/ 176 f101 1"/>
                <a:gd name="f132" fmla="*/ 86 f102 1"/>
                <a:gd name="f133" fmla="*/ 217 f101 1"/>
                <a:gd name="f134" fmla="*/ 87 f102 1"/>
                <a:gd name="f135" fmla="*/ 227 f101 1"/>
                <a:gd name="f136" fmla="*/ 61 f102 1"/>
                <a:gd name="f137" fmla="*/ 234 f101 1"/>
                <a:gd name="f138" fmla="*/ 57 f102 1"/>
                <a:gd name="f139" fmla="*/ 226 f101 1"/>
                <a:gd name="f140" fmla="*/ 51 f102 1"/>
                <a:gd name="f141" fmla="*/ 181 f101 1"/>
                <a:gd name="f142" fmla="+- f103 0 f1"/>
                <a:gd name="f143" fmla="*/ f106 1 92"/>
                <a:gd name="f144" fmla="*/ f107 1 238"/>
                <a:gd name="f145" fmla="*/ f108 1 92"/>
                <a:gd name="f146" fmla="*/ f109 1 238"/>
                <a:gd name="f147" fmla="*/ f110 1 238"/>
                <a:gd name="f148" fmla="*/ f111 1 92"/>
                <a:gd name="f149" fmla="*/ f112 1 238"/>
                <a:gd name="f150" fmla="*/ f113 1 92"/>
                <a:gd name="f151" fmla="*/ f114 1 238"/>
                <a:gd name="f152" fmla="*/ f115 1 92"/>
                <a:gd name="f153" fmla="*/ f116 1 238"/>
                <a:gd name="f154" fmla="*/ f117 1 92"/>
                <a:gd name="f155" fmla="*/ f118 1 238"/>
                <a:gd name="f156" fmla="*/ f119 1 92"/>
                <a:gd name="f157" fmla="*/ f120 1 238"/>
                <a:gd name="f158" fmla="*/ f121 1 92"/>
                <a:gd name="f159" fmla="*/ f122 1 238"/>
                <a:gd name="f160" fmla="*/ f123 1 92"/>
                <a:gd name="f161" fmla="*/ f124 1 238"/>
                <a:gd name="f162" fmla="*/ f125 1 92"/>
                <a:gd name="f163" fmla="*/ f126 1 238"/>
                <a:gd name="f164" fmla="*/ f127 1 92"/>
                <a:gd name="f165" fmla="*/ f128 1 238"/>
                <a:gd name="f166" fmla="*/ f129 1 92"/>
                <a:gd name="f167" fmla="*/ f130 1 238"/>
                <a:gd name="f168" fmla="*/ f131 1 238"/>
                <a:gd name="f169" fmla="*/ f132 1 92"/>
                <a:gd name="f170" fmla="*/ f133 1 238"/>
                <a:gd name="f171" fmla="*/ f134 1 92"/>
                <a:gd name="f172" fmla="*/ f135 1 238"/>
                <a:gd name="f173" fmla="*/ f136 1 92"/>
                <a:gd name="f174" fmla="*/ f137 1 238"/>
                <a:gd name="f175" fmla="*/ f138 1 92"/>
                <a:gd name="f176" fmla="*/ f139 1 238"/>
                <a:gd name="f177" fmla="*/ f140 1 92"/>
                <a:gd name="f178" fmla="*/ f141 1 238"/>
                <a:gd name="f179" fmla="*/ 0 1 f104"/>
                <a:gd name="f180" fmla="*/ f98 1 f104"/>
                <a:gd name="f181" fmla="*/ 0 1 f105"/>
                <a:gd name="f182" fmla="*/ f99 1 f105"/>
                <a:gd name="f183" fmla="*/ f143 1 f104"/>
                <a:gd name="f184" fmla="*/ f144 1 f105"/>
                <a:gd name="f185" fmla="*/ f145 1 f104"/>
                <a:gd name="f186" fmla="*/ f146 1 f105"/>
                <a:gd name="f187" fmla="*/ f147 1 f105"/>
                <a:gd name="f188" fmla="*/ f148 1 f104"/>
                <a:gd name="f189" fmla="*/ f149 1 f105"/>
                <a:gd name="f190" fmla="*/ f150 1 f104"/>
                <a:gd name="f191" fmla="*/ f151 1 f105"/>
                <a:gd name="f192" fmla="*/ f152 1 f104"/>
                <a:gd name="f193" fmla="*/ f153 1 f105"/>
                <a:gd name="f194" fmla="*/ f154 1 f104"/>
                <a:gd name="f195" fmla="*/ f155 1 f105"/>
                <a:gd name="f196" fmla="*/ f156 1 f104"/>
                <a:gd name="f197" fmla="*/ f157 1 f105"/>
                <a:gd name="f198" fmla="*/ f158 1 f104"/>
                <a:gd name="f199" fmla="*/ f159 1 f105"/>
                <a:gd name="f200" fmla="*/ f160 1 f104"/>
                <a:gd name="f201" fmla="*/ f161 1 f105"/>
                <a:gd name="f202" fmla="*/ f162 1 f104"/>
                <a:gd name="f203" fmla="*/ f163 1 f105"/>
                <a:gd name="f204" fmla="*/ f164 1 f104"/>
                <a:gd name="f205" fmla="*/ f165 1 f105"/>
                <a:gd name="f206" fmla="*/ f166 1 f104"/>
                <a:gd name="f207" fmla="*/ f167 1 f105"/>
                <a:gd name="f208" fmla="*/ f168 1 f105"/>
                <a:gd name="f209" fmla="*/ f169 1 f104"/>
                <a:gd name="f210" fmla="*/ f170 1 f105"/>
                <a:gd name="f211" fmla="*/ f171 1 f104"/>
                <a:gd name="f212" fmla="*/ f172 1 f105"/>
                <a:gd name="f213" fmla="*/ f173 1 f104"/>
                <a:gd name="f214" fmla="*/ f174 1 f105"/>
                <a:gd name="f215" fmla="*/ f175 1 f104"/>
                <a:gd name="f216" fmla="*/ f176 1 f105"/>
                <a:gd name="f217" fmla="*/ f177 1 f104"/>
                <a:gd name="f218" fmla="*/ f178 1 f105"/>
                <a:gd name="f219" fmla="*/ f179 f95 1"/>
                <a:gd name="f220" fmla="*/ f180 f95 1"/>
                <a:gd name="f221" fmla="*/ f182 f96 1"/>
                <a:gd name="f222" fmla="*/ f181 f96 1"/>
                <a:gd name="f223" fmla="*/ f183 f95 1"/>
                <a:gd name="f224" fmla="*/ f184 f96 1"/>
                <a:gd name="f225" fmla="*/ f185 f95 1"/>
                <a:gd name="f226" fmla="*/ f186 f96 1"/>
                <a:gd name="f227" fmla="*/ f187 f96 1"/>
                <a:gd name="f228" fmla="*/ f188 f95 1"/>
                <a:gd name="f229" fmla="*/ f189 f96 1"/>
                <a:gd name="f230" fmla="*/ f190 f95 1"/>
                <a:gd name="f231" fmla="*/ f191 f96 1"/>
                <a:gd name="f232" fmla="*/ f192 f95 1"/>
                <a:gd name="f233" fmla="*/ f193 f96 1"/>
                <a:gd name="f234" fmla="*/ f194 f95 1"/>
                <a:gd name="f235" fmla="*/ f195 f96 1"/>
                <a:gd name="f236" fmla="*/ f196 f95 1"/>
                <a:gd name="f237" fmla="*/ f197 f96 1"/>
                <a:gd name="f238" fmla="*/ f198 f95 1"/>
                <a:gd name="f239" fmla="*/ f199 f96 1"/>
                <a:gd name="f240" fmla="*/ f200 f95 1"/>
                <a:gd name="f241" fmla="*/ f201 f96 1"/>
                <a:gd name="f242" fmla="*/ f202 f95 1"/>
                <a:gd name="f243" fmla="*/ f203 f96 1"/>
                <a:gd name="f244" fmla="*/ f204 f95 1"/>
                <a:gd name="f245" fmla="*/ f205 f96 1"/>
                <a:gd name="f246" fmla="*/ f206 f95 1"/>
                <a:gd name="f247" fmla="*/ f207 f96 1"/>
                <a:gd name="f248" fmla="*/ f208 f96 1"/>
                <a:gd name="f249" fmla="*/ f209 f95 1"/>
                <a:gd name="f250" fmla="*/ f210 f96 1"/>
                <a:gd name="f251" fmla="*/ f211 f95 1"/>
                <a:gd name="f252" fmla="*/ f212 f96 1"/>
                <a:gd name="f253" fmla="*/ f213 f95 1"/>
                <a:gd name="f254" fmla="*/ f214 f96 1"/>
                <a:gd name="f255" fmla="*/ f215 f95 1"/>
                <a:gd name="f256" fmla="*/ f216 f96 1"/>
                <a:gd name="f257" fmla="*/ f217 f95 1"/>
                <a:gd name="f258" fmla="*/ f218 f96 1"/>
              </a:gdLst>
              <a:ahLst/>
              <a:cxnLst>
                <a:cxn ang="3cd4">
                  <a:pos x="hc" y="t"/>
                </a:cxn>
                <a:cxn ang="0">
                  <a:pos x="r" y="vc"/>
                </a:cxn>
                <a:cxn ang="cd4">
                  <a:pos x="hc" y="b"/>
                </a:cxn>
                <a:cxn ang="cd2">
                  <a:pos x="l" y="vc"/>
                </a:cxn>
                <a:cxn ang="f142">
                  <a:pos x="f223" y="f224"/>
                </a:cxn>
                <a:cxn ang="f142">
                  <a:pos x="f225" y="f226"/>
                </a:cxn>
                <a:cxn ang="f142">
                  <a:pos x="f225" y="f227"/>
                </a:cxn>
                <a:cxn ang="f142">
                  <a:pos x="f228" y="f229"/>
                </a:cxn>
                <a:cxn ang="f142">
                  <a:pos x="f230" y="f231"/>
                </a:cxn>
                <a:cxn ang="f142">
                  <a:pos x="f232" y="f233"/>
                </a:cxn>
                <a:cxn ang="f142">
                  <a:pos x="f234" y="f235"/>
                </a:cxn>
                <a:cxn ang="f142">
                  <a:pos x="f236" y="f237"/>
                </a:cxn>
                <a:cxn ang="f142">
                  <a:pos x="f238" y="f239"/>
                </a:cxn>
                <a:cxn ang="f142">
                  <a:pos x="f240" y="f241"/>
                </a:cxn>
                <a:cxn ang="f142">
                  <a:pos x="f242" y="f243"/>
                </a:cxn>
                <a:cxn ang="f142">
                  <a:pos x="f244" y="f245"/>
                </a:cxn>
                <a:cxn ang="f142">
                  <a:pos x="f246" y="f247"/>
                </a:cxn>
                <a:cxn ang="f142">
                  <a:pos x="f240" y="f248"/>
                </a:cxn>
                <a:cxn ang="f142">
                  <a:pos x="f249" y="f250"/>
                </a:cxn>
                <a:cxn ang="f142">
                  <a:pos x="f251" y="f252"/>
                </a:cxn>
                <a:cxn ang="f142">
                  <a:pos x="f253" y="f254"/>
                </a:cxn>
                <a:cxn ang="f142">
                  <a:pos x="f255" y="f256"/>
                </a:cxn>
                <a:cxn ang="f142">
                  <a:pos x="f257" y="f258"/>
                </a:cxn>
                <a:cxn ang="f142">
                  <a:pos x="f223" y="f224"/>
                </a:cxn>
              </a:cxnLst>
              <a:rect l="f219" t="f222" r="f220" b="f221"/>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14"/>
                    <a:pt x="f39" y="f5"/>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 y="f64"/>
                    <a:pt x="f6" y="f20"/>
                    <a:pt x="f6" y="f19"/>
                  </a:cubicBezTo>
                  <a:cubicBezTo>
                    <a:pt x="f65" y="f9"/>
                    <a:pt x="f66" y="f67"/>
                    <a:pt x="f68" y="f24"/>
                  </a:cubicBezTo>
                  <a:cubicBezTo>
                    <a:pt x="f69" y="f64"/>
                    <a:pt x="f70" y="f22"/>
                    <a:pt x="f56" y="f67"/>
                  </a:cubicBezTo>
                  <a:cubicBezTo>
                    <a:pt x="f71" y="f13"/>
                    <a:pt x="f72" y="f73"/>
                    <a:pt x="f74" y="f75"/>
                  </a:cubicBezTo>
                  <a:cubicBezTo>
                    <a:pt x="f62" y="f76"/>
                    <a:pt x="f62" y="f77"/>
                    <a:pt x="f78" y="f79"/>
                  </a:cubicBezTo>
                  <a:cubicBezTo>
                    <a:pt x="f80" y="f81"/>
                    <a:pt x="f68" y="f7"/>
                    <a:pt x="f82" y="f83"/>
                  </a:cubicBezTo>
                  <a:cubicBezTo>
                    <a:pt x="f84" y="f85"/>
                    <a:pt x="f86" y="f87"/>
                    <a:pt x="f88" y="f89"/>
                  </a:cubicBezTo>
                  <a:cubicBezTo>
                    <a:pt x="f54" y="f90"/>
                    <a:pt x="f50" y="f17"/>
                    <a:pt x="f91" y="f92"/>
                  </a:cubicBezTo>
                  <a:cubicBezTo>
                    <a:pt x="f48" y="f2"/>
                    <a:pt x="f93" y="f2"/>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201ADE42-EA71-4570-B8D4-97AB996EBB2F}"/>
                </a:ext>
              </a:extLst>
            </p:cNvPr>
            <p:cNvSpPr/>
            <p:nvPr/>
          </p:nvSpPr>
          <p:spPr>
            <a:xfrm>
              <a:off x="7008811" y="3313108"/>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0"/>
                <a:gd name="f27" fmla="val 151"/>
                <a:gd name="f28" fmla="val 29"/>
                <a:gd name="f29" fmla="val 132"/>
                <a:gd name="f30" fmla="val 21"/>
                <a:gd name="f31" fmla="val 112"/>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0"/>
                <a:gd name="f48" fmla="val 50"/>
                <a:gd name="f49" fmla="val 59"/>
                <a:gd name="f50" fmla="val 55"/>
                <a:gd name="f51" fmla="val 58"/>
                <a:gd name="f52" fmla="val 116"/>
                <a:gd name="f53" fmla="val 63"/>
                <a:gd name="f54" fmla="val 140"/>
                <a:gd name="f55" fmla="val 67"/>
                <a:gd name="f56" fmla="val 164"/>
                <a:gd name="f57" fmla="val 75"/>
                <a:gd name="f58" fmla="val 165"/>
                <a:gd name="f59" fmla="val 85"/>
                <a:gd name="f60" fmla="val 159"/>
                <a:gd name="f61" fmla="val 90"/>
                <a:gd name="f62" fmla="val 169"/>
                <a:gd name="f63" fmla="val 91"/>
                <a:gd name="f64" fmla="val 178"/>
                <a:gd name="f65" fmla="val 182"/>
                <a:gd name="f66" fmla="val 83"/>
                <a:gd name="f67" fmla="val 76"/>
                <a:gd name="f68" fmla="val 176"/>
                <a:gd name="f69" fmla="val 69"/>
                <a:gd name="f70" fmla="val 174"/>
                <a:gd name="f71" fmla="val 68"/>
                <a:gd name="f72" fmla="val 71"/>
                <a:gd name="f73" fmla="val 190"/>
                <a:gd name="f74" fmla="val 72"/>
                <a:gd name="f75" fmla="val 206"/>
                <a:gd name="f76" fmla="val 86"/>
                <a:gd name="f77" fmla="val 216"/>
                <a:gd name="f78" fmla="val 219"/>
                <a:gd name="f79" fmla="val 223"/>
                <a:gd name="f80" fmla="val 87"/>
                <a:gd name="f81" fmla="val 226"/>
                <a:gd name="f82" fmla="val 80"/>
                <a:gd name="f83" fmla="val 234"/>
                <a:gd name="f84" fmla="val 70"/>
                <a:gd name="f85" fmla="val 61"/>
                <a:gd name="f86" fmla="val 233"/>
                <a:gd name="f87" fmla="val 232"/>
                <a:gd name="f88" fmla="val 56"/>
                <a:gd name="f89" fmla="val 227"/>
                <a:gd name="f90" fmla="val 57"/>
                <a:gd name="f91" fmla="val 225"/>
                <a:gd name="f92" fmla="val 209"/>
                <a:gd name="f93" fmla="val 195"/>
                <a:gd name="f94" fmla="val 51"/>
                <a:gd name="f95" fmla="val 49"/>
                <a:gd name="f96" fmla="+- 0 0 -90"/>
                <a:gd name="f97" fmla="*/ f3 1 92"/>
                <a:gd name="f98" fmla="*/ f4 1 237"/>
                <a:gd name="f99" fmla="val f5"/>
                <a:gd name="f100" fmla="val f6"/>
                <a:gd name="f101" fmla="val f7"/>
                <a:gd name="f102" fmla="*/ f96 f0 1"/>
                <a:gd name="f103" fmla="+- f101 0 f99"/>
                <a:gd name="f104" fmla="+- f100 0 f99"/>
                <a:gd name="f105" fmla="*/ f102 1 f2"/>
                <a:gd name="f106" fmla="*/ f104 1 92"/>
                <a:gd name="f107" fmla="*/ f103 1 237"/>
                <a:gd name="f108" fmla="*/ 48 f104 1"/>
                <a:gd name="f109" fmla="*/ 179 f103 1"/>
                <a:gd name="f110" fmla="*/ 34 f104 1"/>
                <a:gd name="f111" fmla="*/ 197 f103 1"/>
                <a:gd name="f112" fmla="*/ 177 f103 1"/>
                <a:gd name="f113" fmla="*/ 45 f104 1"/>
                <a:gd name="f114" fmla="*/ 170 f103 1"/>
                <a:gd name="f115" fmla="*/ 21 f104 1"/>
                <a:gd name="f116" fmla="*/ 112 f103 1"/>
                <a:gd name="f117" fmla="*/ 15 f104 1"/>
                <a:gd name="f118" fmla="*/ 96 f103 1"/>
                <a:gd name="f119" fmla="*/ 8 f104 1"/>
                <a:gd name="f120" fmla="*/ 0 f103 1"/>
                <a:gd name="f121" fmla="*/ 14 f104 1"/>
                <a:gd name="f122" fmla="*/ 6 f103 1"/>
                <a:gd name="f123" fmla="*/ 55 f104 1"/>
                <a:gd name="f124" fmla="*/ 92 f103 1"/>
                <a:gd name="f125" fmla="*/ 67 f104 1"/>
                <a:gd name="f126" fmla="*/ 164 f103 1"/>
                <a:gd name="f127" fmla="*/ 90 f104 1"/>
                <a:gd name="f128" fmla="*/ 169 f103 1"/>
                <a:gd name="f129" fmla="*/ 92 f104 1"/>
                <a:gd name="f130" fmla="*/ 182 f103 1"/>
                <a:gd name="f131" fmla="*/ 69 f104 1"/>
                <a:gd name="f132" fmla="*/ 173 f103 1"/>
                <a:gd name="f133" fmla="*/ 175 f103 1"/>
                <a:gd name="f134" fmla="*/ 86 f104 1"/>
                <a:gd name="f135" fmla="*/ 216 f103 1"/>
                <a:gd name="f136" fmla="*/ 87 f104 1"/>
                <a:gd name="f137" fmla="*/ 226 f103 1"/>
                <a:gd name="f138" fmla="*/ 61 f104 1"/>
                <a:gd name="f139" fmla="*/ 233 f103 1"/>
                <a:gd name="f140" fmla="*/ 57 f104 1"/>
                <a:gd name="f141" fmla="*/ 225 f103 1"/>
                <a:gd name="f142" fmla="*/ 51 f104 1"/>
                <a:gd name="f143" fmla="*/ 180 f103 1"/>
                <a:gd name="f144" fmla="+- f105 0 f1"/>
                <a:gd name="f145" fmla="*/ f108 1 92"/>
                <a:gd name="f146" fmla="*/ f109 1 237"/>
                <a:gd name="f147" fmla="*/ f110 1 92"/>
                <a:gd name="f148" fmla="*/ f111 1 237"/>
                <a:gd name="f149" fmla="*/ f112 1 237"/>
                <a:gd name="f150" fmla="*/ f113 1 92"/>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237"/>
                <a:gd name="f171" fmla="*/ f134 1 92"/>
                <a:gd name="f172" fmla="*/ f135 1 237"/>
                <a:gd name="f173" fmla="*/ f136 1 92"/>
                <a:gd name="f174" fmla="*/ f137 1 237"/>
                <a:gd name="f175" fmla="*/ f138 1 92"/>
                <a:gd name="f176" fmla="*/ f139 1 237"/>
                <a:gd name="f177" fmla="*/ f140 1 92"/>
                <a:gd name="f178" fmla="*/ f141 1 237"/>
                <a:gd name="f179" fmla="*/ f142 1 92"/>
                <a:gd name="f180" fmla="*/ f143 1 237"/>
                <a:gd name="f181" fmla="*/ 0 1 f106"/>
                <a:gd name="f182" fmla="*/ f100 1 f106"/>
                <a:gd name="f183" fmla="*/ 0 1 f107"/>
                <a:gd name="f184" fmla="*/ f101 1 f107"/>
                <a:gd name="f185" fmla="*/ f145 1 f106"/>
                <a:gd name="f186" fmla="*/ f146 1 f107"/>
                <a:gd name="f187" fmla="*/ f147 1 f106"/>
                <a:gd name="f188" fmla="*/ f148 1 f107"/>
                <a:gd name="f189" fmla="*/ f149 1 f107"/>
                <a:gd name="f190" fmla="*/ f150 1 f106"/>
                <a:gd name="f191" fmla="*/ f151 1 f107"/>
                <a:gd name="f192" fmla="*/ f152 1 f106"/>
                <a:gd name="f193" fmla="*/ f153 1 f107"/>
                <a:gd name="f194" fmla="*/ f154 1 f106"/>
                <a:gd name="f195" fmla="*/ f155 1 f107"/>
                <a:gd name="f196" fmla="*/ f156 1 f106"/>
                <a:gd name="f197" fmla="*/ f157 1 f107"/>
                <a:gd name="f198" fmla="*/ f158 1 f106"/>
                <a:gd name="f199" fmla="*/ f159 1 f107"/>
                <a:gd name="f200" fmla="*/ f160 1 f106"/>
                <a:gd name="f201" fmla="*/ f161 1 f107"/>
                <a:gd name="f202" fmla="*/ f162 1 f106"/>
                <a:gd name="f203" fmla="*/ f163 1 f107"/>
                <a:gd name="f204" fmla="*/ f164 1 f106"/>
                <a:gd name="f205" fmla="*/ f165 1 f107"/>
                <a:gd name="f206" fmla="*/ f166 1 f106"/>
                <a:gd name="f207" fmla="*/ f167 1 f107"/>
                <a:gd name="f208" fmla="*/ f168 1 f106"/>
                <a:gd name="f209" fmla="*/ f169 1 f107"/>
                <a:gd name="f210" fmla="*/ f170 1 f107"/>
                <a:gd name="f211" fmla="*/ f171 1 f106"/>
                <a:gd name="f212" fmla="*/ f172 1 f107"/>
                <a:gd name="f213" fmla="*/ f173 1 f106"/>
                <a:gd name="f214" fmla="*/ f174 1 f107"/>
                <a:gd name="f215" fmla="*/ f175 1 f106"/>
                <a:gd name="f216" fmla="*/ f176 1 f107"/>
                <a:gd name="f217" fmla="*/ f177 1 f106"/>
                <a:gd name="f218" fmla="*/ f178 1 f107"/>
                <a:gd name="f219" fmla="*/ f179 1 f106"/>
                <a:gd name="f220" fmla="*/ f180 1 f107"/>
                <a:gd name="f221" fmla="*/ f181 f97 1"/>
                <a:gd name="f222" fmla="*/ f182 f97 1"/>
                <a:gd name="f223" fmla="*/ f184 f98 1"/>
                <a:gd name="f224" fmla="*/ f183 f98 1"/>
                <a:gd name="f225" fmla="*/ f185 f97 1"/>
                <a:gd name="f226" fmla="*/ f186 f98 1"/>
                <a:gd name="f227" fmla="*/ f187 f97 1"/>
                <a:gd name="f228" fmla="*/ f188 f98 1"/>
                <a:gd name="f229" fmla="*/ f189 f98 1"/>
                <a:gd name="f230" fmla="*/ f190 f97 1"/>
                <a:gd name="f231" fmla="*/ f191 f98 1"/>
                <a:gd name="f232" fmla="*/ f192 f97 1"/>
                <a:gd name="f233" fmla="*/ f193 f98 1"/>
                <a:gd name="f234" fmla="*/ f194 f97 1"/>
                <a:gd name="f235" fmla="*/ f195 f98 1"/>
                <a:gd name="f236" fmla="*/ f196 f97 1"/>
                <a:gd name="f237" fmla="*/ f197 f98 1"/>
                <a:gd name="f238" fmla="*/ f198 f97 1"/>
                <a:gd name="f239" fmla="*/ f199 f98 1"/>
                <a:gd name="f240" fmla="*/ f200 f97 1"/>
                <a:gd name="f241" fmla="*/ f201 f98 1"/>
                <a:gd name="f242" fmla="*/ f202 f97 1"/>
                <a:gd name="f243" fmla="*/ f203 f98 1"/>
                <a:gd name="f244" fmla="*/ f204 f97 1"/>
                <a:gd name="f245" fmla="*/ f205 f98 1"/>
                <a:gd name="f246" fmla="*/ f206 f97 1"/>
                <a:gd name="f247" fmla="*/ f207 f98 1"/>
                <a:gd name="f248" fmla="*/ f208 f97 1"/>
                <a:gd name="f249" fmla="*/ f209 f98 1"/>
                <a:gd name="f250" fmla="*/ f210 f98 1"/>
                <a:gd name="f251" fmla="*/ f211 f97 1"/>
                <a:gd name="f252" fmla="*/ f212 f98 1"/>
                <a:gd name="f253" fmla="*/ f213 f97 1"/>
                <a:gd name="f254" fmla="*/ f214 f98 1"/>
                <a:gd name="f255" fmla="*/ f215 f97 1"/>
                <a:gd name="f256" fmla="*/ f216 f98 1"/>
                <a:gd name="f257" fmla="*/ f217 f97 1"/>
                <a:gd name="f258" fmla="*/ f218 f98 1"/>
                <a:gd name="f259" fmla="*/ f219 f97 1"/>
                <a:gd name="f260" fmla="*/ f220 f98 1"/>
              </a:gdLst>
              <a:ahLst/>
              <a:cxnLst>
                <a:cxn ang="3cd4">
                  <a:pos x="hc" y="t"/>
                </a:cxn>
                <a:cxn ang="0">
                  <a:pos x="r" y="vc"/>
                </a:cxn>
                <a:cxn ang="cd4">
                  <a:pos x="hc" y="b"/>
                </a:cxn>
                <a:cxn ang="cd2">
                  <a:pos x="l" y="vc"/>
                </a:cxn>
                <a:cxn ang="f144">
                  <a:pos x="f225" y="f226"/>
                </a:cxn>
                <a:cxn ang="f144">
                  <a:pos x="f227" y="f228"/>
                </a:cxn>
                <a:cxn ang="f144">
                  <a:pos x="f227" y="f229"/>
                </a:cxn>
                <a:cxn ang="f144">
                  <a:pos x="f230" y="f231"/>
                </a:cxn>
                <a:cxn ang="f144">
                  <a:pos x="f232" y="f233"/>
                </a:cxn>
                <a:cxn ang="f144">
                  <a:pos x="f234" y="f235"/>
                </a:cxn>
                <a:cxn ang="f144">
                  <a:pos x="f236" y="f237"/>
                </a:cxn>
                <a:cxn ang="f144">
                  <a:pos x="f238" y="f239"/>
                </a:cxn>
                <a:cxn ang="f144">
                  <a:pos x="f240" y="f241"/>
                </a:cxn>
                <a:cxn ang="f144">
                  <a:pos x="f242" y="f243"/>
                </a:cxn>
                <a:cxn ang="f144">
                  <a:pos x="f244" y="f245"/>
                </a:cxn>
                <a:cxn ang="f144">
                  <a:pos x="f246" y="f247"/>
                </a:cxn>
                <a:cxn ang="f144">
                  <a:pos x="f248" y="f249"/>
                </a:cxn>
                <a:cxn ang="f144">
                  <a:pos x="f242" y="f250"/>
                </a:cxn>
                <a:cxn ang="f144">
                  <a:pos x="f251" y="f252"/>
                </a:cxn>
                <a:cxn ang="f144">
                  <a:pos x="f253" y="f254"/>
                </a:cxn>
                <a:cxn ang="f144">
                  <a:pos x="f255" y="f256"/>
                </a:cxn>
                <a:cxn ang="f144">
                  <a:pos x="f257" y="f258"/>
                </a:cxn>
                <a:cxn ang="f144">
                  <a:pos x="f259" y="f260"/>
                </a:cxn>
                <a:cxn ang="f144">
                  <a:pos x="f225" y="f226"/>
                </a:cxn>
              </a:cxnLst>
              <a:rect l="f221" t="f224" r="f222" b="f223"/>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21" y="f47"/>
                    <a:pt x="f48" y="f49"/>
                    <a:pt x="f50" y="f6"/>
                  </a:cubicBezTo>
                  <a:cubicBezTo>
                    <a:pt x="f51" y="f52"/>
                    <a:pt x="f53" y="f54"/>
                    <a:pt x="f55" y="f56"/>
                  </a:cubicBezTo>
                  <a:cubicBezTo>
                    <a:pt x="f57" y="f58"/>
                    <a:pt x="f59" y="f60"/>
                    <a:pt x="f61" y="f62"/>
                  </a:cubicBezTo>
                  <a:cubicBezTo>
                    <a:pt x="f6" y="f24"/>
                    <a:pt x="f63" y="f64"/>
                    <a:pt x="f6" y="f65"/>
                  </a:cubicBezTo>
                  <a:cubicBezTo>
                    <a:pt x="f66" y="f64"/>
                    <a:pt x="f67" y="f68"/>
                    <a:pt x="f69" y="f24"/>
                  </a:cubicBezTo>
                  <a:cubicBezTo>
                    <a:pt x="f69" y="f70"/>
                    <a:pt x="f71" y="f22"/>
                    <a:pt x="f55" y="f22"/>
                  </a:cubicBezTo>
                  <a:cubicBezTo>
                    <a:pt x="f72" y="f73"/>
                    <a:pt x="f74" y="f75"/>
                    <a:pt x="f76" y="f77"/>
                  </a:cubicBezTo>
                  <a:cubicBezTo>
                    <a:pt x="f61" y="f78"/>
                    <a:pt x="f61" y="f79"/>
                    <a:pt x="f80" y="f81"/>
                  </a:cubicBezTo>
                  <a:cubicBezTo>
                    <a:pt x="f82" y="f83"/>
                    <a:pt x="f84" y="f7"/>
                    <a:pt x="f85" y="f86"/>
                  </a:cubicBezTo>
                  <a:cubicBezTo>
                    <a:pt x="f49" y="f87"/>
                    <a:pt x="f88" y="f89"/>
                    <a:pt x="f90" y="f91"/>
                  </a:cubicBezTo>
                  <a:cubicBezTo>
                    <a:pt x="f53" y="f92"/>
                    <a:pt x="f50" y="f93"/>
                    <a:pt x="f94" y="f2"/>
                  </a:cubicBezTo>
                  <a:cubicBezTo>
                    <a:pt x="f48" y="f2"/>
                    <a:pt x="f95"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61AC668E-8E81-4A87-85B9-57ABC25925E4}"/>
                </a:ext>
              </a:extLst>
            </p:cNvPr>
            <p:cNvSpPr/>
            <p:nvPr/>
          </p:nvSpPr>
          <p:spPr>
            <a:xfrm>
              <a:off x="5254627" y="2725734"/>
              <a:ext cx="223835"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8"/>
                <a:gd name="f22" fmla="val 174"/>
                <a:gd name="f23" fmla="val 41"/>
                <a:gd name="f24" fmla="val 173"/>
                <a:gd name="f25" fmla="val 46"/>
                <a:gd name="f26" fmla="val 170"/>
                <a:gd name="f27" fmla="val 37"/>
                <a:gd name="f28" fmla="val 151"/>
                <a:gd name="f29" fmla="val 29"/>
                <a:gd name="f30" fmla="val 131"/>
                <a:gd name="f31" fmla="val 21"/>
                <a:gd name="f32" fmla="val 112"/>
                <a:gd name="f33" fmla="val 19"/>
                <a:gd name="f34" fmla="val 107"/>
                <a:gd name="f35" fmla="val 17"/>
                <a:gd name="f36" fmla="val 101"/>
                <a:gd name="f37" fmla="val 15"/>
                <a:gd name="f38" fmla="val 95"/>
                <a:gd name="f39" fmla="val 65"/>
                <a:gd name="f40" fmla="val 33"/>
                <a:gd name="f41" fmla="val 8"/>
                <a:gd name="f42" fmla="val 10"/>
                <a:gd name="f43" fmla="val 2"/>
                <a:gd name="f44" fmla="val 12"/>
                <a:gd name="f45" fmla="val 4"/>
                <a:gd name="f46" fmla="val 14"/>
                <a:gd name="f47" fmla="val 6"/>
                <a:gd name="f48" fmla="val 30"/>
                <a:gd name="f49" fmla="val 50"/>
                <a:gd name="f50" fmla="val 59"/>
                <a:gd name="f51" fmla="val 55"/>
                <a:gd name="f52" fmla="val 58"/>
                <a:gd name="f53" fmla="val 116"/>
                <a:gd name="f54" fmla="val 63"/>
                <a:gd name="f55" fmla="val 140"/>
                <a:gd name="f56" fmla="val 67"/>
                <a:gd name="f57" fmla="val 164"/>
                <a:gd name="f58" fmla="val 75"/>
                <a:gd name="f59" fmla="val 165"/>
                <a:gd name="f60" fmla="val 85"/>
                <a:gd name="f61" fmla="val 159"/>
                <a:gd name="f62" fmla="val 90"/>
                <a:gd name="f63" fmla="val 169"/>
                <a:gd name="f64" fmla="val 178"/>
                <a:gd name="f65" fmla="val 182"/>
                <a:gd name="f66" fmla="val 84"/>
                <a:gd name="f67" fmla="val 77"/>
                <a:gd name="f68" fmla="val 175"/>
                <a:gd name="f69" fmla="val 70"/>
                <a:gd name="f70" fmla="val 69"/>
                <a:gd name="f71" fmla="val 68"/>
                <a:gd name="f72" fmla="val 71"/>
                <a:gd name="f73" fmla="val 190"/>
                <a:gd name="f74" fmla="val 72"/>
                <a:gd name="f75" fmla="val 206"/>
                <a:gd name="f76" fmla="val 86"/>
                <a:gd name="f77" fmla="val 216"/>
                <a:gd name="f78" fmla="val 219"/>
                <a:gd name="f79" fmla="val 222"/>
                <a:gd name="f80" fmla="val 87"/>
                <a:gd name="f81" fmla="val 226"/>
                <a:gd name="f82" fmla="val 81"/>
                <a:gd name="f83" fmla="val 234"/>
                <a:gd name="f84" fmla="val 61"/>
                <a:gd name="f85" fmla="val 233"/>
                <a:gd name="f86" fmla="val 232"/>
                <a:gd name="f87" fmla="val 56"/>
                <a:gd name="f88" fmla="val 227"/>
                <a:gd name="f89" fmla="val 57"/>
                <a:gd name="f90" fmla="val 225"/>
                <a:gd name="f91" fmla="val 209"/>
                <a:gd name="f92" fmla="val 195"/>
                <a:gd name="f93" fmla="val 51"/>
                <a:gd name="f94" fmla="val 49"/>
                <a:gd name="f95" fmla="+- 0 0 -90"/>
                <a:gd name="f96" fmla="*/ f3 1 92"/>
                <a:gd name="f97" fmla="*/ f4 1 237"/>
                <a:gd name="f98" fmla="val f5"/>
                <a:gd name="f99" fmla="val f6"/>
                <a:gd name="f100" fmla="val f7"/>
                <a:gd name="f101" fmla="*/ f95 f0 1"/>
                <a:gd name="f102" fmla="+- f100 0 f98"/>
                <a:gd name="f103" fmla="+- f99 0 f98"/>
                <a:gd name="f104" fmla="*/ f101 1 f2"/>
                <a:gd name="f105" fmla="*/ f103 1 92"/>
                <a:gd name="f106" fmla="*/ f102 1 237"/>
                <a:gd name="f107" fmla="*/ 48 f103 1"/>
                <a:gd name="f108" fmla="*/ 179 f102 1"/>
                <a:gd name="f109" fmla="*/ 34 f103 1"/>
                <a:gd name="f110" fmla="*/ 197 f102 1"/>
                <a:gd name="f111" fmla="*/ 177 f102 1"/>
                <a:gd name="f112" fmla="*/ 46 f103 1"/>
                <a:gd name="f113" fmla="*/ 170 f102 1"/>
                <a:gd name="f114" fmla="*/ 21 f103 1"/>
                <a:gd name="f115" fmla="*/ 112 f102 1"/>
                <a:gd name="f116" fmla="*/ 15 f103 1"/>
                <a:gd name="f117" fmla="*/ 95 f102 1"/>
                <a:gd name="f118" fmla="*/ 8 f103 1"/>
                <a:gd name="f119" fmla="*/ 0 f102 1"/>
                <a:gd name="f120" fmla="*/ 14 f103 1"/>
                <a:gd name="f121" fmla="*/ 6 f102 1"/>
                <a:gd name="f122" fmla="*/ 55 f103 1"/>
                <a:gd name="f123" fmla="*/ 92 f102 1"/>
                <a:gd name="f124" fmla="*/ 67 f103 1"/>
                <a:gd name="f125" fmla="*/ 164 f102 1"/>
                <a:gd name="f126" fmla="*/ 90 f103 1"/>
                <a:gd name="f127" fmla="*/ 169 f102 1"/>
                <a:gd name="f128" fmla="*/ 92 f103 1"/>
                <a:gd name="f129" fmla="*/ 182 f102 1"/>
                <a:gd name="f130" fmla="*/ 70 f103 1"/>
                <a:gd name="f131" fmla="*/ 173 f102 1"/>
                <a:gd name="f132" fmla="*/ 175 f102 1"/>
                <a:gd name="f133" fmla="*/ 86 f103 1"/>
                <a:gd name="f134" fmla="*/ 216 f102 1"/>
                <a:gd name="f135" fmla="*/ 87 f103 1"/>
                <a:gd name="f136" fmla="*/ 226 f102 1"/>
                <a:gd name="f137" fmla="*/ 61 f103 1"/>
                <a:gd name="f138" fmla="*/ 233 f102 1"/>
                <a:gd name="f139" fmla="*/ 57 f103 1"/>
                <a:gd name="f140" fmla="*/ 225 f102 1"/>
                <a:gd name="f141" fmla="*/ 51 f103 1"/>
                <a:gd name="f142" fmla="*/ 180 f102 1"/>
                <a:gd name="f143" fmla="+- f104 0 f1"/>
                <a:gd name="f144" fmla="*/ f107 1 92"/>
                <a:gd name="f145" fmla="*/ f108 1 237"/>
                <a:gd name="f146" fmla="*/ f109 1 92"/>
                <a:gd name="f147" fmla="*/ f110 1 237"/>
                <a:gd name="f148" fmla="*/ f111 1 237"/>
                <a:gd name="f149" fmla="*/ f112 1 92"/>
                <a:gd name="f150" fmla="*/ f113 1 237"/>
                <a:gd name="f151" fmla="*/ f114 1 92"/>
                <a:gd name="f152" fmla="*/ f115 1 237"/>
                <a:gd name="f153" fmla="*/ f116 1 92"/>
                <a:gd name="f154" fmla="*/ f117 1 237"/>
                <a:gd name="f155" fmla="*/ f118 1 92"/>
                <a:gd name="f156" fmla="*/ f119 1 237"/>
                <a:gd name="f157" fmla="*/ f120 1 92"/>
                <a:gd name="f158" fmla="*/ f121 1 237"/>
                <a:gd name="f159" fmla="*/ f122 1 92"/>
                <a:gd name="f160" fmla="*/ f123 1 237"/>
                <a:gd name="f161" fmla="*/ f124 1 92"/>
                <a:gd name="f162" fmla="*/ f125 1 237"/>
                <a:gd name="f163" fmla="*/ f126 1 92"/>
                <a:gd name="f164" fmla="*/ f127 1 237"/>
                <a:gd name="f165" fmla="*/ f128 1 92"/>
                <a:gd name="f166" fmla="*/ f129 1 237"/>
                <a:gd name="f167" fmla="*/ f130 1 92"/>
                <a:gd name="f168" fmla="*/ f131 1 237"/>
                <a:gd name="f169" fmla="*/ f132 1 237"/>
                <a:gd name="f170" fmla="*/ f133 1 92"/>
                <a:gd name="f171" fmla="*/ f134 1 237"/>
                <a:gd name="f172" fmla="*/ f135 1 92"/>
                <a:gd name="f173" fmla="*/ f136 1 237"/>
                <a:gd name="f174" fmla="*/ f137 1 92"/>
                <a:gd name="f175" fmla="*/ f138 1 237"/>
                <a:gd name="f176" fmla="*/ f139 1 92"/>
                <a:gd name="f177" fmla="*/ f140 1 237"/>
                <a:gd name="f178" fmla="*/ f141 1 92"/>
                <a:gd name="f179" fmla="*/ f142 1 237"/>
                <a:gd name="f180" fmla="*/ 0 1 f105"/>
                <a:gd name="f181" fmla="*/ f99 1 f105"/>
                <a:gd name="f182" fmla="*/ 0 1 f106"/>
                <a:gd name="f183" fmla="*/ f100 1 f106"/>
                <a:gd name="f184" fmla="*/ f144 1 f105"/>
                <a:gd name="f185" fmla="*/ f145 1 f106"/>
                <a:gd name="f186" fmla="*/ f146 1 f105"/>
                <a:gd name="f187" fmla="*/ f147 1 f106"/>
                <a:gd name="f188" fmla="*/ f148 1 f106"/>
                <a:gd name="f189" fmla="*/ f149 1 f105"/>
                <a:gd name="f190" fmla="*/ f150 1 f106"/>
                <a:gd name="f191" fmla="*/ f151 1 f105"/>
                <a:gd name="f192" fmla="*/ f152 1 f106"/>
                <a:gd name="f193" fmla="*/ f153 1 f105"/>
                <a:gd name="f194" fmla="*/ f154 1 f106"/>
                <a:gd name="f195" fmla="*/ f155 1 f105"/>
                <a:gd name="f196" fmla="*/ f156 1 f106"/>
                <a:gd name="f197" fmla="*/ f157 1 f105"/>
                <a:gd name="f198" fmla="*/ f158 1 f106"/>
                <a:gd name="f199" fmla="*/ f159 1 f105"/>
                <a:gd name="f200" fmla="*/ f160 1 f106"/>
                <a:gd name="f201" fmla="*/ f161 1 f105"/>
                <a:gd name="f202" fmla="*/ f162 1 f106"/>
                <a:gd name="f203" fmla="*/ f163 1 f105"/>
                <a:gd name="f204" fmla="*/ f164 1 f106"/>
                <a:gd name="f205" fmla="*/ f165 1 f105"/>
                <a:gd name="f206" fmla="*/ f166 1 f106"/>
                <a:gd name="f207" fmla="*/ f167 1 f105"/>
                <a:gd name="f208" fmla="*/ f168 1 f106"/>
                <a:gd name="f209" fmla="*/ f169 1 f106"/>
                <a:gd name="f210" fmla="*/ f170 1 f105"/>
                <a:gd name="f211" fmla="*/ f171 1 f106"/>
                <a:gd name="f212" fmla="*/ f172 1 f105"/>
                <a:gd name="f213" fmla="*/ f173 1 f106"/>
                <a:gd name="f214" fmla="*/ f174 1 f105"/>
                <a:gd name="f215" fmla="*/ f175 1 f106"/>
                <a:gd name="f216" fmla="*/ f176 1 f105"/>
                <a:gd name="f217" fmla="*/ f177 1 f106"/>
                <a:gd name="f218" fmla="*/ f178 1 f105"/>
                <a:gd name="f219" fmla="*/ f179 1 f106"/>
                <a:gd name="f220" fmla="*/ f180 f96 1"/>
                <a:gd name="f221" fmla="*/ f181 f96 1"/>
                <a:gd name="f222" fmla="*/ f183 f97 1"/>
                <a:gd name="f223" fmla="*/ f182 f97 1"/>
                <a:gd name="f224" fmla="*/ f184 f96 1"/>
                <a:gd name="f225" fmla="*/ f185 f97 1"/>
                <a:gd name="f226" fmla="*/ f186 f96 1"/>
                <a:gd name="f227" fmla="*/ f187 f97 1"/>
                <a:gd name="f228" fmla="*/ f188 f97 1"/>
                <a:gd name="f229" fmla="*/ f189 f96 1"/>
                <a:gd name="f230" fmla="*/ f190 f97 1"/>
                <a:gd name="f231" fmla="*/ f191 f96 1"/>
                <a:gd name="f232" fmla="*/ f192 f97 1"/>
                <a:gd name="f233" fmla="*/ f193 f96 1"/>
                <a:gd name="f234" fmla="*/ f194 f97 1"/>
                <a:gd name="f235" fmla="*/ f195 f96 1"/>
                <a:gd name="f236" fmla="*/ f196 f97 1"/>
                <a:gd name="f237" fmla="*/ f197 f96 1"/>
                <a:gd name="f238" fmla="*/ f198 f97 1"/>
                <a:gd name="f239" fmla="*/ f199 f96 1"/>
                <a:gd name="f240" fmla="*/ f200 f97 1"/>
                <a:gd name="f241" fmla="*/ f201 f96 1"/>
                <a:gd name="f242" fmla="*/ f202 f97 1"/>
                <a:gd name="f243" fmla="*/ f203 f96 1"/>
                <a:gd name="f244" fmla="*/ f204 f97 1"/>
                <a:gd name="f245" fmla="*/ f205 f96 1"/>
                <a:gd name="f246" fmla="*/ f206 f97 1"/>
                <a:gd name="f247" fmla="*/ f207 f96 1"/>
                <a:gd name="f248" fmla="*/ f208 f97 1"/>
                <a:gd name="f249" fmla="*/ f209 f97 1"/>
                <a:gd name="f250" fmla="*/ f210 f96 1"/>
                <a:gd name="f251" fmla="*/ f211 f97 1"/>
                <a:gd name="f252" fmla="*/ f212 f96 1"/>
                <a:gd name="f253" fmla="*/ f213 f97 1"/>
                <a:gd name="f254" fmla="*/ f214 f96 1"/>
                <a:gd name="f255" fmla="*/ f215 f97 1"/>
                <a:gd name="f256" fmla="*/ f216 f96 1"/>
                <a:gd name="f257" fmla="*/ f217 f97 1"/>
                <a:gd name="f258" fmla="*/ f218 f96 1"/>
                <a:gd name="f259" fmla="*/ f219 f97 1"/>
              </a:gdLst>
              <a:ahLst/>
              <a:cxnLst>
                <a:cxn ang="3cd4">
                  <a:pos x="hc" y="t"/>
                </a:cxn>
                <a:cxn ang="0">
                  <a:pos x="r" y="vc"/>
                </a:cxn>
                <a:cxn ang="cd4">
                  <a:pos x="hc" y="b"/>
                </a:cxn>
                <a:cxn ang="cd2">
                  <a:pos x="l" y="vc"/>
                </a:cxn>
                <a:cxn ang="f143">
                  <a:pos x="f224" y="f225"/>
                </a:cxn>
                <a:cxn ang="f143">
                  <a:pos x="f226" y="f227"/>
                </a:cxn>
                <a:cxn ang="f143">
                  <a:pos x="f226" y="f228"/>
                </a:cxn>
                <a:cxn ang="f143">
                  <a:pos x="f229" y="f230"/>
                </a:cxn>
                <a:cxn ang="f143">
                  <a:pos x="f231" y="f232"/>
                </a:cxn>
                <a:cxn ang="f143">
                  <a:pos x="f233" y="f234"/>
                </a:cxn>
                <a:cxn ang="f143">
                  <a:pos x="f235" y="f236"/>
                </a:cxn>
                <a:cxn ang="f143">
                  <a:pos x="f237" y="f238"/>
                </a:cxn>
                <a:cxn ang="f143">
                  <a:pos x="f239" y="f240"/>
                </a:cxn>
                <a:cxn ang="f143">
                  <a:pos x="f241" y="f242"/>
                </a:cxn>
                <a:cxn ang="f143">
                  <a:pos x="f243" y="f244"/>
                </a:cxn>
                <a:cxn ang="f143">
                  <a:pos x="f245" y="f246"/>
                </a:cxn>
                <a:cxn ang="f143">
                  <a:pos x="f247" y="f248"/>
                </a:cxn>
                <a:cxn ang="f143">
                  <a:pos x="f241" y="f249"/>
                </a:cxn>
                <a:cxn ang="f143">
                  <a:pos x="f250" y="f251"/>
                </a:cxn>
                <a:cxn ang="f143">
                  <a:pos x="f252" y="f253"/>
                </a:cxn>
                <a:cxn ang="f143">
                  <a:pos x="f254" y="f255"/>
                </a:cxn>
                <a:cxn ang="f143">
                  <a:pos x="f256" y="f257"/>
                </a:cxn>
                <a:cxn ang="f143">
                  <a:pos x="f258" y="f259"/>
                </a:cxn>
                <a:cxn ang="f143">
                  <a:pos x="f224" y="f225"/>
                </a:cxn>
              </a:cxnLst>
              <a:rect l="f220" t="f223" r="f221" b="f222"/>
              <a:pathLst>
                <a:path w="92" h="236">
                  <a:moveTo>
                    <a:pt x="f8" y="f9"/>
                  </a:moveTo>
                  <a:cubicBezTo>
                    <a:pt x="f10" y="f11"/>
                    <a:pt x="f12" y="f13"/>
                    <a:pt x="f14" y="f15"/>
                  </a:cubicBezTo>
                  <a:cubicBezTo>
                    <a:pt x="f16" y="f17"/>
                    <a:pt x="f18" y="f19"/>
                    <a:pt x="f14" y="f20"/>
                  </a:cubicBezTo>
                  <a:cubicBezTo>
                    <a:pt x="f21" y="f22"/>
                    <a:pt x="f23" y="f24"/>
                    <a:pt x="f25" y="f26"/>
                  </a:cubicBezTo>
                  <a:cubicBezTo>
                    <a:pt x="f27" y="f28"/>
                    <a:pt x="f29" y="f30"/>
                    <a:pt x="f31" y="f32"/>
                  </a:cubicBezTo>
                  <a:cubicBezTo>
                    <a:pt x="f33" y="f34"/>
                    <a:pt x="f35" y="f36"/>
                    <a:pt x="f37" y="f38"/>
                  </a:cubicBezTo>
                  <a:cubicBezTo>
                    <a:pt x="f5" y="f39"/>
                    <a:pt x="f5" y="f40"/>
                    <a:pt x="f41" y="f5"/>
                  </a:cubicBezTo>
                  <a:cubicBezTo>
                    <a:pt x="f42" y="f43"/>
                    <a:pt x="f44" y="f45"/>
                    <a:pt x="f46" y="f47"/>
                  </a:cubicBezTo>
                  <a:cubicBezTo>
                    <a:pt x="f21" y="f48"/>
                    <a:pt x="f49" y="f50"/>
                    <a:pt x="f51" y="f6"/>
                  </a:cubicBezTo>
                  <a:cubicBezTo>
                    <a:pt x="f52" y="f53"/>
                    <a:pt x="f54" y="f55"/>
                    <a:pt x="f56" y="f57"/>
                  </a:cubicBezTo>
                  <a:cubicBezTo>
                    <a:pt x="f58" y="f59"/>
                    <a:pt x="f60" y="f61"/>
                    <a:pt x="f62" y="f63"/>
                  </a:cubicBezTo>
                  <a:cubicBezTo>
                    <a:pt x="f6" y="f24"/>
                    <a:pt x="f6" y="f64"/>
                    <a:pt x="f6" y="f65"/>
                  </a:cubicBezTo>
                  <a:cubicBezTo>
                    <a:pt x="f66" y="f64"/>
                    <a:pt x="f67" y="f68"/>
                    <a:pt x="f69" y="f24"/>
                  </a:cubicBezTo>
                  <a:cubicBezTo>
                    <a:pt x="f70" y="f22"/>
                    <a:pt x="f71" y="f22"/>
                    <a:pt x="f56" y="f68"/>
                  </a:cubicBezTo>
                  <a:cubicBezTo>
                    <a:pt x="f72" y="f73"/>
                    <a:pt x="f74" y="f75"/>
                    <a:pt x="f76" y="f77"/>
                  </a:cubicBezTo>
                  <a:cubicBezTo>
                    <a:pt x="f62" y="f78"/>
                    <a:pt x="f62" y="f79"/>
                    <a:pt x="f80" y="f81"/>
                  </a:cubicBezTo>
                  <a:cubicBezTo>
                    <a:pt x="f82" y="f83"/>
                    <a:pt x="f69" y="f7"/>
                    <a:pt x="f84" y="f85"/>
                  </a:cubicBezTo>
                  <a:cubicBezTo>
                    <a:pt x="f50" y="f86"/>
                    <a:pt x="f87" y="f88"/>
                    <a:pt x="f89" y="f90"/>
                  </a:cubicBezTo>
                  <a:cubicBezTo>
                    <a:pt x="f54" y="f91"/>
                    <a:pt x="f51" y="f92"/>
                    <a:pt x="f93" y="f2"/>
                  </a:cubicBezTo>
                  <a:cubicBezTo>
                    <a:pt x="f49" y="f2"/>
                    <a:pt x="f94"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B0B581D1-1990-4CE1-8B3F-CB4E4277803D}"/>
                </a:ext>
              </a:extLst>
            </p:cNvPr>
            <p:cNvSpPr/>
            <p:nvPr/>
          </p:nvSpPr>
          <p:spPr>
            <a:xfrm>
              <a:off x="8740777" y="73023"/>
              <a:ext cx="223835"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5"/>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8"/>
                <a:gd name="f40" fmla="val 10"/>
                <a:gd name="f41" fmla="val 2"/>
                <a:gd name="f42" fmla="val 12"/>
                <a:gd name="f43" fmla="val 5"/>
                <a:gd name="f44" fmla="val 14"/>
                <a:gd name="f45" fmla="val 7"/>
                <a:gd name="f46" fmla="val 38"/>
                <a:gd name="f47" fmla="val 31"/>
                <a:gd name="f48" fmla="val 50"/>
                <a:gd name="f49" fmla="val 60"/>
                <a:gd name="f50" fmla="val 55"/>
                <a:gd name="f51" fmla="val 93"/>
                <a:gd name="f52" fmla="val 58"/>
                <a:gd name="f53" fmla="val 117"/>
                <a:gd name="f54" fmla="val 63"/>
                <a:gd name="f55" fmla="val 141"/>
                <a:gd name="f56" fmla="val 67"/>
                <a:gd name="f57" fmla="val 165"/>
                <a:gd name="f58" fmla="val 75"/>
                <a:gd name="f59" fmla="val 166"/>
                <a:gd name="f60" fmla="val 85"/>
                <a:gd name="f61" fmla="val 160"/>
                <a:gd name="f62" fmla="val 90"/>
                <a:gd name="f63" fmla="val 170"/>
                <a:gd name="f64" fmla="val 178"/>
                <a:gd name="f65" fmla="val 182"/>
                <a:gd name="f66" fmla="val 83"/>
                <a:gd name="f67" fmla="val 76"/>
                <a:gd name="f68" fmla="val 176"/>
                <a:gd name="f69" fmla="val 70"/>
                <a:gd name="f70" fmla="val 69"/>
                <a:gd name="f71" fmla="val 174"/>
                <a:gd name="f72" fmla="val 68"/>
                <a:gd name="f73" fmla="val 71"/>
                <a:gd name="f74" fmla="val 72"/>
                <a:gd name="f75" fmla="val 206"/>
                <a:gd name="f76" fmla="val 86"/>
                <a:gd name="f77" fmla="val 217"/>
                <a:gd name="f78" fmla="val 220"/>
                <a:gd name="f79" fmla="val 223"/>
                <a:gd name="f80" fmla="val 87"/>
                <a:gd name="f81" fmla="val 227"/>
                <a:gd name="f82" fmla="val 81"/>
                <a:gd name="f83" fmla="val 234"/>
                <a:gd name="f84" fmla="val 61"/>
                <a:gd name="f85" fmla="val 59"/>
                <a:gd name="f86" fmla="val 233"/>
                <a:gd name="f87" fmla="val 56"/>
                <a:gd name="f88" fmla="val 228"/>
                <a:gd name="f89" fmla="val 57"/>
                <a:gd name="f90" fmla="val 226"/>
                <a:gd name="f91" fmla="val 210"/>
                <a:gd name="f92" fmla="val 51"/>
                <a:gd name="f93" fmla="val 181"/>
                <a:gd name="f94" fmla="val 49"/>
                <a:gd name="f95" fmla="+- 0 0 -90"/>
                <a:gd name="f96" fmla="*/ f3 1 92"/>
                <a:gd name="f97" fmla="*/ f4 1 238"/>
                <a:gd name="f98" fmla="val f5"/>
                <a:gd name="f99" fmla="val f6"/>
                <a:gd name="f100" fmla="val f7"/>
                <a:gd name="f101" fmla="*/ f95 f0 1"/>
                <a:gd name="f102" fmla="+- f100 0 f98"/>
                <a:gd name="f103" fmla="+- f99 0 f98"/>
                <a:gd name="f104" fmla="*/ f101 1 f2"/>
                <a:gd name="f105" fmla="*/ f103 1 92"/>
                <a:gd name="f106" fmla="*/ f102 1 238"/>
                <a:gd name="f107" fmla="*/ 48 f103 1"/>
                <a:gd name="f108" fmla="*/ 179 f102 1"/>
                <a:gd name="f109" fmla="*/ 34 f103 1"/>
                <a:gd name="f110" fmla="*/ 197 f102 1"/>
                <a:gd name="f111" fmla="*/ 177 f102 1"/>
                <a:gd name="f112" fmla="*/ 45 f103 1"/>
                <a:gd name="f113" fmla="*/ 171 f102 1"/>
                <a:gd name="f114" fmla="*/ 21 f103 1"/>
                <a:gd name="f115" fmla="*/ 113 f102 1"/>
                <a:gd name="f116" fmla="*/ 15 f103 1"/>
                <a:gd name="f117" fmla="*/ 96 f102 1"/>
                <a:gd name="f118" fmla="*/ 8 f103 1"/>
                <a:gd name="f119" fmla="*/ 0 f102 1"/>
                <a:gd name="f120" fmla="*/ 14 f103 1"/>
                <a:gd name="f121" fmla="*/ 7 f102 1"/>
                <a:gd name="f122" fmla="*/ 55 f103 1"/>
                <a:gd name="f123" fmla="*/ 93 f102 1"/>
                <a:gd name="f124" fmla="*/ 67 f103 1"/>
                <a:gd name="f125" fmla="*/ 165 f102 1"/>
                <a:gd name="f126" fmla="*/ 90 f103 1"/>
                <a:gd name="f127" fmla="*/ 170 f102 1"/>
                <a:gd name="f128" fmla="*/ 92 f103 1"/>
                <a:gd name="f129" fmla="*/ 182 f102 1"/>
                <a:gd name="f130" fmla="*/ 70 f103 1"/>
                <a:gd name="f131" fmla="*/ 173 f102 1"/>
                <a:gd name="f132" fmla="*/ 176 f102 1"/>
                <a:gd name="f133" fmla="*/ 86 f103 1"/>
                <a:gd name="f134" fmla="*/ 217 f102 1"/>
                <a:gd name="f135" fmla="*/ 87 f103 1"/>
                <a:gd name="f136" fmla="*/ 227 f102 1"/>
                <a:gd name="f137" fmla="*/ 61 f103 1"/>
                <a:gd name="f138" fmla="*/ 234 f102 1"/>
                <a:gd name="f139" fmla="*/ 57 f103 1"/>
                <a:gd name="f140" fmla="*/ 226 f102 1"/>
                <a:gd name="f141" fmla="*/ 51 f103 1"/>
                <a:gd name="f142" fmla="*/ 181 f102 1"/>
                <a:gd name="f143" fmla="+- f104 0 f1"/>
                <a:gd name="f144" fmla="*/ f107 1 92"/>
                <a:gd name="f145" fmla="*/ f108 1 238"/>
                <a:gd name="f146" fmla="*/ f109 1 92"/>
                <a:gd name="f147" fmla="*/ f110 1 238"/>
                <a:gd name="f148" fmla="*/ f111 1 238"/>
                <a:gd name="f149" fmla="*/ f112 1 92"/>
                <a:gd name="f150" fmla="*/ f113 1 238"/>
                <a:gd name="f151" fmla="*/ f114 1 92"/>
                <a:gd name="f152" fmla="*/ f115 1 238"/>
                <a:gd name="f153" fmla="*/ f116 1 92"/>
                <a:gd name="f154" fmla="*/ f117 1 238"/>
                <a:gd name="f155" fmla="*/ f118 1 92"/>
                <a:gd name="f156" fmla="*/ f119 1 238"/>
                <a:gd name="f157" fmla="*/ f120 1 92"/>
                <a:gd name="f158" fmla="*/ f121 1 238"/>
                <a:gd name="f159" fmla="*/ f122 1 92"/>
                <a:gd name="f160" fmla="*/ f123 1 238"/>
                <a:gd name="f161" fmla="*/ f124 1 92"/>
                <a:gd name="f162" fmla="*/ f125 1 238"/>
                <a:gd name="f163" fmla="*/ f126 1 92"/>
                <a:gd name="f164" fmla="*/ f127 1 238"/>
                <a:gd name="f165" fmla="*/ f128 1 92"/>
                <a:gd name="f166" fmla="*/ f129 1 238"/>
                <a:gd name="f167" fmla="*/ f130 1 92"/>
                <a:gd name="f168" fmla="*/ f131 1 238"/>
                <a:gd name="f169" fmla="*/ f132 1 238"/>
                <a:gd name="f170" fmla="*/ f133 1 92"/>
                <a:gd name="f171" fmla="*/ f134 1 238"/>
                <a:gd name="f172" fmla="*/ f135 1 92"/>
                <a:gd name="f173" fmla="*/ f136 1 238"/>
                <a:gd name="f174" fmla="*/ f137 1 92"/>
                <a:gd name="f175" fmla="*/ f138 1 238"/>
                <a:gd name="f176" fmla="*/ f139 1 92"/>
                <a:gd name="f177" fmla="*/ f140 1 238"/>
                <a:gd name="f178" fmla="*/ f141 1 92"/>
                <a:gd name="f179" fmla="*/ f142 1 238"/>
                <a:gd name="f180" fmla="*/ 0 1 f105"/>
                <a:gd name="f181" fmla="*/ f99 1 f105"/>
                <a:gd name="f182" fmla="*/ 0 1 f106"/>
                <a:gd name="f183" fmla="*/ f100 1 f106"/>
                <a:gd name="f184" fmla="*/ f144 1 f105"/>
                <a:gd name="f185" fmla="*/ f145 1 f106"/>
                <a:gd name="f186" fmla="*/ f146 1 f105"/>
                <a:gd name="f187" fmla="*/ f147 1 f106"/>
                <a:gd name="f188" fmla="*/ f148 1 f106"/>
                <a:gd name="f189" fmla="*/ f149 1 f105"/>
                <a:gd name="f190" fmla="*/ f150 1 f106"/>
                <a:gd name="f191" fmla="*/ f151 1 f105"/>
                <a:gd name="f192" fmla="*/ f152 1 f106"/>
                <a:gd name="f193" fmla="*/ f153 1 f105"/>
                <a:gd name="f194" fmla="*/ f154 1 f106"/>
                <a:gd name="f195" fmla="*/ f155 1 f105"/>
                <a:gd name="f196" fmla="*/ f156 1 f106"/>
                <a:gd name="f197" fmla="*/ f157 1 f105"/>
                <a:gd name="f198" fmla="*/ f158 1 f106"/>
                <a:gd name="f199" fmla="*/ f159 1 f105"/>
                <a:gd name="f200" fmla="*/ f160 1 f106"/>
                <a:gd name="f201" fmla="*/ f161 1 f105"/>
                <a:gd name="f202" fmla="*/ f162 1 f106"/>
                <a:gd name="f203" fmla="*/ f163 1 f105"/>
                <a:gd name="f204" fmla="*/ f164 1 f106"/>
                <a:gd name="f205" fmla="*/ f165 1 f105"/>
                <a:gd name="f206" fmla="*/ f166 1 f106"/>
                <a:gd name="f207" fmla="*/ f167 1 f105"/>
                <a:gd name="f208" fmla="*/ f168 1 f106"/>
                <a:gd name="f209" fmla="*/ f169 1 f106"/>
                <a:gd name="f210" fmla="*/ f170 1 f105"/>
                <a:gd name="f211" fmla="*/ f171 1 f106"/>
                <a:gd name="f212" fmla="*/ f172 1 f105"/>
                <a:gd name="f213" fmla="*/ f173 1 f106"/>
                <a:gd name="f214" fmla="*/ f174 1 f105"/>
                <a:gd name="f215" fmla="*/ f175 1 f106"/>
                <a:gd name="f216" fmla="*/ f176 1 f105"/>
                <a:gd name="f217" fmla="*/ f177 1 f106"/>
                <a:gd name="f218" fmla="*/ f178 1 f105"/>
                <a:gd name="f219" fmla="*/ f179 1 f106"/>
                <a:gd name="f220" fmla="*/ f180 f96 1"/>
                <a:gd name="f221" fmla="*/ f181 f96 1"/>
                <a:gd name="f222" fmla="*/ f183 f97 1"/>
                <a:gd name="f223" fmla="*/ f182 f97 1"/>
                <a:gd name="f224" fmla="*/ f184 f96 1"/>
                <a:gd name="f225" fmla="*/ f185 f97 1"/>
                <a:gd name="f226" fmla="*/ f186 f96 1"/>
                <a:gd name="f227" fmla="*/ f187 f97 1"/>
                <a:gd name="f228" fmla="*/ f188 f97 1"/>
                <a:gd name="f229" fmla="*/ f189 f96 1"/>
                <a:gd name="f230" fmla="*/ f190 f97 1"/>
                <a:gd name="f231" fmla="*/ f191 f96 1"/>
                <a:gd name="f232" fmla="*/ f192 f97 1"/>
                <a:gd name="f233" fmla="*/ f193 f96 1"/>
                <a:gd name="f234" fmla="*/ f194 f97 1"/>
                <a:gd name="f235" fmla="*/ f195 f96 1"/>
                <a:gd name="f236" fmla="*/ f196 f97 1"/>
                <a:gd name="f237" fmla="*/ f197 f96 1"/>
                <a:gd name="f238" fmla="*/ f198 f97 1"/>
                <a:gd name="f239" fmla="*/ f199 f96 1"/>
                <a:gd name="f240" fmla="*/ f200 f97 1"/>
                <a:gd name="f241" fmla="*/ f201 f96 1"/>
                <a:gd name="f242" fmla="*/ f202 f97 1"/>
                <a:gd name="f243" fmla="*/ f203 f96 1"/>
                <a:gd name="f244" fmla="*/ f204 f97 1"/>
                <a:gd name="f245" fmla="*/ f205 f96 1"/>
                <a:gd name="f246" fmla="*/ f206 f97 1"/>
                <a:gd name="f247" fmla="*/ f207 f96 1"/>
                <a:gd name="f248" fmla="*/ f208 f97 1"/>
                <a:gd name="f249" fmla="*/ f209 f97 1"/>
                <a:gd name="f250" fmla="*/ f210 f96 1"/>
                <a:gd name="f251" fmla="*/ f211 f97 1"/>
                <a:gd name="f252" fmla="*/ f212 f96 1"/>
                <a:gd name="f253" fmla="*/ f213 f97 1"/>
                <a:gd name="f254" fmla="*/ f214 f96 1"/>
                <a:gd name="f255" fmla="*/ f215 f97 1"/>
                <a:gd name="f256" fmla="*/ f216 f96 1"/>
                <a:gd name="f257" fmla="*/ f217 f97 1"/>
                <a:gd name="f258" fmla="*/ f218 f96 1"/>
                <a:gd name="f259" fmla="*/ f219 f97 1"/>
              </a:gdLst>
              <a:ahLst/>
              <a:cxnLst>
                <a:cxn ang="3cd4">
                  <a:pos x="hc" y="t"/>
                </a:cxn>
                <a:cxn ang="0">
                  <a:pos x="r" y="vc"/>
                </a:cxn>
                <a:cxn ang="cd4">
                  <a:pos x="hc" y="b"/>
                </a:cxn>
                <a:cxn ang="cd2">
                  <a:pos x="l" y="vc"/>
                </a:cxn>
                <a:cxn ang="f143">
                  <a:pos x="f224" y="f225"/>
                </a:cxn>
                <a:cxn ang="f143">
                  <a:pos x="f226" y="f227"/>
                </a:cxn>
                <a:cxn ang="f143">
                  <a:pos x="f226" y="f228"/>
                </a:cxn>
                <a:cxn ang="f143">
                  <a:pos x="f229" y="f230"/>
                </a:cxn>
                <a:cxn ang="f143">
                  <a:pos x="f231" y="f232"/>
                </a:cxn>
                <a:cxn ang="f143">
                  <a:pos x="f233" y="f234"/>
                </a:cxn>
                <a:cxn ang="f143">
                  <a:pos x="f235" y="f236"/>
                </a:cxn>
                <a:cxn ang="f143">
                  <a:pos x="f237" y="f238"/>
                </a:cxn>
                <a:cxn ang="f143">
                  <a:pos x="f239" y="f240"/>
                </a:cxn>
                <a:cxn ang="f143">
                  <a:pos x="f241" y="f242"/>
                </a:cxn>
                <a:cxn ang="f143">
                  <a:pos x="f243" y="f244"/>
                </a:cxn>
                <a:cxn ang="f143">
                  <a:pos x="f245" y="f246"/>
                </a:cxn>
                <a:cxn ang="f143">
                  <a:pos x="f247" y="f248"/>
                </a:cxn>
                <a:cxn ang="f143">
                  <a:pos x="f241" y="f249"/>
                </a:cxn>
                <a:cxn ang="f143">
                  <a:pos x="f250" y="f251"/>
                </a:cxn>
                <a:cxn ang="f143">
                  <a:pos x="f252" y="f253"/>
                </a:cxn>
                <a:cxn ang="f143">
                  <a:pos x="f254" y="f255"/>
                </a:cxn>
                <a:cxn ang="f143">
                  <a:pos x="f256" y="f257"/>
                </a:cxn>
                <a:cxn ang="f143">
                  <a:pos x="f258" y="f259"/>
                </a:cxn>
                <a:cxn ang="f143">
                  <a:pos x="f224" y="f225"/>
                </a:cxn>
              </a:cxnLst>
              <a:rect l="f220" t="f223" r="f221" b="f222"/>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14"/>
                    <a:pt x="f39" y="f5"/>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 y="f24"/>
                    <a:pt x="f6" y="f64"/>
                    <a:pt x="f6" y="f65"/>
                  </a:cubicBezTo>
                  <a:cubicBezTo>
                    <a:pt x="f66" y="f9"/>
                    <a:pt x="f67" y="f68"/>
                    <a:pt x="f69" y="f24"/>
                  </a:cubicBezTo>
                  <a:cubicBezTo>
                    <a:pt x="f70" y="f71"/>
                    <a:pt x="f72" y="f22"/>
                    <a:pt x="f56" y="f68"/>
                  </a:cubicBezTo>
                  <a:cubicBezTo>
                    <a:pt x="f73" y="f13"/>
                    <a:pt x="f74" y="f75"/>
                    <a:pt x="f76" y="f77"/>
                  </a:cubicBezTo>
                  <a:cubicBezTo>
                    <a:pt x="f62" y="f78"/>
                    <a:pt x="f62" y="f79"/>
                    <a:pt x="f80" y="f81"/>
                  </a:cubicBezTo>
                  <a:cubicBezTo>
                    <a:pt x="f82" y="f83"/>
                    <a:pt x="f69" y="f7"/>
                    <a:pt x="f84" y="f83"/>
                  </a:cubicBezTo>
                  <a:cubicBezTo>
                    <a:pt x="f85" y="f86"/>
                    <a:pt x="f87" y="f88"/>
                    <a:pt x="f89" y="f90"/>
                  </a:cubicBezTo>
                  <a:cubicBezTo>
                    <a:pt x="f54" y="f91"/>
                    <a:pt x="f50" y="f17"/>
                    <a:pt x="f92" y="f93"/>
                  </a:cubicBezTo>
                  <a:cubicBezTo>
                    <a:pt x="f48" y="f2"/>
                    <a:pt x="f94" y="f2"/>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FD56C4E9-8CF4-4133-B79C-88F4DF577985}"/>
                </a:ext>
              </a:extLst>
            </p:cNvPr>
            <p:cNvSpPr/>
            <p:nvPr/>
          </p:nvSpPr>
          <p:spPr>
            <a:xfrm>
              <a:off x="6869109" y="361946"/>
              <a:ext cx="225427" cy="579436"/>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2"/>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0"/>
                <a:gd name="f49" fmla="val 50"/>
                <a:gd name="f50" fmla="val 59"/>
                <a:gd name="f51" fmla="val 55"/>
                <a:gd name="f52" fmla="val 93"/>
                <a:gd name="f53" fmla="val 58"/>
                <a:gd name="f54" fmla="val 116"/>
                <a:gd name="f55" fmla="val 63"/>
                <a:gd name="f56" fmla="val 140"/>
                <a:gd name="f57" fmla="val 67"/>
                <a:gd name="f58" fmla="val 164"/>
                <a:gd name="f59" fmla="val 75"/>
                <a:gd name="f60" fmla="val 166"/>
                <a:gd name="f61" fmla="val 85"/>
                <a:gd name="f62" fmla="val 159"/>
                <a:gd name="f63" fmla="val 90"/>
                <a:gd name="f64" fmla="val 170"/>
                <a:gd name="f65" fmla="val 91"/>
                <a:gd name="f66" fmla="val 178"/>
                <a:gd name="f67" fmla="val 182"/>
                <a:gd name="f68" fmla="val 83"/>
                <a:gd name="f69" fmla="val 76"/>
                <a:gd name="f70" fmla="val 176"/>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70"/>
                <a:gd name="f87" fmla="val 61"/>
                <a:gd name="f88" fmla="val 233"/>
                <a:gd name="f89" fmla="val 232"/>
                <a:gd name="f90" fmla="val 56"/>
                <a:gd name="f91" fmla="val 228"/>
                <a:gd name="f92" fmla="val 57"/>
                <a:gd name="f93" fmla="val 226"/>
                <a:gd name="f94" fmla="val 209"/>
                <a:gd name="f95" fmla="val 195"/>
                <a:gd name="f96" fmla="val 51"/>
                <a:gd name="f97" fmla="val 49"/>
                <a:gd name="f98" fmla="+- 0 0 -90"/>
                <a:gd name="f99" fmla="*/ f3 1 92"/>
                <a:gd name="f100" fmla="*/ f4 1 237"/>
                <a:gd name="f101" fmla="val f5"/>
                <a:gd name="f102" fmla="val f6"/>
                <a:gd name="f103" fmla="val f7"/>
                <a:gd name="f104" fmla="*/ f98 f0 1"/>
                <a:gd name="f105" fmla="+- f103 0 f101"/>
                <a:gd name="f106" fmla="+- f102 0 f101"/>
                <a:gd name="f107" fmla="*/ f104 1 f2"/>
                <a:gd name="f108" fmla="*/ f106 1 92"/>
                <a:gd name="f109" fmla="*/ f105 1 237"/>
                <a:gd name="f110" fmla="*/ 48 f106 1"/>
                <a:gd name="f111" fmla="*/ 179 f105 1"/>
                <a:gd name="f112" fmla="*/ 34 f106 1"/>
                <a:gd name="f113" fmla="*/ 197 f105 1"/>
                <a:gd name="f114" fmla="*/ 177 f105 1"/>
                <a:gd name="f115" fmla="*/ 45 f106 1"/>
                <a:gd name="f116" fmla="*/ 171 f105 1"/>
                <a:gd name="f117" fmla="*/ 21 f106 1"/>
                <a:gd name="f118" fmla="*/ 112 f105 1"/>
                <a:gd name="f119" fmla="*/ 15 f106 1"/>
                <a:gd name="f120" fmla="*/ 96 f105 1"/>
                <a:gd name="f121" fmla="*/ 8 f106 1"/>
                <a:gd name="f122" fmla="*/ 0 f105 1"/>
                <a:gd name="f123" fmla="*/ 14 f106 1"/>
                <a:gd name="f124" fmla="*/ 6 f105 1"/>
                <a:gd name="f125" fmla="*/ 55 f106 1"/>
                <a:gd name="f126" fmla="*/ 93 f105 1"/>
                <a:gd name="f127" fmla="*/ 67 f106 1"/>
                <a:gd name="f128" fmla="*/ 164 f105 1"/>
                <a:gd name="f129" fmla="*/ 90 f106 1"/>
                <a:gd name="f130" fmla="*/ 170 f105 1"/>
                <a:gd name="f131" fmla="*/ 92 f106 1"/>
                <a:gd name="f132" fmla="*/ 182 f105 1"/>
                <a:gd name="f133" fmla="*/ 69 f106 1"/>
                <a:gd name="f134" fmla="*/ 173 f105 1"/>
                <a:gd name="f135" fmla="*/ 176 f105 1"/>
                <a:gd name="f136" fmla="*/ 86 f106 1"/>
                <a:gd name="f137" fmla="*/ 216 f105 1"/>
                <a:gd name="f138" fmla="*/ 87 f106 1"/>
                <a:gd name="f139" fmla="*/ 227 f105 1"/>
                <a:gd name="f140" fmla="*/ 61 f106 1"/>
                <a:gd name="f141" fmla="*/ 233 f105 1"/>
                <a:gd name="f142" fmla="*/ 57 f106 1"/>
                <a:gd name="f143" fmla="*/ 226 f105 1"/>
                <a:gd name="f144" fmla="*/ 51 f106 1"/>
                <a:gd name="f145" fmla="*/ 180 f105 1"/>
                <a:gd name="f146" fmla="+- f107 0 f1"/>
                <a:gd name="f147" fmla="*/ f110 1 92"/>
                <a:gd name="f148" fmla="*/ f111 1 237"/>
                <a:gd name="f149" fmla="*/ f112 1 92"/>
                <a:gd name="f150" fmla="*/ f113 1 237"/>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92"/>
                <a:gd name="f171" fmla="*/ f134 1 237"/>
                <a:gd name="f172" fmla="*/ f135 1 237"/>
                <a:gd name="f173" fmla="*/ f136 1 92"/>
                <a:gd name="f174" fmla="*/ f137 1 237"/>
                <a:gd name="f175" fmla="*/ f138 1 92"/>
                <a:gd name="f176" fmla="*/ f139 1 237"/>
                <a:gd name="f177" fmla="*/ f140 1 92"/>
                <a:gd name="f178" fmla="*/ f141 1 237"/>
                <a:gd name="f179" fmla="*/ f142 1 92"/>
                <a:gd name="f180" fmla="*/ f143 1 237"/>
                <a:gd name="f181" fmla="*/ f144 1 92"/>
                <a:gd name="f182" fmla="*/ f145 1 237"/>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5" y="f66"/>
                    <a:pt x="f6" y="f67"/>
                  </a:cubicBezTo>
                  <a:cubicBezTo>
                    <a:pt x="f68" y="f9"/>
                    <a:pt x="f69" y="f70"/>
                    <a:pt x="f71" y="f24"/>
                  </a:cubicBezTo>
                  <a:cubicBezTo>
                    <a:pt x="f71" y="f72"/>
                    <a:pt x="f73" y="f22"/>
                    <a:pt x="f57" y="f70"/>
                  </a:cubicBezTo>
                  <a:cubicBezTo>
                    <a:pt x="f74" y="f75"/>
                    <a:pt x="f76" y="f77"/>
                    <a:pt x="f78" y="f79"/>
                  </a:cubicBezTo>
                  <a:cubicBezTo>
                    <a:pt x="f63" y="f80"/>
                    <a:pt x="f63" y="f81"/>
                    <a:pt x="f82" y="f83"/>
                  </a:cubicBezTo>
                  <a:cubicBezTo>
                    <a:pt x="f84" y="f85"/>
                    <a:pt x="f86" y="f7"/>
                    <a:pt x="f87" y="f88"/>
                  </a:cubicBezTo>
                  <a:cubicBezTo>
                    <a:pt x="f50" y="f89"/>
                    <a:pt x="f90" y="f91"/>
                    <a:pt x="f92" y="f93"/>
                  </a:cubicBezTo>
                  <a:cubicBezTo>
                    <a:pt x="f55" y="f94"/>
                    <a:pt x="f51" y="f95"/>
                    <a:pt x="f96" y="f2"/>
                  </a:cubicBezTo>
                  <a:cubicBezTo>
                    <a:pt x="f49" y="f2"/>
                    <a:pt x="f97"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88707060-B0B3-4429-9ACF-4300573081F4}"/>
                </a:ext>
              </a:extLst>
            </p:cNvPr>
            <p:cNvSpPr/>
            <p:nvPr/>
          </p:nvSpPr>
          <p:spPr>
            <a:xfrm>
              <a:off x="6389690" y="1944691"/>
              <a:ext cx="223835" cy="582609"/>
            </a:xfrm>
            <a:custGeom>
              <a:avLst/>
              <a:gdLst>
                <a:gd name="f0" fmla="val 10800000"/>
                <a:gd name="f1" fmla="val 5400000"/>
                <a:gd name="f2" fmla="val 180"/>
                <a:gd name="f3" fmla="val w"/>
                <a:gd name="f4" fmla="val h"/>
                <a:gd name="f5" fmla="val 0"/>
                <a:gd name="f6" fmla="val 92"/>
                <a:gd name="f7" fmla="val 238"/>
                <a:gd name="f8" fmla="val 48"/>
                <a:gd name="f9" fmla="val 43"/>
                <a:gd name="f10" fmla="val 185"/>
                <a:gd name="f11" fmla="val 39"/>
                <a:gd name="f12" fmla="val 191"/>
                <a:gd name="f13" fmla="val 34"/>
                <a:gd name="f14" fmla="val 198"/>
                <a:gd name="f15" fmla="val 25"/>
                <a:gd name="f16" fmla="val 195"/>
                <a:gd name="f17" fmla="val 24"/>
                <a:gd name="f18" fmla="val 184"/>
                <a:gd name="f19" fmla="val 33"/>
                <a:gd name="f20" fmla="val 178"/>
                <a:gd name="f21" fmla="val 37"/>
                <a:gd name="f22" fmla="val 175"/>
                <a:gd name="f23" fmla="val 41"/>
                <a:gd name="f24" fmla="val 173"/>
                <a:gd name="f25" fmla="val 45"/>
                <a:gd name="f26" fmla="val 171"/>
                <a:gd name="f27" fmla="val 152"/>
                <a:gd name="f28" fmla="val 29"/>
                <a:gd name="f29" fmla="val 132"/>
                <a:gd name="f30" fmla="val 21"/>
                <a:gd name="f31" fmla="val 113"/>
                <a:gd name="f32" fmla="val 18"/>
                <a:gd name="f33" fmla="val 107"/>
                <a:gd name="f34" fmla="val 17"/>
                <a:gd name="f35" fmla="val 102"/>
                <a:gd name="f36" fmla="val 14"/>
                <a:gd name="f37" fmla="val 96"/>
                <a:gd name="f38" fmla="val 65"/>
                <a:gd name="f39" fmla="val 8"/>
                <a:gd name="f40" fmla="val 10"/>
                <a:gd name="f41" fmla="val 3"/>
                <a:gd name="f42" fmla="val 12"/>
                <a:gd name="f43" fmla="val 5"/>
                <a:gd name="f44" fmla="val 7"/>
                <a:gd name="f45" fmla="val 31"/>
                <a:gd name="f46" fmla="val 49"/>
                <a:gd name="f47" fmla="val 60"/>
                <a:gd name="f48" fmla="val 54"/>
                <a:gd name="f49" fmla="val 93"/>
                <a:gd name="f50" fmla="val 58"/>
                <a:gd name="f51" fmla="val 117"/>
                <a:gd name="f52" fmla="val 62"/>
                <a:gd name="f53" fmla="val 141"/>
                <a:gd name="f54" fmla="val 66"/>
                <a:gd name="f55" fmla="val 165"/>
                <a:gd name="f56" fmla="val 74"/>
                <a:gd name="f57" fmla="val 166"/>
                <a:gd name="f58" fmla="val 84"/>
                <a:gd name="f59" fmla="val 160"/>
                <a:gd name="f60" fmla="val 90"/>
                <a:gd name="f61" fmla="val 170"/>
                <a:gd name="f62" fmla="val 174"/>
                <a:gd name="f63" fmla="val 91"/>
                <a:gd name="f64" fmla="val 183"/>
                <a:gd name="f65" fmla="val 83"/>
                <a:gd name="f66" fmla="val 179"/>
                <a:gd name="f67" fmla="val 76"/>
                <a:gd name="f68" fmla="val 176"/>
                <a:gd name="f69" fmla="val 69"/>
                <a:gd name="f70" fmla="val 68"/>
                <a:gd name="f71" fmla="val 67"/>
                <a:gd name="f72" fmla="val 71"/>
                <a:gd name="f73" fmla="val 72"/>
                <a:gd name="f74" fmla="val 206"/>
                <a:gd name="f75" fmla="val 85"/>
                <a:gd name="f76" fmla="val 217"/>
                <a:gd name="f77" fmla="val 89"/>
                <a:gd name="f78" fmla="val 220"/>
                <a:gd name="f79" fmla="val 223"/>
                <a:gd name="f80" fmla="val 86"/>
                <a:gd name="f81" fmla="val 227"/>
                <a:gd name="f82" fmla="val 80"/>
                <a:gd name="f83" fmla="val 235"/>
                <a:gd name="f84" fmla="val 61"/>
                <a:gd name="f85" fmla="val 234"/>
                <a:gd name="f86" fmla="val 233"/>
                <a:gd name="f87" fmla="val 56"/>
                <a:gd name="f88" fmla="val 228"/>
                <a:gd name="f89" fmla="val 226"/>
                <a:gd name="f90" fmla="val 210"/>
                <a:gd name="f91" fmla="val 55"/>
                <a:gd name="f92" fmla="val 196"/>
                <a:gd name="f93" fmla="val 50"/>
                <a:gd name="f94" fmla="val 181"/>
                <a:gd name="f95" fmla="+- 0 0 -90"/>
                <a:gd name="f96" fmla="*/ f3 1 92"/>
                <a:gd name="f97" fmla="*/ f4 1 238"/>
                <a:gd name="f98" fmla="val f5"/>
                <a:gd name="f99" fmla="val f6"/>
                <a:gd name="f100" fmla="val f7"/>
                <a:gd name="f101" fmla="*/ f95 f0 1"/>
                <a:gd name="f102" fmla="+- f100 0 f98"/>
                <a:gd name="f103" fmla="+- f99 0 f98"/>
                <a:gd name="f104" fmla="*/ f101 1 f2"/>
                <a:gd name="f105" fmla="*/ f103 1 92"/>
                <a:gd name="f106" fmla="*/ f102 1 238"/>
                <a:gd name="f107" fmla="*/ 48 f103 1"/>
                <a:gd name="f108" fmla="*/ 180 f102 1"/>
                <a:gd name="f109" fmla="*/ 34 f103 1"/>
                <a:gd name="f110" fmla="*/ 198 f102 1"/>
                <a:gd name="f111" fmla="*/ 33 f103 1"/>
                <a:gd name="f112" fmla="*/ 178 f102 1"/>
                <a:gd name="f113" fmla="*/ 45 f103 1"/>
                <a:gd name="f114" fmla="*/ 171 f102 1"/>
                <a:gd name="f115" fmla="*/ 21 f103 1"/>
                <a:gd name="f116" fmla="*/ 113 f102 1"/>
                <a:gd name="f117" fmla="*/ 14 f103 1"/>
                <a:gd name="f118" fmla="*/ 96 f102 1"/>
                <a:gd name="f119" fmla="*/ 8 f103 1"/>
                <a:gd name="f120" fmla="*/ 0 f102 1"/>
                <a:gd name="f121" fmla="*/ 7 f102 1"/>
                <a:gd name="f122" fmla="*/ 54 f103 1"/>
                <a:gd name="f123" fmla="*/ 93 f102 1"/>
                <a:gd name="f124" fmla="*/ 66 f103 1"/>
                <a:gd name="f125" fmla="*/ 165 f102 1"/>
                <a:gd name="f126" fmla="*/ 90 f103 1"/>
                <a:gd name="f127" fmla="*/ 170 f102 1"/>
                <a:gd name="f128" fmla="*/ 92 f103 1"/>
                <a:gd name="f129" fmla="*/ 183 f102 1"/>
                <a:gd name="f130" fmla="*/ 69 f103 1"/>
                <a:gd name="f131" fmla="*/ 173 f102 1"/>
                <a:gd name="f132" fmla="*/ 67 f103 1"/>
                <a:gd name="f133" fmla="*/ 176 f102 1"/>
                <a:gd name="f134" fmla="*/ 85 f103 1"/>
                <a:gd name="f135" fmla="*/ 217 f102 1"/>
                <a:gd name="f136" fmla="*/ 86 f103 1"/>
                <a:gd name="f137" fmla="*/ 227 f102 1"/>
                <a:gd name="f138" fmla="*/ 61 f103 1"/>
                <a:gd name="f139" fmla="*/ 234 f102 1"/>
                <a:gd name="f140" fmla="*/ 56 f103 1"/>
                <a:gd name="f141" fmla="*/ 226 f102 1"/>
                <a:gd name="f142" fmla="*/ 50 f103 1"/>
                <a:gd name="f143" fmla="*/ 181 f102 1"/>
                <a:gd name="f144" fmla="+- f104 0 f1"/>
                <a:gd name="f145" fmla="*/ f107 1 92"/>
                <a:gd name="f146" fmla="*/ f108 1 238"/>
                <a:gd name="f147" fmla="*/ f109 1 92"/>
                <a:gd name="f148" fmla="*/ f110 1 238"/>
                <a:gd name="f149" fmla="*/ f111 1 92"/>
                <a:gd name="f150" fmla="*/ f112 1 238"/>
                <a:gd name="f151" fmla="*/ f113 1 92"/>
                <a:gd name="f152" fmla="*/ f114 1 238"/>
                <a:gd name="f153" fmla="*/ f115 1 92"/>
                <a:gd name="f154" fmla="*/ f116 1 238"/>
                <a:gd name="f155" fmla="*/ f117 1 92"/>
                <a:gd name="f156" fmla="*/ f118 1 238"/>
                <a:gd name="f157" fmla="*/ f119 1 92"/>
                <a:gd name="f158" fmla="*/ f120 1 238"/>
                <a:gd name="f159" fmla="*/ f121 1 238"/>
                <a:gd name="f160" fmla="*/ f122 1 92"/>
                <a:gd name="f161" fmla="*/ f123 1 238"/>
                <a:gd name="f162" fmla="*/ f124 1 92"/>
                <a:gd name="f163" fmla="*/ f125 1 238"/>
                <a:gd name="f164" fmla="*/ f126 1 92"/>
                <a:gd name="f165" fmla="*/ f127 1 238"/>
                <a:gd name="f166" fmla="*/ f128 1 92"/>
                <a:gd name="f167" fmla="*/ f129 1 238"/>
                <a:gd name="f168" fmla="*/ f130 1 92"/>
                <a:gd name="f169" fmla="*/ f131 1 238"/>
                <a:gd name="f170" fmla="*/ f132 1 92"/>
                <a:gd name="f171" fmla="*/ f133 1 238"/>
                <a:gd name="f172" fmla="*/ f134 1 92"/>
                <a:gd name="f173" fmla="*/ f135 1 238"/>
                <a:gd name="f174" fmla="*/ f136 1 92"/>
                <a:gd name="f175" fmla="*/ f137 1 238"/>
                <a:gd name="f176" fmla="*/ f138 1 92"/>
                <a:gd name="f177" fmla="*/ f139 1 238"/>
                <a:gd name="f178" fmla="*/ f140 1 92"/>
                <a:gd name="f179" fmla="*/ f141 1 238"/>
                <a:gd name="f180" fmla="*/ f142 1 92"/>
                <a:gd name="f181" fmla="*/ f143 1 238"/>
                <a:gd name="f182" fmla="*/ 0 1 f105"/>
                <a:gd name="f183" fmla="*/ f99 1 f105"/>
                <a:gd name="f184" fmla="*/ 0 1 f106"/>
                <a:gd name="f185" fmla="*/ f100 1 f106"/>
                <a:gd name="f186" fmla="*/ f145 1 f105"/>
                <a:gd name="f187" fmla="*/ f146 1 f106"/>
                <a:gd name="f188" fmla="*/ f147 1 f105"/>
                <a:gd name="f189" fmla="*/ f148 1 f106"/>
                <a:gd name="f190" fmla="*/ f149 1 f105"/>
                <a:gd name="f191" fmla="*/ f150 1 f106"/>
                <a:gd name="f192" fmla="*/ f151 1 f105"/>
                <a:gd name="f193" fmla="*/ f152 1 f106"/>
                <a:gd name="f194" fmla="*/ f153 1 f105"/>
                <a:gd name="f195" fmla="*/ f154 1 f106"/>
                <a:gd name="f196" fmla="*/ f155 1 f105"/>
                <a:gd name="f197" fmla="*/ f156 1 f106"/>
                <a:gd name="f198" fmla="*/ f157 1 f105"/>
                <a:gd name="f199" fmla="*/ f158 1 f106"/>
                <a:gd name="f200" fmla="*/ f159 1 f106"/>
                <a:gd name="f201" fmla="*/ f160 1 f105"/>
                <a:gd name="f202" fmla="*/ f161 1 f106"/>
                <a:gd name="f203" fmla="*/ f162 1 f105"/>
                <a:gd name="f204" fmla="*/ f163 1 f106"/>
                <a:gd name="f205" fmla="*/ f164 1 f105"/>
                <a:gd name="f206" fmla="*/ f165 1 f106"/>
                <a:gd name="f207" fmla="*/ f166 1 f105"/>
                <a:gd name="f208" fmla="*/ f167 1 f106"/>
                <a:gd name="f209" fmla="*/ f168 1 f105"/>
                <a:gd name="f210" fmla="*/ f169 1 f106"/>
                <a:gd name="f211" fmla="*/ f170 1 f105"/>
                <a:gd name="f212" fmla="*/ f171 1 f106"/>
                <a:gd name="f213" fmla="*/ f172 1 f105"/>
                <a:gd name="f214" fmla="*/ f173 1 f106"/>
                <a:gd name="f215" fmla="*/ f174 1 f105"/>
                <a:gd name="f216" fmla="*/ f175 1 f106"/>
                <a:gd name="f217" fmla="*/ f176 1 f105"/>
                <a:gd name="f218" fmla="*/ f177 1 f106"/>
                <a:gd name="f219" fmla="*/ f178 1 f105"/>
                <a:gd name="f220" fmla="*/ f179 1 f106"/>
                <a:gd name="f221" fmla="*/ f180 1 f105"/>
                <a:gd name="f222" fmla="*/ f181 1 f106"/>
                <a:gd name="f223" fmla="*/ f182 f96 1"/>
                <a:gd name="f224" fmla="*/ f183 f96 1"/>
                <a:gd name="f225" fmla="*/ f185 f97 1"/>
                <a:gd name="f226" fmla="*/ f184 f97 1"/>
                <a:gd name="f227" fmla="*/ f186 f96 1"/>
                <a:gd name="f228" fmla="*/ f187 f97 1"/>
                <a:gd name="f229" fmla="*/ f188 f96 1"/>
                <a:gd name="f230" fmla="*/ f189 f97 1"/>
                <a:gd name="f231" fmla="*/ f190 f96 1"/>
                <a:gd name="f232" fmla="*/ f191 f97 1"/>
                <a:gd name="f233" fmla="*/ f192 f96 1"/>
                <a:gd name="f234" fmla="*/ f193 f97 1"/>
                <a:gd name="f235" fmla="*/ f194 f96 1"/>
                <a:gd name="f236" fmla="*/ f195 f97 1"/>
                <a:gd name="f237" fmla="*/ f196 f96 1"/>
                <a:gd name="f238" fmla="*/ f197 f97 1"/>
                <a:gd name="f239" fmla="*/ f198 f96 1"/>
                <a:gd name="f240" fmla="*/ f199 f97 1"/>
                <a:gd name="f241" fmla="*/ f200 f97 1"/>
                <a:gd name="f242" fmla="*/ f201 f96 1"/>
                <a:gd name="f243" fmla="*/ f202 f97 1"/>
                <a:gd name="f244" fmla="*/ f203 f96 1"/>
                <a:gd name="f245" fmla="*/ f204 f97 1"/>
                <a:gd name="f246" fmla="*/ f205 f96 1"/>
                <a:gd name="f247" fmla="*/ f206 f97 1"/>
                <a:gd name="f248" fmla="*/ f207 f96 1"/>
                <a:gd name="f249" fmla="*/ f208 f97 1"/>
                <a:gd name="f250" fmla="*/ f209 f96 1"/>
                <a:gd name="f251" fmla="*/ f210 f97 1"/>
                <a:gd name="f252" fmla="*/ f211 f96 1"/>
                <a:gd name="f253" fmla="*/ f212 f97 1"/>
                <a:gd name="f254" fmla="*/ f213 f96 1"/>
                <a:gd name="f255" fmla="*/ f214 f97 1"/>
                <a:gd name="f256" fmla="*/ f215 f96 1"/>
                <a:gd name="f257" fmla="*/ f216 f97 1"/>
                <a:gd name="f258" fmla="*/ f217 f96 1"/>
                <a:gd name="f259" fmla="*/ f218 f97 1"/>
                <a:gd name="f260" fmla="*/ f219 f96 1"/>
                <a:gd name="f261" fmla="*/ f220 f97 1"/>
                <a:gd name="f262" fmla="*/ f221 f96 1"/>
                <a:gd name="f263" fmla="*/ f222 f97 1"/>
              </a:gdLst>
              <a:ahLst/>
              <a:cxnLst>
                <a:cxn ang="3cd4">
                  <a:pos x="hc" y="t"/>
                </a:cxn>
                <a:cxn ang="0">
                  <a:pos x="r" y="vc"/>
                </a:cxn>
                <a:cxn ang="cd4">
                  <a:pos x="hc" y="b"/>
                </a:cxn>
                <a:cxn ang="cd2">
                  <a:pos x="l" y="vc"/>
                </a:cxn>
                <a:cxn ang="f144">
                  <a:pos x="f227" y="f228"/>
                </a:cxn>
                <a:cxn ang="f144">
                  <a:pos x="f229" y="f230"/>
                </a:cxn>
                <a:cxn ang="f144">
                  <a:pos x="f231" y="f232"/>
                </a:cxn>
                <a:cxn ang="f144">
                  <a:pos x="f233" y="f234"/>
                </a:cxn>
                <a:cxn ang="f144">
                  <a:pos x="f235" y="f236"/>
                </a:cxn>
                <a:cxn ang="f144">
                  <a:pos x="f237" y="f238"/>
                </a:cxn>
                <a:cxn ang="f144">
                  <a:pos x="f239" y="f240"/>
                </a:cxn>
                <a:cxn ang="f144">
                  <a:pos x="f237" y="f241"/>
                </a:cxn>
                <a:cxn ang="f144">
                  <a:pos x="f242" y="f243"/>
                </a:cxn>
                <a:cxn ang="f144">
                  <a:pos x="f244" y="f245"/>
                </a:cxn>
                <a:cxn ang="f144">
                  <a:pos x="f246" y="f247"/>
                </a:cxn>
                <a:cxn ang="f144">
                  <a:pos x="f248" y="f249"/>
                </a:cxn>
                <a:cxn ang="f144">
                  <a:pos x="f250" y="f251"/>
                </a:cxn>
                <a:cxn ang="f144">
                  <a:pos x="f252" y="f253"/>
                </a:cxn>
                <a:cxn ang="f144">
                  <a:pos x="f254" y="f255"/>
                </a:cxn>
                <a:cxn ang="f144">
                  <a:pos x="f256" y="f257"/>
                </a:cxn>
                <a:cxn ang="f144">
                  <a:pos x="f258" y="f259"/>
                </a:cxn>
                <a:cxn ang="f144">
                  <a:pos x="f260" y="f261"/>
                </a:cxn>
                <a:cxn ang="f144">
                  <a:pos x="f262" y="f263"/>
                </a:cxn>
                <a:cxn ang="f144">
                  <a:pos x="f227" y="f228"/>
                </a:cxn>
              </a:cxnLst>
              <a:rect l="f223" t="f226" r="f224" b="f225"/>
              <a:pathLst>
                <a:path w="92" h="238">
                  <a:moveTo>
                    <a:pt x="f8" y="f2"/>
                  </a:moveTo>
                  <a:cubicBezTo>
                    <a:pt x="f9" y="f10"/>
                    <a:pt x="f11" y="f12"/>
                    <a:pt x="f13" y="f14"/>
                  </a:cubicBezTo>
                  <a:cubicBezTo>
                    <a:pt x="f15" y="f16"/>
                    <a:pt x="f17" y="f18"/>
                    <a:pt x="f19" y="f20"/>
                  </a:cubicBezTo>
                  <a:cubicBezTo>
                    <a:pt x="f21" y="f22"/>
                    <a:pt x="f23" y="f24"/>
                    <a:pt x="f25" y="f26"/>
                  </a:cubicBezTo>
                  <a:cubicBezTo>
                    <a:pt x="f21" y="f27"/>
                    <a:pt x="f28" y="f29"/>
                    <a:pt x="f30" y="f31"/>
                  </a:cubicBezTo>
                  <a:cubicBezTo>
                    <a:pt x="f32" y="f33"/>
                    <a:pt x="f34" y="f35"/>
                    <a:pt x="f36" y="f37"/>
                  </a:cubicBezTo>
                  <a:cubicBezTo>
                    <a:pt x="f5" y="f38"/>
                    <a:pt x="f5" y="f13"/>
                    <a:pt x="f39" y="f5"/>
                  </a:cubicBezTo>
                  <a:cubicBezTo>
                    <a:pt x="f40" y="f41"/>
                    <a:pt x="f42" y="f43"/>
                    <a:pt x="f36" y="f44"/>
                  </a:cubicBezTo>
                  <a:cubicBezTo>
                    <a:pt x="f21" y="f45"/>
                    <a:pt x="f46" y="f47"/>
                    <a:pt x="f48" y="f49"/>
                  </a:cubicBezTo>
                  <a:cubicBezTo>
                    <a:pt x="f50" y="f51"/>
                    <a:pt x="f52" y="f53"/>
                    <a:pt x="f54" y="f55"/>
                  </a:cubicBezTo>
                  <a:cubicBezTo>
                    <a:pt x="f56" y="f57"/>
                    <a:pt x="f58" y="f59"/>
                    <a:pt x="f60" y="f61"/>
                  </a:cubicBezTo>
                  <a:cubicBezTo>
                    <a:pt x="f6" y="f62"/>
                    <a:pt x="f63" y="f20"/>
                    <a:pt x="f6" y="f64"/>
                  </a:cubicBezTo>
                  <a:cubicBezTo>
                    <a:pt x="f65" y="f66"/>
                    <a:pt x="f67" y="f68"/>
                    <a:pt x="f69" y="f24"/>
                  </a:cubicBezTo>
                  <a:cubicBezTo>
                    <a:pt x="f70" y="f62"/>
                    <a:pt x="f70" y="f22"/>
                    <a:pt x="f71" y="f68"/>
                  </a:cubicBezTo>
                  <a:cubicBezTo>
                    <a:pt x="f72" y="f12"/>
                    <a:pt x="f73" y="f74"/>
                    <a:pt x="f75" y="f76"/>
                  </a:cubicBezTo>
                  <a:cubicBezTo>
                    <a:pt x="f77" y="f78"/>
                    <a:pt x="f77" y="f79"/>
                    <a:pt x="f80" y="f81"/>
                  </a:cubicBezTo>
                  <a:cubicBezTo>
                    <a:pt x="f82" y="f83"/>
                    <a:pt x="f69" y="f7"/>
                    <a:pt x="f84" y="f85"/>
                  </a:cubicBezTo>
                  <a:cubicBezTo>
                    <a:pt x="f50" y="f86"/>
                    <a:pt x="f87" y="f88"/>
                    <a:pt x="f87" y="f89"/>
                  </a:cubicBezTo>
                  <a:cubicBezTo>
                    <a:pt x="f52" y="f90"/>
                    <a:pt x="f91" y="f92"/>
                    <a:pt x="f93" y="f94"/>
                  </a:cubicBezTo>
                  <a:cubicBezTo>
                    <a:pt x="f46" y="f2"/>
                    <a:pt x="f8" y="f2"/>
                    <a:pt x="f8" y="f2"/>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2049ABF5-EAB4-401C-9F9D-FA4D7504F454}"/>
                </a:ext>
              </a:extLst>
            </p:cNvPr>
            <p:cNvSpPr/>
            <p:nvPr/>
          </p:nvSpPr>
          <p:spPr>
            <a:xfrm>
              <a:off x="7778745" y="4703765"/>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6"/>
                <a:gd name="f11" fmla="val 70"/>
                <a:gd name="f12" fmla="val 15"/>
                <a:gd name="f13" fmla="val 72"/>
                <a:gd name="f14" fmla="val 13"/>
                <a:gd name="f15" fmla="val 74"/>
                <a:gd name="f16" fmla="val 10"/>
                <a:gd name="f17" fmla="val 73"/>
                <a:gd name="f18" fmla="val 9"/>
                <a:gd name="f19" fmla="val 69"/>
                <a:gd name="f20" fmla="val 14"/>
                <a:gd name="f21" fmla="val 66"/>
                <a:gd name="f22" fmla="val 65"/>
                <a:gd name="f23" fmla="val 17"/>
                <a:gd name="f24" fmla="val 64"/>
                <a:gd name="f25" fmla="val 57"/>
                <a:gd name="f26" fmla="val 11"/>
                <a:gd name="f27" fmla="val 50"/>
                <a:gd name="f28" fmla="val 8"/>
                <a:gd name="f29" fmla="val 42"/>
                <a:gd name="f30" fmla="val 7"/>
                <a:gd name="f31" fmla="val 40"/>
                <a:gd name="f32" fmla="val 6"/>
                <a:gd name="f33" fmla="val 38"/>
                <a:gd name="f34" fmla="val 5"/>
                <a:gd name="f35" fmla="val 36"/>
                <a:gd name="f36" fmla="val 24"/>
                <a:gd name="f37" fmla="val 3"/>
                <a:gd name="f38" fmla="val 4"/>
                <a:gd name="f39" fmla="val 1"/>
                <a:gd name="f40" fmla="val 2"/>
                <a:gd name="f41" fmla="val 19"/>
                <a:gd name="f42" fmla="val 22"/>
                <a:gd name="f43" fmla="val 20"/>
                <a:gd name="f44" fmla="val 44"/>
                <a:gd name="f45" fmla="val 23"/>
                <a:gd name="f46" fmla="val 53"/>
                <a:gd name="f47" fmla="val 25"/>
                <a:gd name="f48" fmla="val 62"/>
                <a:gd name="f49" fmla="val 28"/>
                <a:gd name="f50" fmla="val 32"/>
                <a:gd name="f51" fmla="val 60"/>
                <a:gd name="f52" fmla="val 34"/>
                <a:gd name="f53" fmla="val 31"/>
                <a:gd name="f54" fmla="val 29"/>
                <a:gd name="f55" fmla="val 26"/>
                <a:gd name="f56" fmla="val 27"/>
                <a:gd name="f57" fmla="val 78"/>
                <a:gd name="f58" fmla="val 81"/>
                <a:gd name="f59" fmla="val 83"/>
                <a:gd name="f60" fmla="val 84"/>
                <a:gd name="f61" fmla="val 85"/>
                <a:gd name="f62" fmla="val 30"/>
                <a:gd name="f63" fmla="val 88"/>
                <a:gd name="f64" fmla="val 87"/>
                <a:gd name="f65" fmla="val 21"/>
                <a:gd name="f66" fmla="val 86"/>
                <a:gd name="f67" fmla="val 79"/>
                <a:gd name="f68" fmla="val 68"/>
                <a:gd name="f69" fmla="+- 0 0 -90"/>
                <a:gd name="f70" fmla="*/ f3 1 35"/>
                <a:gd name="f71" fmla="*/ f4 1 89"/>
                <a:gd name="f72" fmla="val f5"/>
                <a:gd name="f73" fmla="val f6"/>
                <a:gd name="f74" fmla="val f7"/>
                <a:gd name="f75" fmla="*/ f69 f0 1"/>
                <a:gd name="f76" fmla="+- f74 0 f72"/>
                <a:gd name="f77" fmla="+- f73 0 f72"/>
                <a:gd name="f78" fmla="*/ f75 1 f2"/>
                <a:gd name="f79" fmla="*/ f77 1 35"/>
                <a:gd name="f80" fmla="*/ f76 1 89"/>
                <a:gd name="f81" fmla="*/ 18 f77 1"/>
                <a:gd name="f82" fmla="*/ 67 f76 1"/>
                <a:gd name="f83" fmla="*/ 13 f77 1"/>
                <a:gd name="f84" fmla="*/ 74 f76 1"/>
                <a:gd name="f85" fmla="*/ 17 f77 1"/>
                <a:gd name="f86" fmla="*/ 64 f76 1"/>
                <a:gd name="f87" fmla="*/ 8 f77 1"/>
                <a:gd name="f88" fmla="*/ 42 f76 1"/>
                <a:gd name="f89" fmla="*/ 5 f77 1"/>
                <a:gd name="f90" fmla="*/ 36 f76 1"/>
                <a:gd name="f91" fmla="*/ 3 f77 1"/>
                <a:gd name="f92" fmla="*/ 0 f76 1"/>
                <a:gd name="f93" fmla="*/ 2 f76 1"/>
                <a:gd name="f94" fmla="*/ 20 f77 1"/>
                <a:gd name="f95" fmla="*/ 35 f76 1"/>
                <a:gd name="f96" fmla="*/ 25 f77 1"/>
                <a:gd name="f97" fmla="*/ 62 f76 1"/>
                <a:gd name="f98" fmla="*/ 34 f77 1"/>
                <a:gd name="f99" fmla="*/ 69 f76 1"/>
                <a:gd name="f100" fmla="*/ 26 f77 1"/>
                <a:gd name="f101" fmla="*/ 65 f76 1"/>
                <a:gd name="f102" fmla="*/ 66 f76 1"/>
                <a:gd name="f103" fmla="*/ 32 f77 1"/>
                <a:gd name="f104" fmla="*/ 81 f76 1"/>
                <a:gd name="f105" fmla="*/ 85 f76 1"/>
                <a:gd name="f106" fmla="*/ 23 f77 1"/>
                <a:gd name="f107" fmla="*/ 88 f76 1"/>
                <a:gd name="f108" fmla="*/ 21 f77 1"/>
                <a:gd name="f109" fmla="*/ 19 f77 1"/>
                <a:gd name="f110" fmla="*/ 68 f76 1"/>
                <a:gd name="f111" fmla="+- f78 0 f1"/>
                <a:gd name="f112" fmla="*/ f81 1 35"/>
                <a:gd name="f113" fmla="*/ f82 1 89"/>
                <a:gd name="f114" fmla="*/ f83 1 35"/>
                <a:gd name="f115" fmla="*/ f84 1 89"/>
                <a:gd name="f116" fmla="*/ f85 1 35"/>
                <a:gd name="f117" fmla="*/ f86 1 89"/>
                <a:gd name="f118" fmla="*/ f87 1 35"/>
                <a:gd name="f119" fmla="*/ f88 1 89"/>
                <a:gd name="f120" fmla="*/ f89 1 35"/>
                <a:gd name="f121" fmla="*/ f90 1 89"/>
                <a:gd name="f122" fmla="*/ f91 1 35"/>
                <a:gd name="f123" fmla="*/ f92 1 89"/>
                <a:gd name="f124" fmla="*/ f93 1 89"/>
                <a:gd name="f125" fmla="*/ f94 1 35"/>
                <a:gd name="f126" fmla="*/ f95 1 89"/>
                <a:gd name="f127" fmla="*/ f96 1 35"/>
                <a:gd name="f128" fmla="*/ f97 1 89"/>
                <a:gd name="f129" fmla="*/ f98 1 35"/>
                <a:gd name="f130" fmla="*/ f99 1 89"/>
                <a:gd name="f131" fmla="*/ f100 1 35"/>
                <a:gd name="f132" fmla="*/ f101 1 89"/>
                <a:gd name="f133" fmla="*/ f102 1 89"/>
                <a:gd name="f134" fmla="*/ f103 1 35"/>
                <a:gd name="f135" fmla="*/ f104 1 89"/>
                <a:gd name="f136" fmla="*/ f105 1 89"/>
                <a:gd name="f137" fmla="*/ f106 1 35"/>
                <a:gd name="f138" fmla="*/ f107 1 89"/>
                <a:gd name="f139" fmla="*/ f108 1 35"/>
                <a:gd name="f140" fmla="*/ f109 1 35"/>
                <a:gd name="f141" fmla="*/ f110 1 89"/>
                <a:gd name="f142" fmla="*/ 0 1 f79"/>
                <a:gd name="f143" fmla="*/ f73 1 f79"/>
                <a:gd name="f144" fmla="*/ 0 1 f80"/>
                <a:gd name="f145" fmla="*/ f74 1 f80"/>
                <a:gd name="f146" fmla="*/ f112 1 f79"/>
                <a:gd name="f147" fmla="*/ f113 1 f80"/>
                <a:gd name="f148" fmla="*/ f114 1 f79"/>
                <a:gd name="f149" fmla="*/ f115 1 f80"/>
                <a:gd name="f150" fmla="*/ f116 1 f79"/>
                <a:gd name="f151" fmla="*/ f117 1 f80"/>
                <a:gd name="f152" fmla="*/ f118 1 f79"/>
                <a:gd name="f153" fmla="*/ f119 1 f80"/>
                <a:gd name="f154" fmla="*/ f120 1 f79"/>
                <a:gd name="f155" fmla="*/ f121 1 f80"/>
                <a:gd name="f156" fmla="*/ f122 1 f79"/>
                <a:gd name="f157" fmla="*/ f123 1 f80"/>
                <a:gd name="f158" fmla="*/ f124 1 f80"/>
                <a:gd name="f159" fmla="*/ f125 1 f79"/>
                <a:gd name="f160" fmla="*/ f126 1 f80"/>
                <a:gd name="f161" fmla="*/ f127 1 f79"/>
                <a:gd name="f162" fmla="*/ f128 1 f80"/>
                <a:gd name="f163" fmla="*/ f129 1 f79"/>
                <a:gd name="f164" fmla="*/ f130 1 f80"/>
                <a:gd name="f165" fmla="*/ f131 1 f79"/>
                <a:gd name="f166" fmla="*/ f132 1 f80"/>
                <a:gd name="f167" fmla="*/ f133 1 f80"/>
                <a:gd name="f168" fmla="*/ f134 1 f79"/>
                <a:gd name="f169" fmla="*/ f135 1 f80"/>
                <a:gd name="f170" fmla="*/ f136 1 f80"/>
                <a:gd name="f171" fmla="*/ f137 1 f79"/>
                <a:gd name="f172" fmla="*/ f138 1 f80"/>
                <a:gd name="f173" fmla="*/ f139 1 f79"/>
                <a:gd name="f174" fmla="*/ f140 1 f79"/>
                <a:gd name="f175" fmla="*/ f141 1 f80"/>
                <a:gd name="f176" fmla="*/ f142 f70 1"/>
                <a:gd name="f177" fmla="*/ f143 f70 1"/>
                <a:gd name="f178" fmla="*/ f145 f71 1"/>
                <a:gd name="f179" fmla="*/ f144 f71 1"/>
                <a:gd name="f180" fmla="*/ f146 f70 1"/>
                <a:gd name="f181" fmla="*/ f147 f71 1"/>
                <a:gd name="f182" fmla="*/ f148 f70 1"/>
                <a:gd name="f183" fmla="*/ f149 f71 1"/>
                <a:gd name="f184" fmla="*/ f150 f70 1"/>
                <a:gd name="f185" fmla="*/ f151 f71 1"/>
                <a:gd name="f186" fmla="*/ f152 f70 1"/>
                <a:gd name="f187" fmla="*/ f153 f71 1"/>
                <a:gd name="f188" fmla="*/ f154 f70 1"/>
                <a:gd name="f189" fmla="*/ f155 f71 1"/>
                <a:gd name="f190" fmla="*/ f156 f70 1"/>
                <a:gd name="f191" fmla="*/ f157 f71 1"/>
                <a:gd name="f192" fmla="*/ f158 f71 1"/>
                <a:gd name="f193" fmla="*/ f159 f70 1"/>
                <a:gd name="f194" fmla="*/ f160 f71 1"/>
                <a:gd name="f195" fmla="*/ f161 f70 1"/>
                <a:gd name="f196" fmla="*/ f162 f71 1"/>
                <a:gd name="f197" fmla="*/ f163 f70 1"/>
                <a:gd name="f198" fmla="*/ f164 f71 1"/>
                <a:gd name="f199" fmla="*/ f165 f70 1"/>
                <a:gd name="f200" fmla="*/ f166 f71 1"/>
                <a:gd name="f201" fmla="*/ f167 f71 1"/>
                <a:gd name="f202" fmla="*/ f168 f70 1"/>
                <a:gd name="f203" fmla="*/ f169 f71 1"/>
                <a:gd name="f204" fmla="*/ f170 f71 1"/>
                <a:gd name="f205" fmla="*/ f171 f70 1"/>
                <a:gd name="f206" fmla="*/ f172 f71 1"/>
                <a:gd name="f207" fmla="*/ f173 f70 1"/>
                <a:gd name="f208" fmla="*/ f174 f70 1"/>
                <a:gd name="f209" fmla="*/ f175 f71 1"/>
              </a:gdLst>
              <a:ahLst/>
              <a:cxnLst>
                <a:cxn ang="3cd4">
                  <a:pos x="hc" y="t"/>
                </a:cxn>
                <a:cxn ang="0">
                  <a:pos x="r" y="vc"/>
                </a:cxn>
                <a:cxn ang="cd4">
                  <a:pos x="hc" y="b"/>
                </a:cxn>
                <a:cxn ang="cd2">
                  <a:pos x="l" y="vc"/>
                </a:cxn>
                <a:cxn ang="f111">
                  <a:pos x="f180" y="f181"/>
                </a:cxn>
                <a:cxn ang="f111">
                  <a:pos x="f182" y="f183"/>
                </a:cxn>
                <a:cxn ang="f111">
                  <a:pos x="f182" y="f181"/>
                </a:cxn>
                <a:cxn ang="f111">
                  <a:pos x="f184" y="f185"/>
                </a:cxn>
                <a:cxn ang="f111">
                  <a:pos x="f186" y="f187"/>
                </a:cxn>
                <a:cxn ang="f111">
                  <a:pos x="f188" y="f189"/>
                </a:cxn>
                <a:cxn ang="f111">
                  <a:pos x="f190" y="f191"/>
                </a:cxn>
                <a:cxn ang="f111">
                  <a:pos x="f188" y="f192"/>
                </a:cxn>
                <a:cxn ang="f111">
                  <a:pos x="f193" y="f194"/>
                </a:cxn>
                <a:cxn ang="f111">
                  <a:pos x="f195" y="f196"/>
                </a:cxn>
                <a:cxn ang="f111">
                  <a:pos x="f197" y="f185"/>
                </a:cxn>
                <a:cxn ang="f111">
                  <a:pos x="f197" y="f198"/>
                </a:cxn>
                <a:cxn ang="f111">
                  <a:pos x="f199" y="f200"/>
                </a:cxn>
                <a:cxn ang="f111">
                  <a:pos x="f195" y="f201"/>
                </a:cxn>
                <a:cxn ang="f111">
                  <a:pos x="f202" y="f203"/>
                </a:cxn>
                <a:cxn ang="f111">
                  <a:pos x="f202" y="f204"/>
                </a:cxn>
                <a:cxn ang="f111">
                  <a:pos x="f205" y="f206"/>
                </a:cxn>
                <a:cxn ang="f111">
                  <a:pos x="f207" y="f204"/>
                </a:cxn>
                <a:cxn ang="f111">
                  <a:pos x="f208" y="f209"/>
                </a:cxn>
                <a:cxn ang="f111">
                  <a:pos x="f180" y="f181"/>
                </a:cxn>
              </a:cxnLst>
              <a:rect l="f176" t="f179" r="f177" b="f178"/>
              <a:pathLst>
                <a:path w="35" h="89">
                  <a:moveTo>
                    <a:pt x="f8" y="f9"/>
                  </a:moveTo>
                  <a:cubicBezTo>
                    <a:pt x="f10" y="f11"/>
                    <a:pt x="f12" y="f13"/>
                    <a:pt x="f14" y="f15"/>
                  </a:cubicBezTo>
                  <a:cubicBezTo>
                    <a:pt x="f16" y="f17"/>
                    <a:pt x="f18" y="f19"/>
                    <a:pt x="f14" y="f9"/>
                  </a:cubicBezTo>
                  <a:cubicBezTo>
                    <a:pt x="f20" y="f21"/>
                    <a:pt x="f12" y="f22"/>
                    <a:pt x="f23" y="f24"/>
                  </a:cubicBezTo>
                  <a:cubicBezTo>
                    <a:pt x="f20" y="f25"/>
                    <a:pt x="f26" y="f27"/>
                    <a:pt x="f28" y="f29"/>
                  </a:cubicBezTo>
                  <a:cubicBezTo>
                    <a:pt x="f30" y="f31"/>
                    <a:pt x="f32" y="f33"/>
                    <a:pt x="f34" y="f35"/>
                  </a:cubicBezTo>
                  <a:cubicBezTo>
                    <a:pt x="f5" y="f36"/>
                    <a:pt x="f5" y="f14"/>
                    <a:pt x="f37" y="f5"/>
                  </a:cubicBezTo>
                  <a:cubicBezTo>
                    <a:pt x="f38" y="f39"/>
                    <a:pt x="f38" y="f40"/>
                    <a:pt x="f34" y="f40"/>
                  </a:cubicBezTo>
                  <a:cubicBezTo>
                    <a:pt x="f20" y="f26"/>
                    <a:pt x="f41" y="f42"/>
                    <a:pt x="f43" y="f6"/>
                  </a:cubicBezTo>
                  <a:cubicBezTo>
                    <a:pt x="f42" y="f44"/>
                    <a:pt x="f45" y="f46"/>
                    <a:pt x="f47" y="f48"/>
                  </a:cubicBezTo>
                  <a:cubicBezTo>
                    <a:pt x="f49" y="f48"/>
                    <a:pt x="f50" y="f51"/>
                    <a:pt x="f52" y="f24"/>
                  </a:cubicBezTo>
                  <a:cubicBezTo>
                    <a:pt x="f6" y="f22"/>
                    <a:pt x="f52" y="f9"/>
                    <a:pt x="f52" y="f19"/>
                  </a:cubicBezTo>
                  <a:cubicBezTo>
                    <a:pt x="f53" y="f9"/>
                    <a:pt x="f54" y="f21"/>
                    <a:pt x="f55" y="f22"/>
                  </a:cubicBezTo>
                  <a:cubicBezTo>
                    <a:pt x="f55" y="f22"/>
                    <a:pt x="f47" y="f21"/>
                    <a:pt x="f47" y="f21"/>
                  </a:cubicBezTo>
                  <a:cubicBezTo>
                    <a:pt x="f56" y="f13"/>
                    <a:pt x="f56" y="f57"/>
                    <a:pt x="f50" y="f58"/>
                  </a:cubicBezTo>
                  <a:cubicBezTo>
                    <a:pt x="f52" y="f59"/>
                    <a:pt x="f52" y="f60"/>
                    <a:pt x="f50" y="f61"/>
                  </a:cubicBezTo>
                  <a:cubicBezTo>
                    <a:pt x="f62" y="f63"/>
                    <a:pt x="f55" y="f7"/>
                    <a:pt x="f45" y="f63"/>
                  </a:cubicBezTo>
                  <a:cubicBezTo>
                    <a:pt x="f42" y="f64"/>
                    <a:pt x="f65" y="f66"/>
                    <a:pt x="f65" y="f61"/>
                  </a:cubicBezTo>
                  <a:cubicBezTo>
                    <a:pt x="f36" y="f67"/>
                    <a:pt x="f65" y="f17"/>
                    <a:pt x="f41" y="f68"/>
                  </a:cubicBezTo>
                  <a:cubicBezTo>
                    <a:pt x="f41" y="f68"/>
                    <a:pt x="f8" y="f68"/>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8D010C2B-A52D-4A61-8F0D-26BF6C7C96DC}"/>
                </a:ext>
              </a:extLst>
            </p:cNvPr>
            <p:cNvSpPr/>
            <p:nvPr/>
          </p:nvSpPr>
          <p:spPr>
            <a:xfrm>
              <a:off x="1733546" y="666753"/>
              <a:ext cx="547689" cy="1412876"/>
            </a:xfrm>
            <a:custGeom>
              <a:avLst/>
              <a:gdLst>
                <a:gd name="f0" fmla="val 10800000"/>
                <a:gd name="f1" fmla="val 5400000"/>
                <a:gd name="f2" fmla="val 180"/>
                <a:gd name="f3" fmla="val w"/>
                <a:gd name="f4" fmla="val h"/>
                <a:gd name="f5" fmla="val 0"/>
                <a:gd name="f6" fmla="val 224"/>
                <a:gd name="f7" fmla="val 577"/>
                <a:gd name="f8" fmla="val 116"/>
                <a:gd name="f9" fmla="val 435"/>
                <a:gd name="f10" fmla="val 105"/>
                <a:gd name="f11" fmla="val 449"/>
                <a:gd name="f12" fmla="val 94"/>
                <a:gd name="f13" fmla="val 464"/>
                <a:gd name="f14" fmla="val 83"/>
                <a:gd name="f15" fmla="val 479"/>
                <a:gd name="f16" fmla="val 63"/>
                <a:gd name="f17" fmla="val 472"/>
                <a:gd name="f18" fmla="val 60"/>
                <a:gd name="f19" fmla="val 445"/>
                <a:gd name="f20" fmla="val 82"/>
                <a:gd name="f21" fmla="val 430"/>
                <a:gd name="f22" fmla="val 90"/>
                <a:gd name="f23" fmla="val 424"/>
                <a:gd name="f24" fmla="val 100"/>
                <a:gd name="f25" fmla="val 420"/>
                <a:gd name="f26" fmla="val 110"/>
                <a:gd name="f27" fmla="val 415"/>
                <a:gd name="f28" fmla="val 367"/>
                <a:gd name="f29" fmla="val 71"/>
                <a:gd name="f30" fmla="val 320"/>
                <a:gd name="f31" fmla="val 51"/>
                <a:gd name="f32" fmla="val 273"/>
                <a:gd name="f33" fmla="val 46"/>
                <a:gd name="f34" fmla="val 260"/>
                <a:gd name="f35" fmla="val 42"/>
                <a:gd name="f36" fmla="val 246"/>
                <a:gd name="f37" fmla="val 35"/>
                <a:gd name="f38" fmla="val 233"/>
                <a:gd name="f39" fmla="val 158"/>
                <a:gd name="f40" fmla="val 81"/>
                <a:gd name="f41" fmla="val 19"/>
                <a:gd name="f42" fmla="val 25"/>
                <a:gd name="f43" fmla="val 5"/>
                <a:gd name="f44" fmla="val 29"/>
                <a:gd name="f45" fmla="val 10"/>
                <a:gd name="f46" fmla="val 34"/>
                <a:gd name="f47" fmla="val 15"/>
                <a:gd name="f48" fmla="val 91"/>
                <a:gd name="f49" fmla="val 74"/>
                <a:gd name="f50" fmla="val 121"/>
                <a:gd name="f51" fmla="val 145"/>
                <a:gd name="f52" fmla="val 132"/>
                <a:gd name="f53" fmla="val 225"/>
                <a:gd name="f54" fmla="val 141"/>
                <a:gd name="f55" fmla="val 283"/>
                <a:gd name="f56" fmla="val 152"/>
                <a:gd name="f57" fmla="val 341"/>
                <a:gd name="f58" fmla="val 162"/>
                <a:gd name="f59" fmla="val 399"/>
                <a:gd name="f60" fmla="val 182"/>
                <a:gd name="f61" fmla="val 402"/>
                <a:gd name="f62" fmla="val 206"/>
                <a:gd name="f63" fmla="val 387"/>
                <a:gd name="f64" fmla="val 219"/>
                <a:gd name="f65" fmla="val 412"/>
                <a:gd name="f66" fmla="val 222"/>
                <a:gd name="f67" fmla="val 432"/>
                <a:gd name="f68" fmla="val 223"/>
                <a:gd name="f69" fmla="val 442"/>
                <a:gd name="f70" fmla="val 202"/>
                <a:gd name="f71" fmla="val 434"/>
                <a:gd name="f72" fmla="val 185"/>
                <a:gd name="f73" fmla="val 427"/>
                <a:gd name="f74" fmla="val 168"/>
                <a:gd name="f75" fmla="val 167"/>
                <a:gd name="f76" fmla="val 422"/>
                <a:gd name="f77" fmla="val 165"/>
                <a:gd name="f78" fmla="val 425"/>
                <a:gd name="f79" fmla="val 163"/>
                <a:gd name="f80" fmla="val 172"/>
                <a:gd name="f81" fmla="val 462"/>
                <a:gd name="f82" fmla="val 175"/>
                <a:gd name="f83" fmla="val 500"/>
                <a:gd name="f84" fmla="val 208"/>
                <a:gd name="f85" fmla="val 525"/>
                <a:gd name="f86" fmla="val 218"/>
                <a:gd name="f87" fmla="val 533"/>
                <a:gd name="f88" fmla="val 541"/>
                <a:gd name="f89" fmla="val 210"/>
                <a:gd name="f90" fmla="val 550"/>
                <a:gd name="f91" fmla="val 195"/>
                <a:gd name="f92" fmla="val 569"/>
                <a:gd name="f93" fmla="val 169"/>
                <a:gd name="f94" fmla="val 148"/>
                <a:gd name="f95" fmla="val 567"/>
                <a:gd name="f96" fmla="val 143"/>
                <a:gd name="f97" fmla="val 564"/>
                <a:gd name="f98" fmla="val 136"/>
                <a:gd name="f99" fmla="val 553"/>
                <a:gd name="f100" fmla="val 138"/>
                <a:gd name="f101" fmla="val 548"/>
                <a:gd name="f102" fmla="val 153"/>
                <a:gd name="f103" fmla="val 508"/>
                <a:gd name="f104" fmla="val 134"/>
                <a:gd name="f105" fmla="val 474"/>
                <a:gd name="f106" fmla="val 123"/>
                <a:gd name="f107" fmla="val 438"/>
                <a:gd name="f108" fmla="val 437"/>
                <a:gd name="f109" fmla="val 119"/>
                <a:gd name="f110" fmla="val 436"/>
                <a:gd name="f111" fmla="+- 0 0 -90"/>
                <a:gd name="f112" fmla="*/ f3 1 224"/>
                <a:gd name="f113" fmla="*/ f4 1 577"/>
                <a:gd name="f114" fmla="val f5"/>
                <a:gd name="f115" fmla="val f6"/>
                <a:gd name="f116" fmla="val f7"/>
                <a:gd name="f117" fmla="*/ f111 f0 1"/>
                <a:gd name="f118" fmla="+- f116 0 f114"/>
                <a:gd name="f119" fmla="+- f115 0 f114"/>
                <a:gd name="f120" fmla="*/ f117 1 f2"/>
                <a:gd name="f121" fmla="*/ f119 1 224"/>
                <a:gd name="f122" fmla="*/ f118 1 577"/>
                <a:gd name="f123" fmla="*/ 116 f119 1"/>
                <a:gd name="f124" fmla="*/ 435 f118 1"/>
                <a:gd name="f125" fmla="*/ 83 f119 1"/>
                <a:gd name="f126" fmla="*/ 479 f118 1"/>
                <a:gd name="f127" fmla="*/ 82 f119 1"/>
                <a:gd name="f128" fmla="*/ 430 f118 1"/>
                <a:gd name="f129" fmla="*/ 110 f119 1"/>
                <a:gd name="f130" fmla="*/ 415 f118 1"/>
                <a:gd name="f131" fmla="*/ 51 f119 1"/>
                <a:gd name="f132" fmla="*/ 273 f118 1"/>
                <a:gd name="f133" fmla="*/ 35 f119 1"/>
                <a:gd name="f134" fmla="*/ 233 f118 1"/>
                <a:gd name="f135" fmla="*/ 19 f119 1"/>
                <a:gd name="f136" fmla="*/ 0 f118 1"/>
                <a:gd name="f137" fmla="*/ 34 f119 1"/>
                <a:gd name="f138" fmla="*/ 15 f118 1"/>
                <a:gd name="f139" fmla="*/ 132 f119 1"/>
                <a:gd name="f140" fmla="*/ 225 f118 1"/>
                <a:gd name="f141" fmla="*/ 162 f119 1"/>
                <a:gd name="f142" fmla="*/ 399 f118 1"/>
                <a:gd name="f143" fmla="*/ 219 f119 1"/>
                <a:gd name="f144" fmla="*/ 412 f118 1"/>
                <a:gd name="f145" fmla="*/ 223 f119 1"/>
                <a:gd name="f146" fmla="*/ 442 f118 1"/>
                <a:gd name="f147" fmla="*/ 168 f119 1"/>
                <a:gd name="f148" fmla="*/ 420 f118 1"/>
                <a:gd name="f149" fmla="*/ 163 f119 1"/>
                <a:gd name="f150" fmla="*/ 427 f118 1"/>
                <a:gd name="f151" fmla="*/ 208 f119 1"/>
                <a:gd name="f152" fmla="*/ 525 f118 1"/>
                <a:gd name="f153" fmla="*/ 210 f119 1"/>
                <a:gd name="f154" fmla="*/ 550 f118 1"/>
                <a:gd name="f155" fmla="*/ 148 f119 1"/>
                <a:gd name="f156" fmla="*/ 567 f118 1"/>
                <a:gd name="f157" fmla="*/ 138 f119 1"/>
                <a:gd name="f158" fmla="*/ 548 f118 1"/>
                <a:gd name="f159" fmla="*/ 123 f119 1"/>
                <a:gd name="f160" fmla="*/ 438 f118 1"/>
                <a:gd name="f161" fmla="+- f120 0 f1"/>
                <a:gd name="f162" fmla="*/ f123 1 224"/>
                <a:gd name="f163" fmla="*/ f124 1 577"/>
                <a:gd name="f164" fmla="*/ f125 1 224"/>
                <a:gd name="f165" fmla="*/ f126 1 577"/>
                <a:gd name="f166" fmla="*/ f127 1 224"/>
                <a:gd name="f167" fmla="*/ f128 1 577"/>
                <a:gd name="f168" fmla="*/ f129 1 224"/>
                <a:gd name="f169" fmla="*/ f130 1 577"/>
                <a:gd name="f170" fmla="*/ f131 1 224"/>
                <a:gd name="f171" fmla="*/ f132 1 577"/>
                <a:gd name="f172" fmla="*/ f133 1 224"/>
                <a:gd name="f173" fmla="*/ f134 1 577"/>
                <a:gd name="f174" fmla="*/ f135 1 224"/>
                <a:gd name="f175" fmla="*/ f136 1 577"/>
                <a:gd name="f176" fmla="*/ f137 1 224"/>
                <a:gd name="f177" fmla="*/ f138 1 577"/>
                <a:gd name="f178" fmla="*/ f139 1 224"/>
                <a:gd name="f179" fmla="*/ f140 1 577"/>
                <a:gd name="f180" fmla="*/ f141 1 224"/>
                <a:gd name="f181" fmla="*/ f142 1 577"/>
                <a:gd name="f182" fmla="*/ f143 1 224"/>
                <a:gd name="f183" fmla="*/ f144 1 577"/>
                <a:gd name="f184" fmla="*/ f145 1 224"/>
                <a:gd name="f185" fmla="*/ f146 1 577"/>
                <a:gd name="f186" fmla="*/ f147 1 224"/>
                <a:gd name="f187" fmla="*/ f148 1 577"/>
                <a:gd name="f188" fmla="*/ f149 1 224"/>
                <a:gd name="f189" fmla="*/ f150 1 577"/>
                <a:gd name="f190" fmla="*/ f151 1 224"/>
                <a:gd name="f191" fmla="*/ f152 1 577"/>
                <a:gd name="f192" fmla="*/ f153 1 224"/>
                <a:gd name="f193" fmla="*/ f154 1 577"/>
                <a:gd name="f194" fmla="*/ f155 1 224"/>
                <a:gd name="f195" fmla="*/ f156 1 577"/>
                <a:gd name="f196" fmla="*/ f157 1 224"/>
                <a:gd name="f197" fmla="*/ f158 1 577"/>
                <a:gd name="f198" fmla="*/ f159 1 224"/>
                <a:gd name="f199" fmla="*/ f160 1 577"/>
                <a:gd name="f200" fmla="*/ 0 1 f121"/>
                <a:gd name="f201" fmla="*/ f115 1 f121"/>
                <a:gd name="f202" fmla="*/ 0 1 f122"/>
                <a:gd name="f203" fmla="*/ f116 1 f122"/>
                <a:gd name="f204" fmla="*/ f162 1 f121"/>
                <a:gd name="f205" fmla="*/ f163 1 f122"/>
                <a:gd name="f206" fmla="*/ f164 1 f121"/>
                <a:gd name="f207" fmla="*/ f165 1 f122"/>
                <a:gd name="f208" fmla="*/ f166 1 f121"/>
                <a:gd name="f209" fmla="*/ f167 1 f122"/>
                <a:gd name="f210" fmla="*/ f168 1 f121"/>
                <a:gd name="f211" fmla="*/ f169 1 f122"/>
                <a:gd name="f212" fmla="*/ f170 1 f121"/>
                <a:gd name="f213" fmla="*/ f171 1 f122"/>
                <a:gd name="f214" fmla="*/ f172 1 f121"/>
                <a:gd name="f215" fmla="*/ f173 1 f122"/>
                <a:gd name="f216" fmla="*/ f174 1 f121"/>
                <a:gd name="f217" fmla="*/ f175 1 f122"/>
                <a:gd name="f218" fmla="*/ f176 1 f121"/>
                <a:gd name="f219" fmla="*/ f177 1 f122"/>
                <a:gd name="f220" fmla="*/ f178 1 f121"/>
                <a:gd name="f221" fmla="*/ f179 1 f122"/>
                <a:gd name="f222" fmla="*/ f180 1 f121"/>
                <a:gd name="f223" fmla="*/ f181 1 f122"/>
                <a:gd name="f224" fmla="*/ f182 1 f121"/>
                <a:gd name="f225" fmla="*/ f183 1 f122"/>
                <a:gd name="f226" fmla="*/ f184 1 f121"/>
                <a:gd name="f227" fmla="*/ f185 1 f122"/>
                <a:gd name="f228" fmla="*/ f186 1 f121"/>
                <a:gd name="f229" fmla="*/ f187 1 f122"/>
                <a:gd name="f230" fmla="*/ f188 1 f121"/>
                <a:gd name="f231" fmla="*/ f189 1 f122"/>
                <a:gd name="f232" fmla="*/ f190 1 f121"/>
                <a:gd name="f233" fmla="*/ f191 1 f122"/>
                <a:gd name="f234" fmla="*/ f192 1 f121"/>
                <a:gd name="f235" fmla="*/ f193 1 f122"/>
                <a:gd name="f236" fmla="*/ f194 1 f121"/>
                <a:gd name="f237" fmla="*/ f195 1 f122"/>
                <a:gd name="f238" fmla="*/ f196 1 f121"/>
                <a:gd name="f239" fmla="*/ f197 1 f122"/>
                <a:gd name="f240" fmla="*/ f198 1 f121"/>
                <a:gd name="f241" fmla="*/ f199 1 f122"/>
                <a:gd name="f242" fmla="*/ f200 f112 1"/>
                <a:gd name="f243" fmla="*/ f201 f112 1"/>
                <a:gd name="f244" fmla="*/ f203 f113 1"/>
                <a:gd name="f245" fmla="*/ f202 f113 1"/>
                <a:gd name="f246" fmla="*/ f204 f112 1"/>
                <a:gd name="f247" fmla="*/ f205 f113 1"/>
                <a:gd name="f248" fmla="*/ f206 f112 1"/>
                <a:gd name="f249" fmla="*/ f207 f113 1"/>
                <a:gd name="f250" fmla="*/ f208 f112 1"/>
                <a:gd name="f251" fmla="*/ f209 f113 1"/>
                <a:gd name="f252" fmla="*/ f210 f112 1"/>
                <a:gd name="f253" fmla="*/ f211 f113 1"/>
                <a:gd name="f254" fmla="*/ f212 f112 1"/>
                <a:gd name="f255" fmla="*/ f213 f113 1"/>
                <a:gd name="f256" fmla="*/ f214 f112 1"/>
                <a:gd name="f257" fmla="*/ f215 f113 1"/>
                <a:gd name="f258" fmla="*/ f216 f112 1"/>
                <a:gd name="f259" fmla="*/ f217 f113 1"/>
                <a:gd name="f260" fmla="*/ f218 f112 1"/>
                <a:gd name="f261" fmla="*/ f219 f113 1"/>
                <a:gd name="f262" fmla="*/ f220 f112 1"/>
                <a:gd name="f263" fmla="*/ f221 f113 1"/>
                <a:gd name="f264" fmla="*/ f222 f112 1"/>
                <a:gd name="f265" fmla="*/ f223 f113 1"/>
                <a:gd name="f266" fmla="*/ f224 f112 1"/>
                <a:gd name="f267" fmla="*/ f225 f113 1"/>
                <a:gd name="f268" fmla="*/ f226 f112 1"/>
                <a:gd name="f269" fmla="*/ f227 f113 1"/>
                <a:gd name="f270" fmla="*/ f228 f112 1"/>
                <a:gd name="f271" fmla="*/ f229 f113 1"/>
                <a:gd name="f272" fmla="*/ f230 f112 1"/>
                <a:gd name="f273" fmla="*/ f231 f113 1"/>
                <a:gd name="f274" fmla="*/ f232 f112 1"/>
                <a:gd name="f275" fmla="*/ f233 f113 1"/>
                <a:gd name="f276" fmla="*/ f234 f112 1"/>
                <a:gd name="f277" fmla="*/ f235 f113 1"/>
                <a:gd name="f278" fmla="*/ f236 f112 1"/>
                <a:gd name="f279" fmla="*/ f237 f113 1"/>
                <a:gd name="f280" fmla="*/ f238 f112 1"/>
                <a:gd name="f281" fmla="*/ f239 f113 1"/>
                <a:gd name="f282" fmla="*/ f240 f112 1"/>
                <a:gd name="f283" fmla="*/ f241 f113 1"/>
              </a:gdLst>
              <a:ahLst/>
              <a:cxnLst>
                <a:cxn ang="3cd4">
                  <a:pos x="hc" y="t"/>
                </a:cxn>
                <a:cxn ang="0">
                  <a:pos x="r" y="vc"/>
                </a:cxn>
                <a:cxn ang="cd4">
                  <a:pos x="hc" y="b"/>
                </a:cxn>
                <a:cxn ang="cd2">
                  <a:pos x="l" y="vc"/>
                </a:cxn>
                <a:cxn ang="f161">
                  <a:pos x="f246" y="f247"/>
                </a:cxn>
                <a:cxn ang="f161">
                  <a:pos x="f248" y="f249"/>
                </a:cxn>
                <a:cxn ang="f161">
                  <a:pos x="f250" y="f251"/>
                </a:cxn>
                <a:cxn ang="f161">
                  <a:pos x="f252" y="f253"/>
                </a:cxn>
                <a:cxn ang="f161">
                  <a:pos x="f254" y="f255"/>
                </a:cxn>
                <a:cxn ang="f161">
                  <a:pos x="f256" y="f257"/>
                </a:cxn>
                <a:cxn ang="f161">
                  <a:pos x="f258" y="f259"/>
                </a:cxn>
                <a:cxn ang="f161">
                  <a:pos x="f260" y="f261"/>
                </a:cxn>
                <a:cxn ang="f161">
                  <a:pos x="f262" y="f263"/>
                </a:cxn>
                <a:cxn ang="f161">
                  <a:pos x="f264" y="f265"/>
                </a:cxn>
                <a:cxn ang="f161">
                  <a:pos x="f266" y="f267"/>
                </a:cxn>
                <a:cxn ang="f161">
                  <a:pos x="f268" y="f269"/>
                </a:cxn>
                <a:cxn ang="f161">
                  <a:pos x="f270" y="f271"/>
                </a:cxn>
                <a:cxn ang="f161">
                  <a:pos x="f272" y="f273"/>
                </a:cxn>
                <a:cxn ang="f161">
                  <a:pos x="f274" y="f275"/>
                </a:cxn>
                <a:cxn ang="f161">
                  <a:pos x="f276" y="f277"/>
                </a:cxn>
                <a:cxn ang="f161">
                  <a:pos x="f278" y="f279"/>
                </a:cxn>
                <a:cxn ang="f161">
                  <a:pos x="f280" y="f281"/>
                </a:cxn>
                <a:cxn ang="f161">
                  <a:pos x="f282" y="f283"/>
                </a:cxn>
                <a:cxn ang="f161">
                  <a:pos x="f246" y="f247"/>
                </a:cxn>
              </a:cxnLst>
              <a:rect l="f242" t="f245" r="f243" b="f244"/>
              <a:pathLst>
                <a:path w="224" h="577">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40"/>
                    <a:pt x="f41" y="f5"/>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78"/>
                    <a:pt x="f79" y="f73"/>
                  </a:cubicBezTo>
                  <a:cubicBezTo>
                    <a:pt x="f80" y="f81"/>
                    <a:pt x="f82" y="f83"/>
                    <a:pt x="f84" y="f85"/>
                  </a:cubicBezTo>
                  <a:cubicBezTo>
                    <a:pt x="f86" y="f87"/>
                    <a:pt x="f86" y="f88"/>
                    <a:pt x="f89" y="f90"/>
                  </a:cubicBezTo>
                  <a:cubicBezTo>
                    <a:pt x="f91" y="f92"/>
                    <a:pt x="f93" y="f7"/>
                    <a:pt x="f94" y="f95"/>
                  </a:cubicBezTo>
                  <a:cubicBezTo>
                    <a:pt x="f96" y="f97"/>
                    <a:pt x="f98" y="f99"/>
                    <a:pt x="f100" y="f101"/>
                  </a:cubicBezTo>
                  <a:cubicBezTo>
                    <a:pt x="f102" y="f103"/>
                    <a:pt x="f104" y="f105"/>
                    <a:pt x="f106" y="f107"/>
                  </a:cubicBezTo>
                  <a:cubicBezTo>
                    <a:pt x="f50" y="f108"/>
                    <a:pt x="f109" y="f110"/>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41126474-5482-483F-A034-FA76AB169E40}"/>
                </a:ext>
              </a:extLst>
            </p:cNvPr>
            <p:cNvSpPr/>
            <p:nvPr/>
          </p:nvSpPr>
          <p:spPr>
            <a:xfrm>
              <a:off x="2792413" y="3232147"/>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5"/>
                <a:gd name="f23" fmla="val 41"/>
                <a:gd name="f24" fmla="val 173"/>
                <a:gd name="f25" fmla="val 45"/>
                <a:gd name="f26" fmla="val 171"/>
                <a:gd name="f27" fmla="val 151"/>
                <a:gd name="f28" fmla="val 29"/>
                <a:gd name="f29" fmla="val 132"/>
                <a:gd name="f30" fmla="val 21"/>
                <a:gd name="f31" fmla="val 113"/>
                <a:gd name="f32" fmla="val 19"/>
                <a:gd name="f33" fmla="val 107"/>
                <a:gd name="f34" fmla="val 17"/>
                <a:gd name="f35" fmla="val 101"/>
                <a:gd name="f36" fmla="val 15"/>
                <a:gd name="f37" fmla="val 96"/>
                <a:gd name="f38" fmla="val 65"/>
                <a:gd name="f39" fmla="val 33"/>
                <a:gd name="f40" fmla="val 8"/>
                <a:gd name="f41" fmla="val 10"/>
                <a:gd name="f42" fmla="val 2"/>
                <a:gd name="f43" fmla="val 12"/>
                <a:gd name="f44" fmla="val 4"/>
                <a:gd name="f45" fmla="val 14"/>
                <a:gd name="f46" fmla="val 6"/>
                <a:gd name="f47" fmla="val 38"/>
                <a:gd name="f48" fmla="val 31"/>
                <a:gd name="f49" fmla="val 50"/>
                <a:gd name="f50" fmla="val 60"/>
                <a:gd name="f51" fmla="val 55"/>
                <a:gd name="f52" fmla="val 93"/>
                <a:gd name="f53" fmla="val 58"/>
                <a:gd name="f54" fmla="val 117"/>
                <a:gd name="f55" fmla="val 63"/>
                <a:gd name="f56" fmla="val 140"/>
                <a:gd name="f57" fmla="val 67"/>
                <a:gd name="f58" fmla="val 165"/>
                <a:gd name="f59" fmla="val 75"/>
                <a:gd name="f60" fmla="val 166"/>
                <a:gd name="f61" fmla="val 85"/>
                <a:gd name="f62" fmla="val 160"/>
                <a:gd name="f63" fmla="val 90"/>
                <a:gd name="f64" fmla="val 170"/>
                <a:gd name="f65" fmla="val 178"/>
                <a:gd name="f66" fmla="val 182"/>
                <a:gd name="f67" fmla="val 83"/>
                <a:gd name="f68" fmla="val 77"/>
                <a:gd name="f69" fmla="val 176"/>
                <a:gd name="f70" fmla="val 70"/>
                <a:gd name="f71" fmla="val 69"/>
                <a:gd name="f72" fmla="val 174"/>
                <a:gd name="f73" fmla="val 68"/>
                <a:gd name="f74" fmla="val 71"/>
                <a:gd name="f75" fmla="val 190"/>
                <a:gd name="f76" fmla="val 72"/>
                <a:gd name="f77" fmla="val 206"/>
                <a:gd name="f78" fmla="val 86"/>
                <a:gd name="f79" fmla="val 216"/>
                <a:gd name="f80" fmla="val 220"/>
                <a:gd name="f81" fmla="val 223"/>
                <a:gd name="f82" fmla="val 87"/>
                <a:gd name="f83" fmla="val 227"/>
                <a:gd name="f84" fmla="val 81"/>
                <a:gd name="f85" fmla="val 234"/>
                <a:gd name="f86" fmla="val 61"/>
                <a:gd name="f87" fmla="val 59"/>
                <a:gd name="f88" fmla="val 233"/>
                <a:gd name="f89" fmla="val 56"/>
                <a:gd name="f90" fmla="val 228"/>
                <a:gd name="f91" fmla="val 57"/>
                <a:gd name="f92" fmla="val 226"/>
                <a:gd name="f93" fmla="val 209"/>
                <a:gd name="f94" fmla="val 195"/>
                <a:gd name="f95" fmla="val 51"/>
                <a:gd name="f96" fmla="val 181"/>
                <a:gd name="f97" fmla="val 49"/>
                <a:gd name="f98" fmla="+- 0 0 -90"/>
                <a:gd name="f99" fmla="*/ f3 1 92"/>
                <a:gd name="f100" fmla="*/ f4 1 238"/>
                <a:gd name="f101" fmla="val f5"/>
                <a:gd name="f102" fmla="val f6"/>
                <a:gd name="f103" fmla="val f7"/>
                <a:gd name="f104" fmla="*/ f98 f0 1"/>
                <a:gd name="f105" fmla="+- f103 0 f101"/>
                <a:gd name="f106" fmla="+- f102 0 f101"/>
                <a:gd name="f107" fmla="*/ f104 1 f2"/>
                <a:gd name="f108" fmla="*/ f106 1 92"/>
                <a:gd name="f109" fmla="*/ f105 1 238"/>
                <a:gd name="f110" fmla="*/ 48 f106 1"/>
                <a:gd name="f111" fmla="*/ 179 f105 1"/>
                <a:gd name="f112" fmla="*/ 34 f106 1"/>
                <a:gd name="f113" fmla="*/ 197 f105 1"/>
                <a:gd name="f114" fmla="*/ 177 f105 1"/>
                <a:gd name="f115" fmla="*/ 45 f106 1"/>
                <a:gd name="f116" fmla="*/ 171 f105 1"/>
                <a:gd name="f117" fmla="*/ 21 f106 1"/>
                <a:gd name="f118" fmla="*/ 113 f105 1"/>
                <a:gd name="f119" fmla="*/ 15 f106 1"/>
                <a:gd name="f120" fmla="*/ 96 f105 1"/>
                <a:gd name="f121" fmla="*/ 8 f106 1"/>
                <a:gd name="f122" fmla="*/ 0 f105 1"/>
                <a:gd name="f123" fmla="*/ 14 f106 1"/>
                <a:gd name="f124" fmla="*/ 6 f105 1"/>
                <a:gd name="f125" fmla="*/ 55 f106 1"/>
                <a:gd name="f126" fmla="*/ 93 f105 1"/>
                <a:gd name="f127" fmla="*/ 67 f106 1"/>
                <a:gd name="f128" fmla="*/ 165 f105 1"/>
                <a:gd name="f129" fmla="*/ 90 f106 1"/>
                <a:gd name="f130" fmla="*/ 170 f105 1"/>
                <a:gd name="f131" fmla="*/ 92 f106 1"/>
                <a:gd name="f132" fmla="*/ 182 f105 1"/>
                <a:gd name="f133" fmla="*/ 70 f106 1"/>
                <a:gd name="f134" fmla="*/ 173 f105 1"/>
                <a:gd name="f135" fmla="*/ 176 f105 1"/>
                <a:gd name="f136" fmla="*/ 86 f106 1"/>
                <a:gd name="f137" fmla="*/ 216 f105 1"/>
                <a:gd name="f138" fmla="*/ 87 f106 1"/>
                <a:gd name="f139" fmla="*/ 227 f105 1"/>
                <a:gd name="f140" fmla="*/ 61 f106 1"/>
                <a:gd name="f141" fmla="*/ 234 f105 1"/>
                <a:gd name="f142" fmla="*/ 57 f106 1"/>
                <a:gd name="f143" fmla="*/ 226 f105 1"/>
                <a:gd name="f144" fmla="*/ 51 f106 1"/>
                <a:gd name="f145" fmla="*/ 181 f105 1"/>
                <a:gd name="f146" fmla="+- f107 0 f1"/>
                <a:gd name="f147" fmla="*/ f110 1 92"/>
                <a:gd name="f148" fmla="*/ f111 1 238"/>
                <a:gd name="f149" fmla="*/ f112 1 92"/>
                <a:gd name="f150" fmla="*/ f113 1 238"/>
                <a:gd name="f151" fmla="*/ f114 1 238"/>
                <a:gd name="f152" fmla="*/ f115 1 92"/>
                <a:gd name="f153" fmla="*/ f116 1 238"/>
                <a:gd name="f154" fmla="*/ f117 1 92"/>
                <a:gd name="f155" fmla="*/ f118 1 238"/>
                <a:gd name="f156" fmla="*/ f119 1 92"/>
                <a:gd name="f157" fmla="*/ f120 1 238"/>
                <a:gd name="f158" fmla="*/ f121 1 92"/>
                <a:gd name="f159" fmla="*/ f122 1 238"/>
                <a:gd name="f160" fmla="*/ f123 1 92"/>
                <a:gd name="f161" fmla="*/ f124 1 238"/>
                <a:gd name="f162" fmla="*/ f125 1 92"/>
                <a:gd name="f163" fmla="*/ f126 1 238"/>
                <a:gd name="f164" fmla="*/ f127 1 92"/>
                <a:gd name="f165" fmla="*/ f128 1 238"/>
                <a:gd name="f166" fmla="*/ f129 1 92"/>
                <a:gd name="f167" fmla="*/ f130 1 238"/>
                <a:gd name="f168" fmla="*/ f131 1 92"/>
                <a:gd name="f169" fmla="*/ f132 1 238"/>
                <a:gd name="f170" fmla="*/ f133 1 92"/>
                <a:gd name="f171" fmla="*/ f134 1 238"/>
                <a:gd name="f172" fmla="*/ f135 1 238"/>
                <a:gd name="f173" fmla="*/ f136 1 92"/>
                <a:gd name="f174" fmla="*/ f137 1 238"/>
                <a:gd name="f175" fmla="*/ f138 1 92"/>
                <a:gd name="f176" fmla="*/ f139 1 238"/>
                <a:gd name="f177" fmla="*/ f140 1 92"/>
                <a:gd name="f178" fmla="*/ f141 1 238"/>
                <a:gd name="f179" fmla="*/ f142 1 92"/>
                <a:gd name="f180" fmla="*/ f143 1 238"/>
                <a:gd name="f181" fmla="*/ f144 1 92"/>
                <a:gd name="f182" fmla="*/ f145 1 238"/>
                <a:gd name="f183" fmla="*/ 0 1 f108"/>
                <a:gd name="f184" fmla="*/ f102 1 f108"/>
                <a:gd name="f185" fmla="*/ 0 1 f109"/>
                <a:gd name="f186" fmla="*/ f103 1 f109"/>
                <a:gd name="f187" fmla="*/ f147 1 f108"/>
                <a:gd name="f188" fmla="*/ f148 1 f109"/>
                <a:gd name="f189" fmla="*/ f149 1 f108"/>
                <a:gd name="f190" fmla="*/ f150 1 f109"/>
                <a:gd name="f191" fmla="*/ f151 1 f109"/>
                <a:gd name="f192" fmla="*/ f152 1 f108"/>
                <a:gd name="f193" fmla="*/ f153 1 f109"/>
                <a:gd name="f194" fmla="*/ f154 1 f108"/>
                <a:gd name="f195" fmla="*/ f155 1 f109"/>
                <a:gd name="f196" fmla="*/ f156 1 f108"/>
                <a:gd name="f197" fmla="*/ f157 1 f109"/>
                <a:gd name="f198" fmla="*/ f158 1 f108"/>
                <a:gd name="f199" fmla="*/ f159 1 f109"/>
                <a:gd name="f200" fmla="*/ f160 1 f108"/>
                <a:gd name="f201" fmla="*/ f161 1 f109"/>
                <a:gd name="f202" fmla="*/ f162 1 f108"/>
                <a:gd name="f203" fmla="*/ f163 1 f109"/>
                <a:gd name="f204" fmla="*/ f164 1 f108"/>
                <a:gd name="f205" fmla="*/ f165 1 f109"/>
                <a:gd name="f206" fmla="*/ f166 1 f108"/>
                <a:gd name="f207" fmla="*/ f167 1 f109"/>
                <a:gd name="f208" fmla="*/ f168 1 f108"/>
                <a:gd name="f209" fmla="*/ f169 1 f109"/>
                <a:gd name="f210" fmla="*/ f170 1 f108"/>
                <a:gd name="f211" fmla="*/ f171 1 f109"/>
                <a:gd name="f212" fmla="*/ f172 1 f109"/>
                <a:gd name="f213" fmla="*/ f173 1 f108"/>
                <a:gd name="f214" fmla="*/ f174 1 f109"/>
                <a:gd name="f215" fmla="*/ f175 1 f108"/>
                <a:gd name="f216" fmla="*/ f176 1 f109"/>
                <a:gd name="f217" fmla="*/ f177 1 f108"/>
                <a:gd name="f218" fmla="*/ f178 1 f109"/>
                <a:gd name="f219" fmla="*/ f179 1 f108"/>
                <a:gd name="f220" fmla="*/ f180 1 f109"/>
                <a:gd name="f221" fmla="*/ f181 1 f108"/>
                <a:gd name="f222" fmla="*/ f182 1 f109"/>
                <a:gd name="f223" fmla="*/ f183 f99 1"/>
                <a:gd name="f224" fmla="*/ f184 f99 1"/>
                <a:gd name="f225" fmla="*/ f186 f100 1"/>
                <a:gd name="f226" fmla="*/ f185 f100 1"/>
                <a:gd name="f227" fmla="*/ f187 f99 1"/>
                <a:gd name="f228" fmla="*/ f188 f100 1"/>
                <a:gd name="f229" fmla="*/ f189 f99 1"/>
                <a:gd name="f230" fmla="*/ f190 f100 1"/>
                <a:gd name="f231" fmla="*/ f191 f100 1"/>
                <a:gd name="f232" fmla="*/ f192 f99 1"/>
                <a:gd name="f233" fmla="*/ f193 f100 1"/>
                <a:gd name="f234" fmla="*/ f194 f99 1"/>
                <a:gd name="f235" fmla="*/ f195 f100 1"/>
                <a:gd name="f236" fmla="*/ f196 f99 1"/>
                <a:gd name="f237" fmla="*/ f197 f100 1"/>
                <a:gd name="f238" fmla="*/ f198 f99 1"/>
                <a:gd name="f239" fmla="*/ f199 f100 1"/>
                <a:gd name="f240" fmla="*/ f200 f99 1"/>
                <a:gd name="f241" fmla="*/ f201 f100 1"/>
                <a:gd name="f242" fmla="*/ f202 f99 1"/>
                <a:gd name="f243" fmla="*/ f203 f100 1"/>
                <a:gd name="f244" fmla="*/ f204 f99 1"/>
                <a:gd name="f245" fmla="*/ f205 f100 1"/>
                <a:gd name="f246" fmla="*/ f206 f99 1"/>
                <a:gd name="f247" fmla="*/ f207 f100 1"/>
                <a:gd name="f248" fmla="*/ f208 f99 1"/>
                <a:gd name="f249" fmla="*/ f209 f100 1"/>
                <a:gd name="f250" fmla="*/ f210 f99 1"/>
                <a:gd name="f251" fmla="*/ f211 f100 1"/>
                <a:gd name="f252" fmla="*/ f212 f100 1"/>
                <a:gd name="f253" fmla="*/ f213 f99 1"/>
                <a:gd name="f254" fmla="*/ f214 f100 1"/>
                <a:gd name="f255" fmla="*/ f215 f99 1"/>
                <a:gd name="f256" fmla="*/ f216 f100 1"/>
                <a:gd name="f257" fmla="*/ f217 f99 1"/>
                <a:gd name="f258" fmla="*/ f218 f100 1"/>
                <a:gd name="f259" fmla="*/ f219 f99 1"/>
                <a:gd name="f260" fmla="*/ f220 f100 1"/>
                <a:gd name="f261" fmla="*/ f221 f99 1"/>
                <a:gd name="f262" fmla="*/ f222 f100 1"/>
              </a:gdLst>
              <a:ahLst/>
              <a:cxnLst>
                <a:cxn ang="3cd4">
                  <a:pos x="hc" y="t"/>
                </a:cxn>
                <a:cxn ang="0">
                  <a:pos x="r" y="vc"/>
                </a:cxn>
                <a:cxn ang="cd4">
                  <a:pos x="hc" y="b"/>
                </a:cxn>
                <a:cxn ang="cd2">
                  <a:pos x="l" y="vc"/>
                </a:cxn>
                <a:cxn ang="f146">
                  <a:pos x="f227" y="f228"/>
                </a:cxn>
                <a:cxn ang="f146">
                  <a:pos x="f229" y="f230"/>
                </a:cxn>
                <a:cxn ang="f146">
                  <a:pos x="f229" y="f231"/>
                </a:cxn>
                <a:cxn ang="f146">
                  <a:pos x="f232"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44" y="f252"/>
                </a:cxn>
                <a:cxn ang="f146">
                  <a:pos x="f253" y="f254"/>
                </a:cxn>
                <a:cxn ang="f146">
                  <a:pos x="f255" y="f256"/>
                </a:cxn>
                <a:cxn ang="f146">
                  <a:pos x="f257" y="f258"/>
                </a:cxn>
                <a:cxn ang="f146">
                  <a:pos x="f259" y="f260"/>
                </a:cxn>
                <a:cxn ang="f146">
                  <a:pos x="f261" y="f262"/>
                </a:cxn>
                <a:cxn ang="f146">
                  <a:pos x="f227" y="f228"/>
                </a:cxn>
              </a:cxnLst>
              <a:rect l="f223" t="f226" r="f224" b="f225"/>
              <a:pathLst>
                <a:path w="92" h="238">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4"/>
                    <a:pt x="f6" y="f65"/>
                    <a:pt x="f6" y="f66"/>
                  </a:cubicBezTo>
                  <a:cubicBezTo>
                    <a:pt x="f67" y="f9"/>
                    <a:pt x="f68" y="f69"/>
                    <a:pt x="f70" y="f24"/>
                  </a:cubicBezTo>
                  <a:cubicBezTo>
                    <a:pt x="f71" y="f72"/>
                    <a:pt x="f73" y="f22"/>
                    <a:pt x="f57" y="f69"/>
                  </a:cubicBezTo>
                  <a:cubicBezTo>
                    <a:pt x="f74" y="f75"/>
                    <a:pt x="f76" y="f77"/>
                    <a:pt x="f78" y="f79"/>
                  </a:cubicBezTo>
                  <a:cubicBezTo>
                    <a:pt x="f63" y="f80"/>
                    <a:pt x="f63" y="f81"/>
                    <a:pt x="f82" y="f83"/>
                  </a:cubicBezTo>
                  <a:cubicBezTo>
                    <a:pt x="f84" y="f85"/>
                    <a:pt x="f70" y="f7"/>
                    <a:pt x="f86" y="f85"/>
                  </a:cubicBezTo>
                  <a:cubicBezTo>
                    <a:pt x="f87" y="f88"/>
                    <a:pt x="f89" y="f90"/>
                    <a:pt x="f91" y="f92"/>
                  </a:cubicBezTo>
                  <a:cubicBezTo>
                    <a:pt x="f55" y="f93"/>
                    <a:pt x="f51" y="f94"/>
                    <a:pt x="f95" y="f96"/>
                  </a:cubicBezTo>
                  <a:cubicBezTo>
                    <a:pt x="f49" y="f2"/>
                    <a:pt x="f97" y="f2"/>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78077262-2052-4496-A1F5-87217BA1CA81}"/>
                </a:ext>
              </a:extLst>
            </p:cNvPr>
            <p:cNvSpPr/>
            <p:nvPr/>
          </p:nvSpPr>
          <p:spPr>
            <a:xfrm>
              <a:off x="2593979" y="4324353"/>
              <a:ext cx="225427" cy="581028"/>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4"/>
                <a:gd name="f11" fmla="val 185"/>
                <a:gd name="f12" fmla="val 39"/>
                <a:gd name="f13" fmla="val 191"/>
                <a:gd name="f14" fmla="val 34"/>
                <a:gd name="f15" fmla="val 197"/>
                <a:gd name="f16" fmla="val 26"/>
                <a:gd name="f17" fmla="val 194"/>
                <a:gd name="f18" fmla="val 25"/>
                <a:gd name="f19" fmla="val 183"/>
                <a:gd name="f20" fmla="val 177"/>
                <a:gd name="f21" fmla="val 38"/>
                <a:gd name="f22" fmla="val 174"/>
                <a:gd name="f23" fmla="val 42"/>
                <a:gd name="f24" fmla="val 173"/>
                <a:gd name="f25" fmla="val 46"/>
                <a:gd name="f26" fmla="val 170"/>
                <a:gd name="f27" fmla="val 37"/>
                <a:gd name="f28" fmla="val 151"/>
                <a:gd name="f29" fmla="val 29"/>
                <a:gd name="f30" fmla="val 131"/>
                <a:gd name="f31" fmla="val 22"/>
                <a:gd name="f32" fmla="val 112"/>
                <a:gd name="f33" fmla="val 19"/>
                <a:gd name="f34" fmla="val 107"/>
                <a:gd name="f35" fmla="val 18"/>
                <a:gd name="f36" fmla="val 101"/>
                <a:gd name="f37" fmla="val 15"/>
                <a:gd name="f38" fmla="val 95"/>
                <a:gd name="f39" fmla="val 65"/>
                <a:gd name="f40" fmla="val 33"/>
                <a:gd name="f41" fmla="val 8"/>
                <a:gd name="f42" fmla="val 10"/>
                <a:gd name="f43" fmla="val 2"/>
                <a:gd name="f44" fmla="val 12"/>
                <a:gd name="f45" fmla="val 4"/>
                <a:gd name="f46" fmla="val 14"/>
                <a:gd name="f47" fmla="val 6"/>
                <a:gd name="f48" fmla="val 30"/>
                <a:gd name="f49" fmla="val 50"/>
                <a:gd name="f50" fmla="val 59"/>
                <a:gd name="f51" fmla="val 55"/>
                <a:gd name="f52" fmla="val 58"/>
                <a:gd name="f53" fmla="val 116"/>
                <a:gd name="f54" fmla="val 63"/>
                <a:gd name="f55" fmla="val 140"/>
                <a:gd name="f56" fmla="val 67"/>
                <a:gd name="f57" fmla="val 164"/>
                <a:gd name="f58" fmla="val 75"/>
                <a:gd name="f59" fmla="val 165"/>
                <a:gd name="f60" fmla="val 85"/>
                <a:gd name="f61" fmla="val 159"/>
                <a:gd name="f62" fmla="val 91"/>
                <a:gd name="f63" fmla="val 169"/>
                <a:gd name="f64" fmla="val 178"/>
                <a:gd name="f65" fmla="val 182"/>
                <a:gd name="f66" fmla="val 84"/>
                <a:gd name="f67" fmla="val 77"/>
                <a:gd name="f68" fmla="val 176"/>
                <a:gd name="f69" fmla="val 70"/>
                <a:gd name="f70" fmla="val 69"/>
                <a:gd name="f71" fmla="val 68"/>
                <a:gd name="f72" fmla="val 175"/>
                <a:gd name="f73" fmla="val 71"/>
                <a:gd name="f74" fmla="val 190"/>
                <a:gd name="f75" fmla="val 72"/>
                <a:gd name="f76" fmla="val 206"/>
                <a:gd name="f77" fmla="val 86"/>
                <a:gd name="f78" fmla="val 216"/>
                <a:gd name="f79" fmla="val 90"/>
                <a:gd name="f80" fmla="val 219"/>
                <a:gd name="f81" fmla="val 222"/>
                <a:gd name="f82" fmla="val 87"/>
                <a:gd name="f83" fmla="val 226"/>
                <a:gd name="f84" fmla="val 81"/>
                <a:gd name="f85" fmla="val 234"/>
                <a:gd name="f86" fmla="val 61"/>
                <a:gd name="f87" fmla="val 233"/>
                <a:gd name="f88" fmla="val 232"/>
                <a:gd name="f89" fmla="val 56"/>
                <a:gd name="f90" fmla="val 227"/>
                <a:gd name="f91" fmla="val 57"/>
                <a:gd name="f92" fmla="val 225"/>
                <a:gd name="f93" fmla="val 209"/>
                <a:gd name="f94" fmla="val 195"/>
                <a:gd name="f95" fmla="val 51"/>
                <a:gd name="f96" fmla="val 49"/>
                <a:gd name="f97" fmla="+- 0 0 -90"/>
                <a:gd name="f98" fmla="*/ f3 1 92"/>
                <a:gd name="f99" fmla="*/ f4 1 237"/>
                <a:gd name="f100" fmla="val f5"/>
                <a:gd name="f101" fmla="val f6"/>
                <a:gd name="f102" fmla="val f7"/>
                <a:gd name="f103" fmla="*/ f97 f0 1"/>
                <a:gd name="f104" fmla="+- f102 0 f100"/>
                <a:gd name="f105" fmla="+- f101 0 f100"/>
                <a:gd name="f106" fmla="*/ f103 1 f2"/>
                <a:gd name="f107" fmla="*/ f105 1 92"/>
                <a:gd name="f108" fmla="*/ f104 1 237"/>
                <a:gd name="f109" fmla="*/ 48 f105 1"/>
                <a:gd name="f110" fmla="*/ 179 f104 1"/>
                <a:gd name="f111" fmla="*/ 34 f105 1"/>
                <a:gd name="f112" fmla="*/ 197 f104 1"/>
                <a:gd name="f113" fmla="*/ 177 f104 1"/>
                <a:gd name="f114" fmla="*/ 46 f105 1"/>
                <a:gd name="f115" fmla="*/ 170 f104 1"/>
                <a:gd name="f116" fmla="*/ 22 f105 1"/>
                <a:gd name="f117" fmla="*/ 112 f104 1"/>
                <a:gd name="f118" fmla="*/ 15 f105 1"/>
                <a:gd name="f119" fmla="*/ 95 f104 1"/>
                <a:gd name="f120" fmla="*/ 8 f105 1"/>
                <a:gd name="f121" fmla="*/ 0 f104 1"/>
                <a:gd name="f122" fmla="*/ 14 f105 1"/>
                <a:gd name="f123" fmla="*/ 6 f104 1"/>
                <a:gd name="f124" fmla="*/ 55 f105 1"/>
                <a:gd name="f125" fmla="*/ 92 f104 1"/>
                <a:gd name="f126" fmla="*/ 67 f105 1"/>
                <a:gd name="f127" fmla="*/ 164 f104 1"/>
                <a:gd name="f128" fmla="*/ 91 f105 1"/>
                <a:gd name="f129" fmla="*/ 169 f104 1"/>
                <a:gd name="f130" fmla="*/ 92 f105 1"/>
                <a:gd name="f131" fmla="*/ 182 f104 1"/>
                <a:gd name="f132" fmla="*/ 70 f105 1"/>
                <a:gd name="f133" fmla="*/ 173 f104 1"/>
                <a:gd name="f134" fmla="*/ 68 f105 1"/>
                <a:gd name="f135" fmla="*/ 175 f104 1"/>
                <a:gd name="f136" fmla="*/ 86 f105 1"/>
                <a:gd name="f137" fmla="*/ 216 f104 1"/>
                <a:gd name="f138" fmla="*/ 87 f105 1"/>
                <a:gd name="f139" fmla="*/ 226 f104 1"/>
                <a:gd name="f140" fmla="*/ 61 f105 1"/>
                <a:gd name="f141" fmla="*/ 233 f104 1"/>
                <a:gd name="f142" fmla="*/ 57 f105 1"/>
                <a:gd name="f143" fmla="*/ 225 f104 1"/>
                <a:gd name="f144" fmla="*/ 51 f105 1"/>
                <a:gd name="f145" fmla="*/ 180 f104 1"/>
                <a:gd name="f146" fmla="+- f106 0 f1"/>
                <a:gd name="f147" fmla="*/ f109 1 92"/>
                <a:gd name="f148" fmla="*/ f110 1 237"/>
                <a:gd name="f149" fmla="*/ f111 1 92"/>
                <a:gd name="f150" fmla="*/ f112 1 237"/>
                <a:gd name="f151" fmla="*/ f113 1 237"/>
                <a:gd name="f152" fmla="*/ f114 1 92"/>
                <a:gd name="f153" fmla="*/ f115 1 237"/>
                <a:gd name="f154" fmla="*/ f116 1 92"/>
                <a:gd name="f155" fmla="*/ f117 1 237"/>
                <a:gd name="f156" fmla="*/ f118 1 92"/>
                <a:gd name="f157" fmla="*/ f119 1 237"/>
                <a:gd name="f158" fmla="*/ f120 1 92"/>
                <a:gd name="f159" fmla="*/ f121 1 237"/>
                <a:gd name="f160" fmla="*/ f122 1 92"/>
                <a:gd name="f161" fmla="*/ f123 1 237"/>
                <a:gd name="f162" fmla="*/ f124 1 92"/>
                <a:gd name="f163" fmla="*/ f125 1 237"/>
                <a:gd name="f164" fmla="*/ f126 1 92"/>
                <a:gd name="f165" fmla="*/ f127 1 237"/>
                <a:gd name="f166" fmla="*/ f128 1 92"/>
                <a:gd name="f167" fmla="*/ f129 1 237"/>
                <a:gd name="f168" fmla="*/ f130 1 92"/>
                <a:gd name="f169" fmla="*/ f131 1 237"/>
                <a:gd name="f170" fmla="*/ f132 1 92"/>
                <a:gd name="f171" fmla="*/ f133 1 237"/>
                <a:gd name="f172" fmla="*/ f134 1 92"/>
                <a:gd name="f173" fmla="*/ f135 1 237"/>
                <a:gd name="f174" fmla="*/ f136 1 92"/>
                <a:gd name="f175" fmla="*/ f137 1 237"/>
                <a:gd name="f176" fmla="*/ f138 1 92"/>
                <a:gd name="f177" fmla="*/ f139 1 237"/>
                <a:gd name="f178" fmla="*/ f140 1 92"/>
                <a:gd name="f179" fmla="*/ f141 1 237"/>
                <a:gd name="f180" fmla="*/ f142 1 92"/>
                <a:gd name="f181" fmla="*/ f143 1 237"/>
                <a:gd name="f182" fmla="*/ f144 1 92"/>
                <a:gd name="f183" fmla="*/ f145 1 237"/>
                <a:gd name="f184" fmla="*/ 0 1 f107"/>
                <a:gd name="f185" fmla="*/ f101 1 f107"/>
                <a:gd name="f186" fmla="*/ 0 1 f108"/>
                <a:gd name="f187" fmla="*/ f102 1 f108"/>
                <a:gd name="f188" fmla="*/ f147 1 f107"/>
                <a:gd name="f189" fmla="*/ f148 1 f108"/>
                <a:gd name="f190" fmla="*/ f149 1 f107"/>
                <a:gd name="f191" fmla="*/ f150 1 f108"/>
                <a:gd name="f192" fmla="*/ f151 1 f108"/>
                <a:gd name="f193" fmla="*/ f152 1 f107"/>
                <a:gd name="f194" fmla="*/ f153 1 f108"/>
                <a:gd name="f195" fmla="*/ f154 1 f107"/>
                <a:gd name="f196" fmla="*/ f155 1 f108"/>
                <a:gd name="f197" fmla="*/ f156 1 f107"/>
                <a:gd name="f198" fmla="*/ f157 1 f108"/>
                <a:gd name="f199" fmla="*/ f158 1 f107"/>
                <a:gd name="f200" fmla="*/ f159 1 f108"/>
                <a:gd name="f201" fmla="*/ f160 1 f107"/>
                <a:gd name="f202" fmla="*/ f161 1 f108"/>
                <a:gd name="f203" fmla="*/ f162 1 f107"/>
                <a:gd name="f204" fmla="*/ f163 1 f108"/>
                <a:gd name="f205" fmla="*/ f164 1 f107"/>
                <a:gd name="f206" fmla="*/ f165 1 f108"/>
                <a:gd name="f207" fmla="*/ f166 1 f107"/>
                <a:gd name="f208" fmla="*/ f167 1 f108"/>
                <a:gd name="f209" fmla="*/ f168 1 f107"/>
                <a:gd name="f210" fmla="*/ f169 1 f108"/>
                <a:gd name="f211" fmla="*/ f170 1 f107"/>
                <a:gd name="f212" fmla="*/ f171 1 f108"/>
                <a:gd name="f213" fmla="*/ f172 1 f107"/>
                <a:gd name="f214" fmla="*/ f173 1 f108"/>
                <a:gd name="f215" fmla="*/ f174 1 f107"/>
                <a:gd name="f216" fmla="*/ f175 1 f108"/>
                <a:gd name="f217" fmla="*/ f176 1 f107"/>
                <a:gd name="f218" fmla="*/ f177 1 f108"/>
                <a:gd name="f219" fmla="*/ f178 1 f107"/>
                <a:gd name="f220" fmla="*/ f179 1 f108"/>
                <a:gd name="f221" fmla="*/ f180 1 f107"/>
                <a:gd name="f222" fmla="*/ f181 1 f108"/>
                <a:gd name="f223" fmla="*/ f182 1 f107"/>
                <a:gd name="f224" fmla="*/ f183 1 f108"/>
                <a:gd name="f225" fmla="*/ f184 f98 1"/>
                <a:gd name="f226" fmla="*/ f185 f98 1"/>
                <a:gd name="f227" fmla="*/ f187 f99 1"/>
                <a:gd name="f228" fmla="*/ f186 f99 1"/>
                <a:gd name="f229" fmla="*/ f188 f98 1"/>
                <a:gd name="f230" fmla="*/ f189 f99 1"/>
                <a:gd name="f231" fmla="*/ f190 f98 1"/>
                <a:gd name="f232" fmla="*/ f191 f99 1"/>
                <a:gd name="f233" fmla="*/ f192 f99 1"/>
                <a:gd name="f234" fmla="*/ f193 f98 1"/>
                <a:gd name="f235" fmla="*/ f194 f99 1"/>
                <a:gd name="f236" fmla="*/ f195 f98 1"/>
                <a:gd name="f237" fmla="*/ f196 f99 1"/>
                <a:gd name="f238" fmla="*/ f197 f98 1"/>
                <a:gd name="f239" fmla="*/ f198 f99 1"/>
                <a:gd name="f240" fmla="*/ f199 f98 1"/>
                <a:gd name="f241" fmla="*/ f200 f99 1"/>
                <a:gd name="f242" fmla="*/ f201 f98 1"/>
                <a:gd name="f243" fmla="*/ f202 f99 1"/>
                <a:gd name="f244" fmla="*/ f203 f98 1"/>
                <a:gd name="f245" fmla="*/ f204 f99 1"/>
                <a:gd name="f246" fmla="*/ f205 f98 1"/>
                <a:gd name="f247" fmla="*/ f206 f99 1"/>
                <a:gd name="f248" fmla="*/ f207 f98 1"/>
                <a:gd name="f249" fmla="*/ f208 f99 1"/>
                <a:gd name="f250" fmla="*/ f209 f98 1"/>
                <a:gd name="f251" fmla="*/ f210 f99 1"/>
                <a:gd name="f252" fmla="*/ f211 f98 1"/>
                <a:gd name="f253" fmla="*/ f212 f99 1"/>
                <a:gd name="f254" fmla="*/ f213 f98 1"/>
                <a:gd name="f255" fmla="*/ f214 f99 1"/>
                <a:gd name="f256" fmla="*/ f215 f98 1"/>
                <a:gd name="f257" fmla="*/ f216 f99 1"/>
                <a:gd name="f258" fmla="*/ f217 f98 1"/>
                <a:gd name="f259" fmla="*/ f218 f99 1"/>
                <a:gd name="f260" fmla="*/ f219 f98 1"/>
                <a:gd name="f261" fmla="*/ f220 f99 1"/>
                <a:gd name="f262" fmla="*/ f221 f98 1"/>
                <a:gd name="f263" fmla="*/ f222 f99 1"/>
                <a:gd name="f264" fmla="*/ f223 f98 1"/>
                <a:gd name="f265" fmla="*/ f224 f99 1"/>
              </a:gdLst>
              <a:ahLst/>
              <a:cxnLst>
                <a:cxn ang="3cd4">
                  <a:pos x="hc" y="t"/>
                </a:cxn>
                <a:cxn ang="0">
                  <a:pos x="r" y="vc"/>
                </a:cxn>
                <a:cxn ang="cd4">
                  <a:pos x="hc" y="b"/>
                </a:cxn>
                <a:cxn ang="cd2">
                  <a:pos x="l" y="vc"/>
                </a:cxn>
                <a:cxn ang="f146">
                  <a:pos x="f229" y="f230"/>
                </a:cxn>
                <a:cxn ang="f146">
                  <a:pos x="f231" y="f232"/>
                </a:cxn>
                <a:cxn ang="f146">
                  <a:pos x="f231" y="f233"/>
                </a:cxn>
                <a:cxn ang="f146">
                  <a:pos x="f234" y="f235"/>
                </a:cxn>
                <a:cxn ang="f146">
                  <a:pos x="f236" y="f237"/>
                </a:cxn>
                <a:cxn ang="f146">
                  <a:pos x="f238" y="f239"/>
                </a:cxn>
                <a:cxn ang="f146">
                  <a:pos x="f240" y="f241"/>
                </a:cxn>
                <a:cxn ang="f146">
                  <a:pos x="f242" y="f243"/>
                </a:cxn>
                <a:cxn ang="f146">
                  <a:pos x="f244" y="f245"/>
                </a:cxn>
                <a:cxn ang="f146">
                  <a:pos x="f246" y="f247"/>
                </a:cxn>
                <a:cxn ang="f146">
                  <a:pos x="f248" y="f249"/>
                </a:cxn>
                <a:cxn ang="f146">
                  <a:pos x="f250" y="f251"/>
                </a:cxn>
                <a:cxn ang="f146">
                  <a:pos x="f252" y="f253"/>
                </a:cxn>
                <a:cxn ang="f146">
                  <a:pos x="f254" y="f255"/>
                </a:cxn>
                <a:cxn ang="f146">
                  <a:pos x="f256" y="f257"/>
                </a:cxn>
                <a:cxn ang="f146">
                  <a:pos x="f258" y="f259"/>
                </a:cxn>
                <a:cxn ang="f146">
                  <a:pos x="f260" y="f261"/>
                </a:cxn>
                <a:cxn ang="f146">
                  <a:pos x="f262" y="f263"/>
                </a:cxn>
                <a:cxn ang="f146">
                  <a:pos x="f264" y="f265"/>
                </a:cxn>
                <a:cxn ang="f146">
                  <a:pos x="f229" y="f230"/>
                </a:cxn>
              </a:cxnLst>
              <a:rect l="f225" t="f228" r="f226" b="f227"/>
              <a:pathLst>
                <a:path w="92" h="236">
                  <a:moveTo>
                    <a:pt x="f8" y="f9"/>
                  </a:moveTo>
                  <a:cubicBezTo>
                    <a:pt x="f10" y="f11"/>
                    <a:pt x="f12" y="f13"/>
                    <a:pt x="f14" y="f15"/>
                  </a:cubicBezTo>
                  <a:cubicBezTo>
                    <a:pt x="f16" y="f17"/>
                    <a:pt x="f18" y="f19"/>
                    <a:pt x="f14" y="f20"/>
                  </a:cubicBezTo>
                  <a:cubicBezTo>
                    <a:pt x="f21" y="f22"/>
                    <a:pt x="f23" y="f24"/>
                    <a:pt x="f25" y="f26"/>
                  </a:cubicBezTo>
                  <a:cubicBezTo>
                    <a:pt x="f27" y="f28"/>
                    <a:pt x="f29" y="f30"/>
                    <a:pt x="f31" y="f32"/>
                  </a:cubicBezTo>
                  <a:cubicBezTo>
                    <a:pt x="f33" y="f34"/>
                    <a:pt x="f35" y="f36"/>
                    <a:pt x="f37" y="f38"/>
                  </a:cubicBezTo>
                  <a:cubicBezTo>
                    <a:pt x="f5" y="f39"/>
                    <a:pt x="f5" y="f40"/>
                    <a:pt x="f41" y="f5"/>
                  </a:cubicBezTo>
                  <a:cubicBezTo>
                    <a:pt x="f42" y="f43"/>
                    <a:pt x="f44" y="f45"/>
                    <a:pt x="f46" y="f47"/>
                  </a:cubicBezTo>
                  <a:cubicBezTo>
                    <a:pt x="f21" y="f48"/>
                    <a:pt x="f49" y="f50"/>
                    <a:pt x="f51" y="f6"/>
                  </a:cubicBezTo>
                  <a:cubicBezTo>
                    <a:pt x="f52" y="f53"/>
                    <a:pt x="f54" y="f55"/>
                    <a:pt x="f56" y="f57"/>
                  </a:cubicBezTo>
                  <a:cubicBezTo>
                    <a:pt x="f58" y="f59"/>
                    <a:pt x="f60" y="f61"/>
                    <a:pt x="f62" y="f63"/>
                  </a:cubicBezTo>
                  <a:cubicBezTo>
                    <a:pt x="f6" y="f24"/>
                    <a:pt x="f6" y="f64"/>
                    <a:pt x="f6" y="f65"/>
                  </a:cubicBezTo>
                  <a:cubicBezTo>
                    <a:pt x="f66" y="f64"/>
                    <a:pt x="f67" y="f68"/>
                    <a:pt x="f69" y="f24"/>
                  </a:cubicBezTo>
                  <a:cubicBezTo>
                    <a:pt x="f70" y="f22"/>
                    <a:pt x="f71" y="f72"/>
                    <a:pt x="f71" y="f72"/>
                  </a:cubicBezTo>
                  <a:cubicBezTo>
                    <a:pt x="f73" y="f74"/>
                    <a:pt x="f75" y="f76"/>
                    <a:pt x="f77" y="f78"/>
                  </a:cubicBezTo>
                  <a:cubicBezTo>
                    <a:pt x="f79" y="f80"/>
                    <a:pt x="f79" y="f81"/>
                    <a:pt x="f82" y="f83"/>
                  </a:cubicBezTo>
                  <a:cubicBezTo>
                    <a:pt x="f84" y="f85"/>
                    <a:pt x="f69" y="f7"/>
                    <a:pt x="f86" y="f87"/>
                  </a:cubicBezTo>
                  <a:cubicBezTo>
                    <a:pt x="f50" y="f88"/>
                    <a:pt x="f89" y="f90"/>
                    <a:pt x="f91" y="f92"/>
                  </a:cubicBezTo>
                  <a:cubicBezTo>
                    <a:pt x="f54" y="f93"/>
                    <a:pt x="f89" y="f94"/>
                    <a:pt x="f95" y="f2"/>
                  </a:cubicBezTo>
                  <a:cubicBezTo>
                    <a:pt x="f49" y="f2"/>
                    <a:pt x="f96"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90C3FA42-CFD4-4006-B55D-0630DCDB37CF}"/>
                </a:ext>
              </a:extLst>
            </p:cNvPr>
            <p:cNvSpPr/>
            <p:nvPr/>
          </p:nvSpPr>
          <p:spPr>
            <a:xfrm>
              <a:off x="8809036" y="3303590"/>
              <a:ext cx="225427" cy="579436"/>
            </a:xfrm>
            <a:custGeom>
              <a:avLst/>
              <a:gdLst>
                <a:gd name="f0" fmla="val 10800000"/>
                <a:gd name="f1" fmla="val 5400000"/>
                <a:gd name="f2" fmla="val 180"/>
                <a:gd name="f3" fmla="val w"/>
                <a:gd name="f4" fmla="val h"/>
                <a:gd name="f5" fmla="val 0"/>
                <a:gd name="f6" fmla="val 92"/>
                <a:gd name="f7" fmla="val 237"/>
                <a:gd name="f8" fmla="val 48"/>
                <a:gd name="f9" fmla="val 179"/>
                <a:gd name="f10" fmla="val 43"/>
                <a:gd name="f11" fmla="val 185"/>
                <a:gd name="f12" fmla="val 39"/>
                <a:gd name="f13" fmla="val 191"/>
                <a:gd name="f14" fmla="val 34"/>
                <a:gd name="f15" fmla="val 197"/>
                <a:gd name="f16" fmla="val 26"/>
                <a:gd name="f17" fmla="val 194"/>
                <a:gd name="f18" fmla="val 25"/>
                <a:gd name="f19" fmla="val 183"/>
                <a:gd name="f20" fmla="val 177"/>
                <a:gd name="f21" fmla="val 37"/>
                <a:gd name="f22" fmla="val 174"/>
                <a:gd name="f23" fmla="val 41"/>
                <a:gd name="f24" fmla="val 173"/>
                <a:gd name="f25" fmla="val 45"/>
                <a:gd name="f26" fmla="val 170"/>
                <a:gd name="f27" fmla="val 151"/>
                <a:gd name="f28" fmla="val 29"/>
                <a:gd name="f29" fmla="val 131"/>
                <a:gd name="f30" fmla="val 21"/>
                <a:gd name="f31" fmla="val 112"/>
                <a:gd name="f32" fmla="val 19"/>
                <a:gd name="f33" fmla="val 107"/>
                <a:gd name="f34" fmla="val 17"/>
                <a:gd name="f35" fmla="val 101"/>
                <a:gd name="f36" fmla="val 15"/>
                <a:gd name="f37" fmla="val 95"/>
                <a:gd name="f38" fmla="val 65"/>
                <a:gd name="f39" fmla="val 33"/>
                <a:gd name="f40" fmla="val 8"/>
                <a:gd name="f41" fmla="val 10"/>
                <a:gd name="f42" fmla="val 2"/>
                <a:gd name="f43" fmla="val 12"/>
                <a:gd name="f44" fmla="val 4"/>
                <a:gd name="f45" fmla="val 14"/>
                <a:gd name="f46" fmla="val 6"/>
                <a:gd name="f47" fmla="val 30"/>
                <a:gd name="f48" fmla="val 50"/>
                <a:gd name="f49" fmla="val 59"/>
                <a:gd name="f50" fmla="val 54"/>
                <a:gd name="f51" fmla="val 58"/>
                <a:gd name="f52" fmla="val 116"/>
                <a:gd name="f53" fmla="val 62"/>
                <a:gd name="f54" fmla="val 140"/>
                <a:gd name="f55" fmla="val 67"/>
                <a:gd name="f56" fmla="val 164"/>
                <a:gd name="f57" fmla="val 75"/>
                <a:gd name="f58" fmla="val 165"/>
                <a:gd name="f59" fmla="val 85"/>
                <a:gd name="f60" fmla="val 159"/>
                <a:gd name="f61" fmla="val 90"/>
                <a:gd name="f62" fmla="val 169"/>
                <a:gd name="f63" fmla="val 91"/>
                <a:gd name="f64" fmla="val 178"/>
                <a:gd name="f65" fmla="val 182"/>
                <a:gd name="f66" fmla="val 83"/>
                <a:gd name="f67" fmla="val 76"/>
                <a:gd name="f68" fmla="val 175"/>
                <a:gd name="f69" fmla="val 69"/>
                <a:gd name="f70" fmla="val 68"/>
                <a:gd name="f71" fmla="val 71"/>
                <a:gd name="f72" fmla="val 190"/>
                <a:gd name="f73" fmla="val 72"/>
                <a:gd name="f74" fmla="val 206"/>
                <a:gd name="f75" fmla="val 216"/>
                <a:gd name="f76" fmla="val 219"/>
                <a:gd name="f77" fmla="val 222"/>
                <a:gd name="f78" fmla="val 87"/>
                <a:gd name="f79" fmla="val 226"/>
                <a:gd name="f80" fmla="val 80"/>
                <a:gd name="f81" fmla="val 234"/>
                <a:gd name="f82" fmla="val 70"/>
                <a:gd name="f83" fmla="val 61"/>
                <a:gd name="f84" fmla="val 233"/>
                <a:gd name="f85" fmla="val 232"/>
                <a:gd name="f86" fmla="val 56"/>
                <a:gd name="f87" fmla="val 227"/>
                <a:gd name="f88" fmla="val 57"/>
                <a:gd name="f89" fmla="val 225"/>
                <a:gd name="f90" fmla="val 63"/>
                <a:gd name="f91" fmla="val 209"/>
                <a:gd name="f92" fmla="val 55"/>
                <a:gd name="f93" fmla="val 195"/>
                <a:gd name="f94" fmla="val 51"/>
                <a:gd name="f95" fmla="val 49"/>
                <a:gd name="f96" fmla="+- 0 0 -90"/>
                <a:gd name="f97" fmla="*/ f3 1 92"/>
                <a:gd name="f98" fmla="*/ f4 1 237"/>
                <a:gd name="f99" fmla="val f5"/>
                <a:gd name="f100" fmla="val f6"/>
                <a:gd name="f101" fmla="val f7"/>
                <a:gd name="f102" fmla="*/ f96 f0 1"/>
                <a:gd name="f103" fmla="+- f101 0 f99"/>
                <a:gd name="f104" fmla="+- f100 0 f99"/>
                <a:gd name="f105" fmla="*/ f102 1 f2"/>
                <a:gd name="f106" fmla="*/ f104 1 92"/>
                <a:gd name="f107" fmla="*/ f103 1 237"/>
                <a:gd name="f108" fmla="*/ 48 f104 1"/>
                <a:gd name="f109" fmla="*/ 179 f103 1"/>
                <a:gd name="f110" fmla="*/ 34 f104 1"/>
                <a:gd name="f111" fmla="*/ 197 f103 1"/>
                <a:gd name="f112" fmla="*/ 177 f103 1"/>
                <a:gd name="f113" fmla="*/ 45 f104 1"/>
                <a:gd name="f114" fmla="*/ 170 f103 1"/>
                <a:gd name="f115" fmla="*/ 21 f104 1"/>
                <a:gd name="f116" fmla="*/ 112 f103 1"/>
                <a:gd name="f117" fmla="*/ 15 f104 1"/>
                <a:gd name="f118" fmla="*/ 95 f103 1"/>
                <a:gd name="f119" fmla="*/ 8 f104 1"/>
                <a:gd name="f120" fmla="*/ 0 f103 1"/>
                <a:gd name="f121" fmla="*/ 14 f104 1"/>
                <a:gd name="f122" fmla="*/ 6 f103 1"/>
                <a:gd name="f123" fmla="*/ 54 f104 1"/>
                <a:gd name="f124" fmla="*/ 92 f103 1"/>
                <a:gd name="f125" fmla="*/ 67 f104 1"/>
                <a:gd name="f126" fmla="*/ 164 f103 1"/>
                <a:gd name="f127" fmla="*/ 90 f104 1"/>
                <a:gd name="f128" fmla="*/ 169 f103 1"/>
                <a:gd name="f129" fmla="*/ 92 f104 1"/>
                <a:gd name="f130" fmla="*/ 182 f103 1"/>
                <a:gd name="f131" fmla="*/ 69 f104 1"/>
                <a:gd name="f132" fmla="*/ 173 f103 1"/>
                <a:gd name="f133" fmla="*/ 175 f103 1"/>
                <a:gd name="f134" fmla="*/ 85 f104 1"/>
                <a:gd name="f135" fmla="*/ 216 f103 1"/>
                <a:gd name="f136" fmla="*/ 87 f104 1"/>
                <a:gd name="f137" fmla="*/ 226 f103 1"/>
                <a:gd name="f138" fmla="*/ 61 f104 1"/>
                <a:gd name="f139" fmla="*/ 233 f103 1"/>
                <a:gd name="f140" fmla="*/ 57 f104 1"/>
                <a:gd name="f141" fmla="*/ 225 f103 1"/>
                <a:gd name="f142" fmla="*/ 51 f104 1"/>
                <a:gd name="f143" fmla="*/ 180 f103 1"/>
                <a:gd name="f144" fmla="+- f105 0 f1"/>
                <a:gd name="f145" fmla="*/ f108 1 92"/>
                <a:gd name="f146" fmla="*/ f109 1 237"/>
                <a:gd name="f147" fmla="*/ f110 1 92"/>
                <a:gd name="f148" fmla="*/ f111 1 237"/>
                <a:gd name="f149" fmla="*/ f112 1 237"/>
                <a:gd name="f150" fmla="*/ f113 1 92"/>
                <a:gd name="f151" fmla="*/ f114 1 237"/>
                <a:gd name="f152" fmla="*/ f115 1 92"/>
                <a:gd name="f153" fmla="*/ f116 1 237"/>
                <a:gd name="f154" fmla="*/ f117 1 92"/>
                <a:gd name="f155" fmla="*/ f118 1 237"/>
                <a:gd name="f156" fmla="*/ f119 1 92"/>
                <a:gd name="f157" fmla="*/ f120 1 237"/>
                <a:gd name="f158" fmla="*/ f121 1 92"/>
                <a:gd name="f159" fmla="*/ f122 1 237"/>
                <a:gd name="f160" fmla="*/ f123 1 92"/>
                <a:gd name="f161" fmla="*/ f124 1 237"/>
                <a:gd name="f162" fmla="*/ f125 1 92"/>
                <a:gd name="f163" fmla="*/ f126 1 237"/>
                <a:gd name="f164" fmla="*/ f127 1 92"/>
                <a:gd name="f165" fmla="*/ f128 1 237"/>
                <a:gd name="f166" fmla="*/ f129 1 92"/>
                <a:gd name="f167" fmla="*/ f130 1 237"/>
                <a:gd name="f168" fmla="*/ f131 1 92"/>
                <a:gd name="f169" fmla="*/ f132 1 237"/>
                <a:gd name="f170" fmla="*/ f133 1 237"/>
                <a:gd name="f171" fmla="*/ f134 1 92"/>
                <a:gd name="f172" fmla="*/ f135 1 237"/>
                <a:gd name="f173" fmla="*/ f136 1 92"/>
                <a:gd name="f174" fmla="*/ f137 1 237"/>
                <a:gd name="f175" fmla="*/ f138 1 92"/>
                <a:gd name="f176" fmla="*/ f139 1 237"/>
                <a:gd name="f177" fmla="*/ f140 1 92"/>
                <a:gd name="f178" fmla="*/ f141 1 237"/>
                <a:gd name="f179" fmla="*/ f142 1 92"/>
                <a:gd name="f180" fmla="*/ f143 1 237"/>
                <a:gd name="f181" fmla="*/ 0 1 f106"/>
                <a:gd name="f182" fmla="*/ f100 1 f106"/>
                <a:gd name="f183" fmla="*/ 0 1 f107"/>
                <a:gd name="f184" fmla="*/ f101 1 f107"/>
                <a:gd name="f185" fmla="*/ f145 1 f106"/>
                <a:gd name="f186" fmla="*/ f146 1 f107"/>
                <a:gd name="f187" fmla="*/ f147 1 f106"/>
                <a:gd name="f188" fmla="*/ f148 1 f107"/>
                <a:gd name="f189" fmla="*/ f149 1 f107"/>
                <a:gd name="f190" fmla="*/ f150 1 f106"/>
                <a:gd name="f191" fmla="*/ f151 1 f107"/>
                <a:gd name="f192" fmla="*/ f152 1 f106"/>
                <a:gd name="f193" fmla="*/ f153 1 f107"/>
                <a:gd name="f194" fmla="*/ f154 1 f106"/>
                <a:gd name="f195" fmla="*/ f155 1 f107"/>
                <a:gd name="f196" fmla="*/ f156 1 f106"/>
                <a:gd name="f197" fmla="*/ f157 1 f107"/>
                <a:gd name="f198" fmla="*/ f158 1 f106"/>
                <a:gd name="f199" fmla="*/ f159 1 f107"/>
                <a:gd name="f200" fmla="*/ f160 1 f106"/>
                <a:gd name="f201" fmla="*/ f161 1 f107"/>
                <a:gd name="f202" fmla="*/ f162 1 f106"/>
                <a:gd name="f203" fmla="*/ f163 1 f107"/>
                <a:gd name="f204" fmla="*/ f164 1 f106"/>
                <a:gd name="f205" fmla="*/ f165 1 f107"/>
                <a:gd name="f206" fmla="*/ f166 1 f106"/>
                <a:gd name="f207" fmla="*/ f167 1 f107"/>
                <a:gd name="f208" fmla="*/ f168 1 f106"/>
                <a:gd name="f209" fmla="*/ f169 1 f107"/>
                <a:gd name="f210" fmla="*/ f170 1 f107"/>
                <a:gd name="f211" fmla="*/ f171 1 f106"/>
                <a:gd name="f212" fmla="*/ f172 1 f107"/>
                <a:gd name="f213" fmla="*/ f173 1 f106"/>
                <a:gd name="f214" fmla="*/ f174 1 f107"/>
                <a:gd name="f215" fmla="*/ f175 1 f106"/>
                <a:gd name="f216" fmla="*/ f176 1 f107"/>
                <a:gd name="f217" fmla="*/ f177 1 f106"/>
                <a:gd name="f218" fmla="*/ f178 1 f107"/>
                <a:gd name="f219" fmla="*/ f179 1 f106"/>
                <a:gd name="f220" fmla="*/ f180 1 f107"/>
                <a:gd name="f221" fmla="*/ f181 f97 1"/>
                <a:gd name="f222" fmla="*/ f182 f97 1"/>
                <a:gd name="f223" fmla="*/ f184 f98 1"/>
                <a:gd name="f224" fmla="*/ f183 f98 1"/>
                <a:gd name="f225" fmla="*/ f185 f97 1"/>
                <a:gd name="f226" fmla="*/ f186 f98 1"/>
                <a:gd name="f227" fmla="*/ f187 f97 1"/>
                <a:gd name="f228" fmla="*/ f188 f98 1"/>
                <a:gd name="f229" fmla="*/ f189 f98 1"/>
                <a:gd name="f230" fmla="*/ f190 f97 1"/>
                <a:gd name="f231" fmla="*/ f191 f98 1"/>
                <a:gd name="f232" fmla="*/ f192 f97 1"/>
                <a:gd name="f233" fmla="*/ f193 f98 1"/>
                <a:gd name="f234" fmla="*/ f194 f97 1"/>
                <a:gd name="f235" fmla="*/ f195 f98 1"/>
                <a:gd name="f236" fmla="*/ f196 f97 1"/>
                <a:gd name="f237" fmla="*/ f197 f98 1"/>
                <a:gd name="f238" fmla="*/ f198 f97 1"/>
                <a:gd name="f239" fmla="*/ f199 f98 1"/>
                <a:gd name="f240" fmla="*/ f200 f97 1"/>
                <a:gd name="f241" fmla="*/ f201 f98 1"/>
                <a:gd name="f242" fmla="*/ f202 f97 1"/>
                <a:gd name="f243" fmla="*/ f203 f98 1"/>
                <a:gd name="f244" fmla="*/ f204 f97 1"/>
                <a:gd name="f245" fmla="*/ f205 f98 1"/>
                <a:gd name="f246" fmla="*/ f206 f97 1"/>
                <a:gd name="f247" fmla="*/ f207 f98 1"/>
                <a:gd name="f248" fmla="*/ f208 f97 1"/>
                <a:gd name="f249" fmla="*/ f209 f98 1"/>
                <a:gd name="f250" fmla="*/ f210 f98 1"/>
                <a:gd name="f251" fmla="*/ f211 f97 1"/>
                <a:gd name="f252" fmla="*/ f212 f98 1"/>
                <a:gd name="f253" fmla="*/ f213 f97 1"/>
                <a:gd name="f254" fmla="*/ f214 f98 1"/>
                <a:gd name="f255" fmla="*/ f215 f97 1"/>
                <a:gd name="f256" fmla="*/ f216 f98 1"/>
                <a:gd name="f257" fmla="*/ f217 f97 1"/>
                <a:gd name="f258" fmla="*/ f218 f98 1"/>
                <a:gd name="f259" fmla="*/ f219 f97 1"/>
                <a:gd name="f260" fmla="*/ f220 f98 1"/>
              </a:gdLst>
              <a:ahLst/>
              <a:cxnLst>
                <a:cxn ang="3cd4">
                  <a:pos x="hc" y="t"/>
                </a:cxn>
                <a:cxn ang="0">
                  <a:pos x="r" y="vc"/>
                </a:cxn>
                <a:cxn ang="cd4">
                  <a:pos x="hc" y="b"/>
                </a:cxn>
                <a:cxn ang="cd2">
                  <a:pos x="l" y="vc"/>
                </a:cxn>
                <a:cxn ang="f144">
                  <a:pos x="f225" y="f226"/>
                </a:cxn>
                <a:cxn ang="f144">
                  <a:pos x="f227" y="f228"/>
                </a:cxn>
                <a:cxn ang="f144">
                  <a:pos x="f227" y="f229"/>
                </a:cxn>
                <a:cxn ang="f144">
                  <a:pos x="f230" y="f231"/>
                </a:cxn>
                <a:cxn ang="f144">
                  <a:pos x="f232" y="f233"/>
                </a:cxn>
                <a:cxn ang="f144">
                  <a:pos x="f234" y="f235"/>
                </a:cxn>
                <a:cxn ang="f144">
                  <a:pos x="f236" y="f237"/>
                </a:cxn>
                <a:cxn ang="f144">
                  <a:pos x="f238" y="f239"/>
                </a:cxn>
                <a:cxn ang="f144">
                  <a:pos x="f240" y="f241"/>
                </a:cxn>
                <a:cxn ang="f144">
                  <a:pos x="f242" y="f243"/>
                </a:cxn>
                <a:cxn ang="f144">
                  <a:pos x="f244" y="f245"/>
                </a:cxn>
                <a:cxn ang="f144">
                  <a:pos x="f246" y="f247"/>
                </a:cxn>
                <a:cxn ang="f144">
                  <a:pos x="f248" y="f249"/>
                </a:cxn>
                <a:cxn ang="f144">
                  <a:pos x="f242" y="f250"/>
                </a:cxn>
                <a:cxn ang="f144">
                  <a:pos x="f251" y="f252"/>
                </a:cxn>
                <a:cxn ang="f144">
                  <a:pos x="f253" y="f254"/>
                </a:cxn>
                <a:cxn ang="f144">
                  <a:pos x="f255" y="f256"/>
                </a:cxn>
                <a:cxn ang="f144">
                  <a:pos x="f257" y="f258"/>
                </a:cxn>
                <a:cxn ang="f144">
                  <a:pos x="f259" y="f260"/>
                </a:cxn>
                <a:cxn ang="f144">
                  <a:pos x="f225" y="f226"/>
                </a:cxn>
              </a:cxnLst>
              <a:rect l="f221" t="f224" r="f222" b="f223"/>
              <a:pathLst>
                <a:path w="92" h="236">
                  <a:moveTo>
                    <a:pt x="f8" y="f9"/>
                  </a:moveTo>
                  <a:cubicBezTo>
                    <a:pt x="f10" y="f11"/>
                    <a:pt x="f12" y="f13"/>
                    <a:pt x="f14" y="f15"/>
                  </a:cubicBezTo>
                  <a:cubicBezTo>
                    <a:pt x="f16" y="f17"/>
                    <a:pt x="f18" y="f19"/>
                    <a:pt x="f14" y="f20"/>
                  </a:cubicBezTo>
                  <a:cubicBezTo>
                    <a:pt x="f21" y="f22"/>
                    <a:pt x="f23" y="f24"/>
                    <a:pt x="f25" y="f26"/>
                  </a:cubicBezTo>
                  <a:cubicBezTo>
                    <a:pt x="f21" y="f27"/>
                    <a:pt x="f28" y="f29"/>
                    <a:pt x="f30" y="f31"/>
                  </a:cubicBezTo>
                  <a:cubicBezTo>
                    <a:pt x="f32" y="f33"/>
                    <a:pt x="f34" y="f35"/>
                    <a:pt x="f36" y="f37"/>
                  </a:cubicBezTo>
                  <a:cubicBezTo>
                    <a:pt x="f5" y="f38"/>
                    <a:pt x="f5" y="f39"/>
                    <a:pt x="f40" y="f5"/>
                  </a:cubicBezTo>
                  <a:cubicBezTo>
                    <a:pt x="f41" y="f42"/>
                    <a:pt x="f43" y="f44"/>
                    <a:pt x="f45" y="f46"/>
                  </a:cubicBezTo>
                  <a:cubicBezTo>
                    <a:pt x="f21" y="f47"/>
                    <a:pt x="f48" y="f49"/>
                    <a:pt x="f50" y="f6"/>
                  </a:cubicBezTo>
                  <a:cubicBezTo>
                    <a:pt x="f51" y="f52"/>
                    <a:pt x="f53" y="f54"/>
                    <a:pt x="f55" y="f56"/>
                  </a:cubicBezTo>
                  <a:cubicBezTo>
                    <a:pt x="f57" y="f58"/>
                    <a:pt x="f59" y="f60"/>
                    <a:pt x="f61" y="f62"/>
                  </a:cubicBezTo>
                  <a:cubicBezTo>
                    <a:pt x="f6" y="f24"/>
                    <a:pt x="f63" y="f64"/>
                    <a:pt x="f6" y="f65"/>
                  </a:cubicBezTo>
                  <a:cubicBezTo>
                    <a:pt x="f66" y="f64"/>
                    <a:pt x="f67" y="f68"/>
                    <a:pt x="f69" y="f24"/>
                  </a:cubicBezTo>
                  <a:cubicBezTo>
                    <a:pt x="f69" y="f22"/>
                    <a:pt x="f70" y="f68"/>
                    <a:pt x="f55" y="f68"/>
                  </a:cubicBezTo>
                  <a:cubicBezTo>
                    <a:pt x="f71" y="f72"/>
                    <a:pt x="f73" y="f74"/>
                    <a:pt x="f59" y="f75"/>
                  </a:cubicBezTo>
                  <a:cubicBezTo>
                    <a:pt x="f61" y="f76"/>
                    <a:pt x="f61" y="f77"/>
                    <a:pt x="f78" y="f79"/>
                  </a:cubicBezTo>
                  <a:cubicBezTo>
                    <a:pt x="f80" y="f81"/>
                    <a:pt x="f82" y="f7"/>
                    <a:pt x="f83" y="f84"/>
                  </a:cubicBezTo>
                  <a:cubicBezTo>
                    <a:pt x="f49" y="f85"/>
                    <a:pt x="f86" y="f87"/>
                    <a:pt x="f88" y="f89"/>
                  </a:cubicBezTo>
                  <a:cubicBezTo>
                    <a:pt x="f90" y="f91"/>
                    <a:pt x="f92" y="f93"/>
                    <a:pt x="f94" y="f2"/>
                  </a:cubicBezTo>
                  <a:cubicBezTo>
                    <a:pt x="f48" y="f2"/>
                    <a:pt x="f95"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3299A6A5-BB91-4A9C-971D-9E75468622A6}"/>
                </a:ext>
              </a:extLst>
            </p:cNvPr>
            <p:cNvSpPr/>
            <p:nvPr/>
          </p:nvSpPr>
          <p:spPr>
            <a:xfrm>
              <a:off x="3460747" y="160340"/>
              <a:ext cx="225427" cy="582609"/>
            </a:xfrm>
            <a:custGeom>
              <a:avLst/>
              <a:gdLst>
                <a:gd name="f0" fmla="val 10800000"/>
                <a:gd name="f1" fmla="val 5400000"/>
                <a:gd name="f2" fmla="val 180"/>
                <a:gd name="f3" fmla="val w"/>
                <a:gd name="f4" fmla="val h"/>
                <a:gd name="f5" fmla="val 0"/>
                <a:gd name="f6" fmla="val 92"/>
                <a:gd name="f7" fmla="val 238"/>
                <a:gd name="f8" fmla="val 48"/>
                <a:gd name="f9" fmla="val 179"/>
                <a:gd name="f10" fmla="val 43"/>
                <a:gd name="f11" fmla="val 185"/>
                <a:gd name="f12" fmla="val 39"/>
                <a:gd name="f13" fmla="val 191"/>
                <a:gd name="f14" fmla="val 34"/>
                <a:gd name="f15" fmla="val 197"/>
                <a:gd name="f16" fmla="val 26"/>
                <a:gd name="f17" fmla="val 195"/>
                <a:gd name="f18" fmla="val 25"/>
                <a:gd name="f19" fmla="val 183"/>
                <a:gd name="f20" fmla="val 33"/>
                <a:gd name="f21" fmla="val 177"/>
                <a:gd name="f22" fmla="val 37"/>
                <a:gd name="f23" fmla="val 175"/>
                <a:gd name="f24" fmla="val 41"/>
                <a:gd name="f25" fmla="val 173"/>
                <a:gd name="f26" fmla="val 45"/>
                <a:gd name="f27" fmla="val 171"/>
                <a:gd name="f28" fmla="val 151"/>
                <a:gd name="f29" fmla="val 29"/>
                <a:gd name="f30" fmla="val 132"/>
                <a:gd name="f31" fmla="val 21"/>
                <a:gd name="f32" fmla="val 113"/>
                <a:gd name="f33" fmla="val 19"/>
                <a:gd name="f34" fmla="val 107"/>
                <a:gd name="f35" fmla="val 17"/>
                <a:gd name="f36" fmla="val 101"/>
                <a:gd name="f37" fmla="val 14"/>
                <a:gd name="f38" fmla="val 96"/>
                <a:gd name="f39" fmla="val 65"/>
                <a:gd name="f40" fmla="val 8"/>
                <a:gd name="f41" fmla="val 10"/>
                <a:gd name="f42" fmla="val 3"/>
                <a:gd name="f43" fmla="val 12"/>
                <a:gd name="f44" fmla="val 5"/>
                <a:gd name="f45" fmla="val 7"/>
                <a:gd name="f46" fmla="val 31"/>
                <a:gd name="f47" fmla="val 50"/>
                <a:gd name="f48" fmla="val 60"/>
                <a:gd name="f49" fmla="val 54"/>
                <a:gd name="f50" fmla="val 93"/>
                <a:gd name="f51" fmla="val 58"/>
                <a:gd name="f52" fmla="val 117"/>
                <a:gd name="f53" fmla="val 62"/>
                <a:gd name="f54" fmla="val 141"/>
                <a:gd name="f55" fmla="val 66"/>
                <a:gd name="f56" fmla="val 165"/>
                <a:gd name="f57" fmla="val 74"/>
                <a:gd name="f58" fmla="val 166"/>
                <a:gd name="f59" fmla="val 85"/>
                <a:gd name="f60" fmla="val 160"/>
                <a:gd name="f61" fmla="val 90"/>
                <a:gd name="f62" fmla="val 170"/>
                <a:gd name="f63" fmla="val 91"/>
                <a:gd name="f64" fmla="val 178"/>
                <a:gd name="f65" fmla="val 182"/>
                <a:gd name="f66" fmla="val 83"/>
                <a:gd name="f67" fmla="val 76"/>
                <a:gd name="f68" fmla="val 176"/>
                <a:gd name="f69" fmla="val 69"/>
                <a:gd name="f70" fmla="val 68"/>
                <a:gd name="f71" fmla="val 174"/>
                <a:gd name="f72" fmla="val 67"/>
                <a:gd name="f73" fmla="val 71"/>
                <a:gd name="f74" fmla="val 72"/>
                <a:gd name="f75" fmla="val 206"/>
                <a:gd name="f76" fmla="val 217"/>
                <a:gd name="f77" fmla="val 220"/>
                <a:gd name="f78" fmla="val 223"/>
                <a:gd name="f79" fmla="val 86"/>
                <a:gd name="f80" fmla="val 227"/>
                <a:gd name="f81" fmla="val 80"/>
                <a:gd name="f82" fmla="val 235"/>
                <a:gd name="f83" fmla="val 61"/>
                <a:gd name="f84" fmla="val 234"/>
                <a:gd name="f85" fmla="val 233"/>
                <a:gd name="f86" fmla="val 56"/>
                <a:gd name="f87" fmla="val 228"/>
                <a:gd name="f88" fmla="val 226"/>
                <a:gd name="f89" fmla="val 63"/>
                <a:gd name="f90" fmla="val 210"/>
                <a:gd name="f91" fmla="val 55"/>
                <a:gd name="f92" fmla="val 181"/>
                <a:gd name="f93" fmla="val 49"/>
                <a:gd name="f94" fmla="+- 0 0 -90"/>
                <a:gd name="f95" fmla="*/ f3 1 92"/>
                <a:gd name="f96" fmla="*/ f4 1 238"/>
                <a:gd name="f97" fmla="val f5"/>
                <a:gd name="f98" fmla="val f6"/>
                <a:gd name="f99" fmla="val f7"/>
                <a:gd name="f100" fmla="*/ f94 f0 1"/>
                <a:gd name="f101" fmla="+- f99 0 f97"/>
                <a:gd name="f102" fmla="+- f98 0 f97"/>
                <a:gd name="f103" fmla="*/ f100 1 f2"/>
                <a:gd name="f104" fmla="*/ f102 1 92"/>
                <a:gd name="f105" fmla="*/ f101 1 238"/>
                <a:gd name="f106" fmla="*/ 48 f102 1"/>
                <a:gd name="f107" fmla="*/ 179 f101 1"/>
                <a:gd name="f108" fmla="*/ 34 f102 1"/>
                <a:gd name="f109" fmla="*/ 197 f101 1"/>
                <a:gd name="f110" fmla="*/ 33 f102 1"/>
                <a:gd name="f111" fmla="*/ 177 f101 1"/>
                <a:gd name="f112" fmla="*/ 45 f102 1"/>
                <a:gd name="f113" fmla="*/ 171 f101 1"/>
                <a:gd name="f114" fmla="*/ 21 f102 1"/>
                <a:gd name="f115" fmla="*/ 113 f101 1"/>
                <a:gd name="f116" fmla="*/ 14 f102 1"/>
                <a:gd name="f117" fmla="*/ 96 f101 1"/>
                <a:gd name="f118" fmla="*/ 8 f102 1"/>
                <a:gd name="f119" fmla="*/ 0 f101 1"/>
                <a:gd name="f120" fmla="*/ 7 f101 1"/>
                <a:gd name="f121" fmla="*/ 54 f102 1"/>
                <a:gd name="f122" fmla="*/ 93 f101 1"/>
                <a:gd name="f123" fmla="*/ 66 f102 1"/>
                <a:gd name="f124" fmla="*/ 165 f101 1"/>
                <a:gd name="f125" fmla="*/ 90 f102 1"/>
                <a:gd name="f126" fmla="*/ 170 f101 1"/>
                <a:gd name="f127" fmla="*/ 92 f102 1"/>
                <a:gd name="f128" fmla="*/ 182 f101 1"/>
                <a:gd name="f129" fmla="*/ 69 f102 1"/>
                <a:gd name="f130" fmla="*/ 173 f101 1"/>
                <a:gd name="f131" fmla="*/ 67 f102 1"/>
                <a:gd name="f132" fmla="*/ 176 f101 1"/>
                <a:gd name="f133" fmla="*/ 85 f102 1"/>
                <a:gd name="f134" fmla="*/ 217 f101 1"/>
                <a:gd name="f135" fmla="*/ 86 f102 1"/>
                <a:gd name="f136" fmla="*/ 227 f101 1"/>
                <a:gd name="f137" fmla="*/ 61 f102 1"/>
                <a:gd name="f138" fmla="*/ 234 f101 1"/>
                <a:gd name="f139" fmla="*/ 56 f102 1"/>
                <a:gd name="f140" fmla="*/ 226 f101 1"/>
                <a:gd name="f141" fmla="*/ 50 f102 1"/>
                <a:gd name="f142" fmla="*/ 181 f101 1"/>
                <a:gd name="f143" fmla="+- f103 0 f1"/>
                <a:gd name="f144" fmla="*/ f106 1 92"/>
                <a:gd name="f145" fmla="*/ f107 1 238"/>
                <a:gd name="f146" fmla="*/ f108 1 92"/>
                <a:gd name="f147" fmla="*/ f109 1 238"/>
                <a:gd name="f148" fmla="*/ f110 1 92"/>
                <a:gd name="f149" fmla="*/ f111 1 238"/>
                <a:gd name="f150" fmla="*/ f112 1 92"/>
                <a:gd name="f151" fmla="*/ f113 1 238"/>
                <a:gd name="f152" fmla="*/ f114 1 92"/>
                <a:gd name="f153" fmla="*/ f115 1 238"/>
                <a:gd name="f154" fmla="*/ f116 1 92"/>
                <a:gd name="f155" fmla="*/ f117 1 238"/>
                <a:gd name="f156" fmla="*/ f118 1 92"/>
                <a:gd name="f157" fmla="*/ f119 1 238"/>
                <a:gd name="f158" fmla="*/ f120 1 238"/>
                <a:gd name="f159" fmla="*/ f121 1 92"/>
                <a:gd name="f160" fmla="*/ f122 1 238"/>
                <a:gd name="f161" fmla="*/ f123 1 92"/>
                <a:gd name="f162" fmla="*/ f124 1 238"/>
                <a:gd name="f163" fmla="*/ f125 1 92"/>
                <a:gd name="f164" fmla="*/ f126 1 238"/>
                <a:gd name="f165" fmla="*/ f127 1 92"/>
                <a:gd name="f166" fmla="*/ f128 1 238"/>
                <a:gd name="f167" fmla="*/ f129 1 92"/>
                <a:gd name="f168" fmla="*/ f130 1 238"/>
                <a:gd name="f169" fmla="*/ f131 1 92"/>
                <a:gd name="f170" fmla="*/ f132 1 238"/>
                <a:gd name="f171" fmla="*/ f133 1 92"/>
                <a:gd name="f172" fmla="*/ f134 1 238"/>
                <a:gd name="f173" fmla="*/ f135 1 92"/>
                <a:gd name="f174" fmla="*/ f136 1 238"/>
                <a:gd name="f175" fmla="*/ f137 1 92"/>
                <a:gd name="f176" fmla="*/ f138 1 238"/>
                <a:gd name="f177" fmla="*/ f139 1 92"/>
                <a:gd name="f178" fmla="*/ f140 1 238"/>
                <a:gd name="f179" fmla="*/ f141 1 92"/>
                <a:gd name="f180" fmla="*/ f142 1 238"/>
                <a:gd name="f181" fmla="*/ 0 1 f104"/>
                <a:gd name="f182" fmla="*/ f98 1 f104"/>
                <a:gd name="f183" fmla="*/ 0 1 f105"/>
                <a:gd name="f184" fmla="*/ f99 1 f105"/>
                <a:gd name="f185" fmla="*/ f144 1 f104"/>
                <a:gd name="f186" fmla="*/ f145 1 f105"/>
                <a:gd name="f187" fmla="*/ f146 1 f104"/>
                <a:gd name="f188" fmla="*/ f147 1 f105"/>
                <a:gd name="f189" fmla="*/ f148 1 f104"/>
                <a:gd name="f190" fmla="*/ f149 1 f105"/>
                <a:gd name="f191" fmla="*/ f150 1 f104"/>
                <a:gd name="f192" fmla="*/ f151 1 f105"/>
                <a:gd name="f193" fmla="*/ f152 1 f104"/>
                <a:gd name="f194" fmla="*/ f153 1 f105"/>
                <a:gd name="f195" fmla="*/ f154 1 f104"/>
                <a:gd name="f196" fmla="*/ f155 1 f105"/>
                <a:gd name="f197" fmla="*/ f156 1 f104"/>
                <a:gd name="f198" fmla="*/ f157 1 f105"/>
                <a:gd name="f199" fmla="*/ f158 1 f105"/>
                <a:gd name="f200" fmla="*/ f159 1 f104"/>
                <a:gd name="f201" fmla="*/ f160 1 f105"/>
                <a:gd name="f202" fmla="*/ f161 1 f104"/>
                <a:gd name="f203" fmla="*/ f162 1 f105"/>
                <a:gd name="f204" fmla="*/ f163 1 f104"/>
                <a:gd name="f205" fmla="*/ f164 1 f105"/>
                <a:gd name="f206" fmla="*/ f165 1 f104"/>
                <a:gd name="f207" fmla="*/ f166 1 f105"/>
                <a:gd name="f208" fmla="*/ f167 1 f104"/>
                <a:gd name="f209" fmla="*/ f168 1 f105"/>
                <a:gd name="f210" fmla="*/ f169 1 f104"/>
                <a:gd name="f211" fmla="*/ f170 1 f105"/>
                <a:gd name="f212" fmla="*/ f171 1 f104"/>
                <a:gd name="f213" fmla="*/ f172 1 f105"/>
                <a:gd name="f214" fmla="*/ f173 1 f104"/>
                <a:gd name="f215" fmla="*/ f174 1 f105"/>
                <a:gd name="f216" fmla="*/ f175 1 f104"/>
                <a:gd name="f217" fmla="*/ f176 1 f105"/>
                <a:gd name="f218" fmla="*/ f177 1 f104"/>
                <a:gd name="f219" fmla="*/ f178 1 f105"/>
                <a:gd name="f220" fmla="*/ f179 1 f104"/>
                <a:gd name="f221" fmla="*/ f180 1 f105"/>
                <a:gd name="f222" fmla="*/ f181 f95 1"/>
                <a:gd name="f223" fmla="*/ f182 f95 1"/>
                <a:gd name="f224" fmla="*/ f184 f96 1"/>
                <a:gd name="f225" fmla="*/ f183 f96 1"/>
                <a:gd name="f226" fmla="*/ f185 f95 1"/>
                <a:gd name="f227" fmla="*/ f186 f96 1"/>
                <a:gd name="f228" fmla="*/ f187 f95 1"/>
                <a:gd name="f229" fmla="*/ f188 f96 1"/>
                <a:gd name="f230" fmla="*/ f189 f95 1"/>
                <a:gd name="f231" fmla="*/ f190 f96 1"/>
                <a:gd name="f232" fmla="*/ f191 f95 1"/>
                <a:gd name="f233" fmla="*/ f192 f96 1"/>
                <a:gd name="f234" fmla="*/ f193 f95 1"/>
                <a:gd name="f235" fmla="*/ f194 f96 1"/>
                <a:gd name="f236" fmla="*/ f195 f95 1"/>
                <a:gd name="f237" fmla="*/ f196 f96 1"/>
                <a:gd name="f238" fmla="*/ f197 f95 1"/>
                <a:gd name="f239" fmla="*/ f198 f96 1"/>
                <a:gd name="f240" fmla="*/ f199 f96 1"/>
                <a:gd name="f241" fmla="*/ f200 f95 1"/>
                <a:gd name="f242" fmla="*/ f201 f96 1"/>
                <a:gd name="f243" fmla="*/ f202 f95 1"/>
                <a:gd name="f244" fmla="*/ f203 f96 1"/>
                <a:gd name="f245" fmla="*/ f204 f95 1"/>
                <a:gd name="f246" fmla="*/ f205 f96 1"/>
                <a:gd name="f247" fmla="*/ f206 f95 1"/>
                <a:gd name="f248" fmla="*/ f207 f96 1"/>
                <a:gd name="f249" fmla="*/ f208 f95 1"/>
                <a:gd name="f250" fmla="*/ f209 f96 1"/>
                <a:gd name="f251" fmla="*/ f210 f95 1"/>
                <a:gd name="f252" fmla="*/ f211 f96 1"/>
                <a:gd name="f253" fmla="*/ f212 f95 1"/>
                <a:gd name="f254" fmla="*/ f213 f96 1"/>
                <a:gd name="f255" fmla="*/ f214 f95 1"/>
                <a:gd name="f256" fmla="*/ f215 f96 1"/>
                <a:gd name="f257" fmla="*/ f216 f95 1"/>
                <a:gd name="f258" fmla="*/ f217 f96 1"/>
                <a:gd name="f259" fmla="*/ f218 f95 1"/>
                <a:gd name="f260" fmla="*/ f219 f96 1"/>
                <a:gd name="f261" fmla="*/ f220 f95 1"/>
                <a:gd name="f262" fmla="*/ f221 f96 1"/>
              </a:gdLst>
              <a:ahLst/>
              <a:cxnLst>
                <a:cxn ang="3cd4">
                  <a:pos x="hc" y="t"/>
                </a:cxn>
                <a:cxn ang="0">
                  <a:pos x="r" y="vc"/>
                </a:cxn>
                <a:cxn ang="cd4">
                  <a:pos x="hc" y="b"/>
                </a:cxn>
                <a:cxn ang="cd2">
                  <a:pos x="l" y="vc"/>
                </a:cxn>
                <a:cxn ang="f143">
                  <a:pos x="f226" y="f227"/>
                </a:cxn>
                <a:cxn ang="f143">
                  <a:pos x="f228" y="f229"/>
                </a:cxn>
                <a:cxn ang="f143">
                  <a:pos x="f230" y="f231"/>
                </a:cxn>
                <a:cxn ang="f143">
                  <a:pos x="f232" y="f233"/>
                </a:cxn>
                <a:cxn ang="f143">
                  <a:pos x="f234" y="f235"/>
                </a:cxn>
                <a:cxn ang="f143">
                  <a:pos x="f236" y="f237"/>
                </a:cxn>
                <a:cxn ang="f143">
                  <a:pos x="f238" y="f239"/>
                </a:cxn>
                <a:cxn ang="f143">
                  <a:pos x="f236" y="f240"/>
                </a:cxn>
                <a:cxn ang="f143">
                  <a:pos x="f241" y="f242"/>
                </a:cxn>
                <a:cxn ang="f143">
                  <a:pos x="f243" y="f244"/>
                </a:cxn>
                <a:cxn ang="f143">
                  <a:pos x="f245" y="f246"/>
                </a:cxn>
                <a:cxn ang="f143">
                  <a:pos x="f247" y="f248"/>
                </a:cxn>
                <a:cxn ang="f143">
                  <a:pos x="f249" y="f250"/>
                </a:cxn>
                <a:cxn ang="f143">
                  <a:pos x="f251" y="f252"/>
                </a:cxn>
                <a:cxn ang="f143">
                  <a:pos x="f253" y="f254"/>
                </a:cxn>
                <a:cxn ang="f143">
                  <a:pos x="f255" y="f256"/>
                </a:cxn>
                <a:cxn ang="f143">
                  <a:pos x="f257" y="f258"/>
                </a:cxn>
                <a:cxn ang="f143">
                  <a:pos x="f259" y="f260"/>
                </a:cxn>
                <a:cxn ang="f143">
                  <a:pos x="f261" y="f262"/>
                </a:cxn>
                <a:cxn ang="f143">
                  <a:pos x="f226" y="f227"/>
                </a:cxn>
              </a:cxnLst>
              <a:rect l="f222" t="f225" r="f223" b="f224"/>
              <a:pathLst>
                <a:path w="92" h="238">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14"/>
                    <a:pt x="f40" y="f5"/>
                  </a:cubicBezTo>
                  <a:cubicBezTo>
                    <a:pt x="f41" y="f42"/>
                    <a:pt x="f43" y="f44"/>
                    <a:pt x="f37" y="f45"/>
                  </a:cubicBezTo>
                  <a:cubicBezTo>
                    <a:pt x="f22" y="f46"/>
                    <a:pt x="f47" y="f48"/>
                    <a:pt x="f49" y="f50"/>
                  </a:cubicBezTo>
                  <a:cubicBezTo>
                    <a:pt x="f51" y="f52"/>
                    <a:pt x="f53" y="f54"/>
                    <a:pt x="f55" y="f56"/>
                  </a:cubicBezTo>
                  <a:cubicBezTo>
                    <a:pt x="f57" y="f58"/>
                    <a:pt x="f59" y="f60"/>
                    <a:pt x="f61" y="f62"/>
                  </a:cubicBezTo>
                  <a:cubicBezTo>
                    <a:pt x="f6" y="f25"/>
                    <a:pt x="f63" y="f64"/>
                    <a:pt x="f6" y="f65"/>
                  </a:cubicBezTo>
                  <a:cubicBezTo>
                    <a:pt x="f66" y="f9"/>
                    <a:pt x="f67" y="f68"/>
                    <a:pt x="f69" y="f25"/>
                  </a:cubicBezTo>
                  <a:cubicBezTo>
                    <a:pt x="f70" y="f71"/>
                    <a:pt x="f70" y="f23"/>
                    <a:pt x="f72" y="f68"/>
                  </a:cubicBezTo>
                  <a:cubicBezTo>
                    <a:pt x="f73" y="f13"/>
                    <a:pt x="f74" y="f75"/>
                    <a:pt x="f59" y="f76"/>
                  </a:cubicBezTo>
                  <a:cubicBezTo>
                    <a:pt x="f61" y="f77"/>
                    <a:pt x="f61" y="f78"/>
                    <a:pt x="f79" y="f80"/>
                  </a:cubicBezTo>
                  <a:cubicBezTo>
                    <a:pt x="f81" y="f82"/>
                    <a:pt x="f69" y="f7"/>
                    <a:pt x="f83" y="f84"/>
                  </a:cubicBezTo>
                  <a:cubicBezTo>
                    <a:pt x="f51" y="f85"/>
                    <a:pt x="f86" y="f87"/>
                    <a:pt x="f86" y="f88"/>
                  </a:cubicBezTo>
                  <a:cubicBezTo>
                    <a:pt x="f89" y="f90"/>
                    <a:pt x="f91" y="f17"/>
                    <a:pt x="f47" y="f92"/>
                  </a:cubicBezTo>
                  <a:cubicBezTo>
                    <a:pt x="f93" y="f2"/>
                    <a:pt x="f93" y="f2"/>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9A3C06E9-8DCD-4559-A3D9-74294E3663EB}"/>
                </a:ext>
              </a:extLst>
            </p:cNvPr>
            <p:cNvSpPr/>
            <p:nvPr/>
          </p:nvSpPr>
          <p:spPr>
            <a:xfrm>
              <a:off x="441326" y="3808411"/>
              <a:ext cx="415923" cy="1074740"/>
            </a:xfrm>
            <a:custGeom>
              <a:avLst/>
              <a:gdLst>
                <a:gd name="f0" fmla="val 10800000"/>
                <a:gd name="f1" fmla="val 5400000"/>
                <a:gd name="f2" fmla="val 360"/>
                <a:gd name="f3" fmla="val 180"/>
                <a:gd name="f4" fmla="val w"/>
                <a:gd name="f5" fmla="val h"/>
                <a:gd name="f6" fmla="val 0"/>
                <a:gd name="f7" fmla="val 170"/>
                <a:gd name="f8" fmla="val 439"/>
                <a:gd name="f9" fmla="val 88"/>
                <a:gd name="f10" fmla="val 331"/>
                <a:gd name="f11" fmla="val 80"/>
                <a:gd name="f12" fmla="val 342"/>
                <a:gd name="f13" fmla="val 72"/>
                <a:gd name="f14" fmla="val 353"/>
                <a:gd name="f15" fmla="val 63"/>
                <a:gd name="f16" fmla="val 364"/>
                <a:gd name="f17" fmla="val 48"/>
                <a:gd name="f18" fmla="val 359"/>
                <a:gd name="f19" fmla="val 46"/>
                <a:gd name="f20" fmla="val 338"/>
                <a:gd name="f21" fmla="val 62"/>
                <a:gd name="f22" fmla="val 327"/>
                <a:gd name="f23" fmla="val 69"/>
                <a:gd name="f24" fmla="val 323"/>
                <a:gd name="f25" fmla="val 76"/>
                <a:gd name="f26" fmla="val 320"/>
                <a:gd name="f27" fmla="val 83"/>
                <a:gd name="f28" fmla="val 316"/>
                <a:gd name="f29" fmla="val 68"/>
                <a:gd name="f30" fmla="val 279"/>
                <a:gd name="f31" fmla="val 54"/>
                <a:gd name="f32" fmla="val 244"/>
                <a:gd name="f33" fmla="val 39"/>
                <a:gd name="f34" fmla="val 208"/>
                <a:gd name="f35" fmla="val 35"/>
                <a:gd name="f36" fmla="val 198"/>
                <a:gd name="f37" fmla="val 32"/>
                <a:gd name="f38" fmla="val 187"/>
                <a:gd name="f39" fmla="val 27"/>
                <a:gd name="f40" fmla="val 177"/>
                <a:gd name="f41" fmla="val 120"/>
                <a:gd name="f42" fmla="val 15"/>
                <a:gd name="f43" fmla="val 19"/>
                <a:gd name="f44" fmla="val 5"/>
                <a:gd name="f45" fmla="val 22"/>
                <a:gd name="f46" fmla="val 8"/>
                <a:gd name="f47" fmla="val 26"/>
                <a:gd name="f48" fmla="val 12"/>
                <a:gd name="f49" fmla="val 57"/>
                <a:gd name="f50" fmla="val 92"/>
                <a:gd name="f51" fmla="val 110"/>
                <a:gd name="f52" fmla="val 101"/>
                <a:gd name="f53" fmla="val 171"/>
                <a:gd name="f54" fmla="val 107"/>
                <a:gd name="f55" fmla="val 216"/>
                <a:gd name="f56" fmla="val 115"/>
                <a:gd name="f57" fmla="val 259"/>
                <a:gd name="f58" fmla="val 123"/>
                <a:gd name="f59" fmla="val 304"/>
                <a:gd name="f60" fmla="val 138"/>
                <a:gd name="f61" fmla="val 306"/>
                <a:gd name="f62" fmla="val 156"/>
                <a:gd name="f63" fmla="val 295"/>
                <a:gd name="f64" fmla="val 166"/>
                <a:gd name="f65" fmla="val 314"/>
                <a:gd name="f66" fmla="val 169"/>
                <a:gd name="f67" fmla="val 329"/>
                <a:gd name="f68" fmla="val 337"/>
                <a:gd name="f69" fmla="val 154"/>
                <a:gd name="f70" fmla="val 330"/>
                <a:gd name="f71" fmla="val 141"/>
                <a:gd name="f72" fmla="val 325"/>
                <a:gd name="f73" fmla="val 128"/>
                <a:gd name="f74" fmla="val 127"/>
                <a:gd name="f75" fmla="val 321"/>
                <a:gd name="f76" fmla="val 125"/>
                <a:gd name="f77" fmla="val 124"/>
                <a:gd name="f78" fmla="val 131"/>
                <a:gd name="f79" fmla="val 351"/>
                <a:gd name="f80" fmla="val 133"/>
                <a:gd name="f81" fmla="val 380"/>
                <a:gd name="f82" fmla="val 158"/>
                <a:gd name="f83" fmla="val 400"/>
                <a:gd name="f84" fmla="val 406"/>
                <a:gd name="f85" fmla="val 412"/>
                <a:gd name="f86" fmla="val 160"/>
                <a:gd name="f87" fmla="val 419"/>
                <a:gd name="f88" fmla="val 148"/>
                <a:gd name="f89" fmla="val 433"/>
                <a:gd name="f90" fmla="val 112"/>
                <a:gd name="f91" fmla="val 431"/>
                <a:gd name="f92" fmla="val 108"/>
                <a:gd name="f93" fmla="val 429"/>
                <a:gd name="f94" fmla="val 103"/>
                <a:gd name="f95" fmla="val 420"/>
                <a:gd name="f96" fmla="val 105"/>
                <a:gd name="f97" fmla="val 417"/>
                <a:gd name="f98" fmla="val 116"/>
                <a:gd name="f99" fmla="val 387"/>
                <a:gd name="f100" fmla="val 102"/>
                <a:gd name="f101" fmla="val 93"/>
                <a:gd name="f102" fmla="val 333"/>
                <a:gd name="f103" fmla="val 90"/>
                <a:gd name="f104" fmla="val 332"/>
                <a:gd name="f105" fmla="+- 0 0 -90"/>
                <a:gd name="f106" fmla="*/ f4 1 170"/>
                <a:gd name="f107" fmla="*/ f5 1 439"/>
                <a:gd name="f108" fmla="val f6"/>
                <a:gd name="f109" fmla="val f7"/>
                <a:gd name="f110" fmla="val f8"/>
                <a:gd name="f111" fmla="*/ f105 f0 1"/>
                <a:gd name="f112" fmla="+- f110 0 f108"/>
                <a:gd name="f113" fmla="+- f109 0 f108"/>
                <a:gd name="f114" fmla="*/ f111 1 f3"/>
                <a:gd name="f115" fmla="*/ f113 1 170"/>
                <a:gd name="f116" fmla="*/ f112 1 439"/>
                <a:gd name="f117" fmla="*/ 88 f113 1"/>
                <a:gd name="f118" fmla="*/ 331 f112 1"/>
                <a:gd name="f119" fmla="*/ 63 f113 1"/>
                <a:gd name="f120" fmla="*/ 364 f112 1"/>
                <a:gd name="f121" fmla="*/ 62 f113 1"/>
                <a:gd name="f122" fmla="*/ 327 f112 1"/>
                <a:gd name="f123" fmla="*/ 83 f113 1"/>
                <a:gd name="f124" fmla="*/ 316 f112 1"/>
                <a:gd name="f125" fmla="*/ 39 f113 1"/>
                <a:gd name="f126" fmla="*/ 208 f112 1"/>
                <a:gd name="f127" fmla="*/ 27 f113 1"/>
                <a:gd name="f128" fmla="*/ 177 f112 1"/>
                <a:gd name="f129" fmla="*/ 15 f113 1"/>
                <a:gd name="f130" fmla="*/ 0 f112 1"/>
                <a:gd name="f131" fmla="*/ 26 f113 1"/>
                <a:gd name="f132" fmla="*/ 12 f112 1"/>
                <a:gd name="f133" fmla="*/ 101 f113 1"/>
                <a:gd name="f134" fmla="*/ 171 f112 1"/>
                <a:gd name="f135" fmla="*/ 123 f113 1"/>
                <a:gd name="f136" fmla="*/ 304 f112 1"/>
                <a:gd name="f137" fmla="*/ 166 f113 1"/>
                <a:gd name="f138" fmla="*/ 314 f112 1"/>
                <a:gd name="f139" fmla="*/ 169 f113 1"/>
                <a:gd name="f140" fmla="*/ 337 f112 1"/>
                <a:gd name="f141" fmla="*/ 128 f113 1"/>
                <a:gd name="f142" fmla="*/ 320 f112 1"/>
                <a:gd name="f143" fmla="*/ 124 f113 1"/>
                <a:gd name="f144" fmla="*/ 325 f112 1"/>
                <a:gd name="f145" fmla="*/ 158 f113 1"/>
                <a:gd name="f146" fmla="*/ 400 f112 1"/>
                <a:gd name="f147" fmla="*/ 160 f113 1"/>
                <a:gd name="f148" fmla="*/ 419 f112 1"/>
                <a:gd name="f149" fmla="*/ 112 f113 1"/>
                <a:gd name="f150" fmla="*/ 431 f112 1"/>
                <a:gd name="f151" fmla="*/ 105 f113 1"/>
                <a:gd name="f152" fmla="*/ 417 f112 1"/>
                <a:gd name="f153" fmla="*/ 93 f113 1"/>
                <a:gd name="f154" fmla="*/ 333 f112 1"/>
                <a:gd name="f155" fmla="+- f114 0 f1"/>
                <a:gd name="f156" fmla="*/ f117 1 170"/>
                <a:gd name="f157" fmla="*/ f118 1 439"/>
                <a:gd name="f158" fmla="*/ f119 1 170"/>
                <a:gd name="f159" fmla="*/ f120 1 439"/>
                <a:gd name="f160" fmla="*/ f121 1 170"/>
                <a:gd name="f161" fmla="*/ f122 1 439"/>
                <a:gd name="f162" fmla="*/ f123 1 170"/>
                <a:gd name="f163" fmla="*/ f124 1 439"/>
                <a:gd name="f164" fmla="*/ f125 1 170"/>
                <a:gd name="f165" fmla="*/ f126 1 439"/>
                <a:gd name="f166" fmla="*/ f127 1 170"/>
                <a:gd name="f167" fmla="*/ f128 1 439"/>
                <a:gd name="f168" fmla="*/ f129 1 170"/>
                <a:gd name="f169" fmla="*/ f130 1 439"/>
                <a:gd name="f170" fmla="*/ f131 1 170"/>
                <a:gd name="f171" fmla="*/ f132 1 439"/>
                <a:gd name="f172" fmla="*/ f133 1 170"/>
                <a:gd name="f173" fmla="*/ f134 1 439"/>
                <a:gd name="f174" fmla="*/ f135 1 170"/>
                <a:gd name="f175" fmla="*/ f136 1 439"/>
                <a:gd name="f176" fmla="*/ f137 1 170"/>
                <a:gd name="f177" fmla="*/ f138 1 439"/>
                <a:gd name="f178" fmla="*/ f139 1 170"/>
                <a:gd name="f179" fmla="*/ f140 1 439"/>
                <a:gd name="f180" fmla="*/ f141 1 170"/>
                <a:gd name="f181" fmla="*/ f142 1 439"/>
                <a:gd name="f182" fmla="*/ f143 1 170"/>
                <a:gd name="f183" fmla="*/ f144 1 439"/>
                <a:gd name="f184" fmla="*/ f145 1 170"/>
                <a:gd name="f185" fmla="*/ f146 1 439"/>
                <a:gd name="f186" fmla="*/ f147 1 170"/>
                <a:gd name="f187" fmla="*/ f148 1 439"/>
                <a:gd name="f188" fmla="*/ f149 1 170"/>
                <a:gd name="f189" fmla="*/ f150 1 439"/>
                <a:gd name="f190" fmla="*/ f151 1 170"/>
                <a:gd name="f191" fmla="*/ f152 1 439"/>
                <a:gd name="f192" fmla="*/ f153 1 170"/>
                <a:gd name="f193" fmla="*/ f154 1 439"/>
                <a:gd name="f194" fmla="*/ 0 1 f115"/>
                <a:gd name="f195" fmla="*/ f109 1 f115"/>
                <a:gd name="f196" fmla="*/ 0 1 f116"/>
                <a:gd name="f197" fmla="*/ f110 1 f116"/>
                <a:gd name="f198" fmla="*/ f156 1 f115"/>
                <a:gd name="f199" fmla="*/ f157 1 f116"/>
                <a:gd name="f200" fmla="*/ f158 1 f115"/>
                <a:gd name="f201" fmla="*/ f159 1 f116"/>
                <a:gd name="f202" fmla="*/ f160 1 f115"/>
                <a:gd name="f203" fmla="*/ f161 1 f116"/>
                <a:gd name="f204" fmla="*/ f162 1 f115"/>
                <a:gd name="f205" fmla="*/ f163 1 f116"/>
                <a:gd name="f206" fmla="*/ f164 1 f115"/>
                <a:gd name="f207" fmla="*/ f165 1 f116"/>
                <a:gd name="f208" fmla="*/ f166 1 f115"/>
                <a:gd name="f209" fmla="*/ f167 1 f116"/>
                <a:gd name="f210" fmla="*/ f168 1 f115"/>
                <a:gd name="f211" fmla="*/ f169 1 f116"/>
                <a:gd name="f212" fmla="*/ f170 1 f115"/>
                <a:gd name="f213" fmla="*/ f171 1 f116"/>
                <a:gd name="f214" fmla="*/ f172 1 f115"/>
                <a:gd name="f215" fmla="*/ f173 1 f116"/>
                <a:gd name="f216" fmla="*/ f174 1 f115"/>
                <a:gd name="f217" fmla="*/ f175 1 f116"/>
                <a:gd name="f218" fmla="*/ f176 1 f115"/>
                <a:gd name="f219" fmla="*/ f177 1 f116"/>
                <a:gd name="f220" fmla="*/ f178 1 f115"/>
                <a:gd name="f221" fmla="*/ f179 1 f116"/>
                <a:gd name="f222" fmla="*/ f180 1 f115"/>
                <a:gd name="f223" fmla="*/ f181 1 f116"/>
                <a:gd name="f224" fmla="*/ f182 1 f115"/>
                <a:gd name="f225" fmla="*/ f183 1 f116"/>
                <a:gd name="f226" fmla="*/ f184 1 f115"/>
                <a:gd name="f227" fmla="*/ f185 1 f116"/>
                <a:gd name="f228" fmla="*/ f186 1 f115"/>
                <a:gd name="f229" fmla="*/ f187 1 f116"/>
                <a:gd name="f230" fmla="*/ f188 1 f115"/>
                <a:gd name="f231" fmla="*/ f189 1 f116"/>
                <a:gd name="f232" fmla="*/ f190 1 f115"/>
                <a:gd name="f233" fmla="*/ f191 1 f116"/>
                <a:gd name="f234" fmla="*/ f192 1 f115"/>
                <a:gd name="f235" fmla="*/ f193 1 f116"/>
                <a:gd name="f236" fmla="*/ f194 f106 1"/>
                <a:gd name="f237" fmla="*/ f195 f106 1"/>
                <a:gd name="f238" fmla="*/ f197 f107 1"/>
                <a:gd name="f239" fmla="*/ f196 f107 1"/>
                <a:gd name="f240" fmla="*/ f198 f106 1"/>
                <a:gd name="f241" fmla="*/ f199 f107 1"/>
                <a:gd name="f242" fmla="*/ f200 f106 1"/>
                <a:gd name="f243" fmla="*/ f201 f107 1"/>
                <a:gd name="f244" fmla="*/ f202 f106 1"/>
                <a:gd name="f245" fmla="*/ f203 f107 1"/>
                <a:gd name="f246" fmla="*/ f204 f106 1"/>
                <a:gd name="f247" fmla="*/ f205 f107 1"/>
                <a:gd name="f248" fmla="*/ f206 f106 1"/>
                <a:gd name="f249" fmla="*/ f207 f107 1"/>
                <a:gd name="f250" fmla="*/ f208 f106 1"/>
                <a:gd name="f251" fmla="*/ f209 f107 1"/>
                <a:gd name="f252" fmla="*/ f210 f106 1"/>
                <a:gd name="f253" fmla="*/ f211 f107 1"/>
                <a:gd name="f254" fmla="*/ f212 f106 1"/>
                <a:gd name="f255" fmla="*/ f213 f107 1"/>
                <a:gd name="f256" fmla="*/ f214 f106 1"/>
                <a:gd name="f257" fmla="*/ f215 f107 1"/>
                <a:gd name="f258" fmla="*/ f216 f106 1"/>
                <a:gd name="f259" fmla="*/ f217 f107 1"/>
                <a:gd name="f260" fmla="*/ f218 f106 1"/>
                <a:gd name="f261" fmla="*/ f219 f107 1"/>
                <a:gd name="f262" fmla="*/ f220 f106 1"/>
                <a:gd name="f263" fmla="*/ f221 f107 1"/>
                <a:gd name="f264" fmla="*/ f222 f106 1"/>
                <a:gd name="f265" fmla="*/ f223 f107 1"/>
                <a:gd name="f266" fmla="*/ f224 f106 1"/>
                <a:gd name="f267" fmla="*/ f225 f107 1"/>
                <a:gd name="f268" fmla="*/ f226 f106 1"/>
                <a:gd name="f269" fmla="*/ f227 f107 1"/>
                <a:gd name="f270" fmla="*/ f228 f106 1"/>
                <a:gd name="f271" fmla="*/ f229 f107 1"/>
                <a:gd name="f272" fmla="*/ f230 f106 1"/>
                <a:gd name="f273" fmla="*/ f231 f107 1"/>
                <a:gd name="f274" fmla="*/ f232 f106 1"/>
                <a:gd name="f275" fmla="*/ f233 f107 1"/>
                <a:gd name="f276" fmla="*/ f234 f106 1"/>
                <a:gd name="f277" fmla="*/ f235 f107 1"/>
              </a:gdLst>
              <a:ahLst/>
              <a:cxnLst>
                <a:cxn ang="3cd4">
                  <a:pos x="hc" y="t"/>
                </a:cxn>
                <a:cxn ang="0">
                  <a:pos x="r" y="vc"/>
                </a:cxn>
                <a:cxn ang="cd4">
                  <a:pos x="hc" y="b"/>
                </a:cxn>
                <a:cxn ang="cd2">
                  <a:pos x="l" y="vc"/>
                </a:cxn>
                <a:cxn ang="f155">
                  <a:pos x="f240" y="f241"/>
                </a:cxn>
                <a:cxn ang="f155">
                  <a:pos x="f242" y="f243"/>
                </a:cxn>
                <a:cxn ang="f155">
                  <a:pos x="f244" y="f245"/>
                </a:cxn>
                <a:cxn ang="f155">
                  <a:pos x="f246" y="f247"/>
                </a:cxn>
                <a:cxn ang="f155">
                  <a:pos x="f248" y="f249"/>
                </a:cxn>
                <a:cxn ang="f155">
                  <a:pos x="f250" y="f251"/>
                </a:cxn>
                <a:cxn ang="f155">
                  <a:pos x="f252" y="f253"/>
                </a:cxn>
                <a:cxn ang="f155">
                  <a:pos x="f254" y="f255"/>
                </a:cxn>
                <a:cxn ang="f155">
                  <a:pos x="f256" y="f257"/>
                </a:cxn>
                <a:cxn ang="f155">
                  <a:pos x="f258" y="f259"/>
                </a:cxn>
                <a:cxn ang="f155">
                  <a:pos x="f260" y="f261"/>
                </a:cxn>
                <a:cxn ang="f155">
                  <a:pos x="f262" y="f263"/>
                </a:cxn>
                <a:cxn ang="f155">
                  <a:pos x="f264" y="f265"/>
                </a:cxn>
                <a:cxn ang="f155">
                  <a:pos x="f266" y="f267"/>
                </a:cxn>
                <a:cxn ang="f155">
                  <a:pos x="f268" y="f269"/>
                </a:cxn>
                <a:cxn ang="f155">
                  <a:pos x="f270" y="f271"/>
                </a:cxn>
                <a:cxn ang="f155">
                  <a:pos x="f272" y="f273"/>
                </a:cxn>
                <a:cxn ang="f155">
                  <a:pos x="f274" y="f275"/>
                </a:cxn>
                <a:cxn ang="f155">
                  <a:pos x="f276" y="f277"/>
                </a:cxn>
                <a:cxn ang="f155">
                  <a:pos x="f240" y="f241"/>
                </a:cxn>
              </a:cxnLst>
              <a:rect l="f236" t="f239" r="f237" b="f238"/>
              <a:pathLst>
                <a:path w="170" h="439">
                  <a:moveTo>
                    <a:pt x="f9" y="f10"/>
                  </a:move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6" y="f41"/>
                    <a:pt x="f6" y="f21"/>
                    <a:pt x="f42" y="f6"/>
                  </a:cubicBezTo>
                  <a:cubicBezTo>
                    <a:pt x="f43" y="f44"/>
                    <a:pt x="f45" y="f46"/>
                    <a:pt x="f47" y="f48"/>
                  </a:cubicBezTo>
                  <a:cubicBezTo>
                    <a:pt x="f23" y="f49"/>
                    <a:pt x="f50" y="f51"/>
                    <a:pt x="f52" y="f53"/>
                  </a:cubicBezTo>
                  <a:cubicBezTo>
                    <a:pt x="f54" y="f55"/>
                    <a:pt x="f56" y="f57"/>
                    <a:pt x="f58" y="f59"/>
                  </a:cubicBezTo>
                  <a:cubicBezTo>
                    <a:pt x="f60" y="f61"/>
                    <a:pt x="f62" y="f63"/>
                    <a:pt x="f64" y="f65"/>
                  </a:cubicBezTo>
                  <a:cubicBezTo>
                    <a:pt x="f7" y="f26"/>
                    <a:pt x="f66" y="f67"/>
                    <a:pt x="f66" y="f68"/>
                  </a:cubicBezTo>
                  <a:cubicBezTo>
                    <a:pt x="f69" y="f70"/>
                    <a:pt x="f71" y="f72"/>
                    <a:pt x="f73" y="f26"/>
                  </a:cubicBezTo>
                  <a:cubicBezTo>
                    <a:pt x="f74" y="f75"/>
                    <a:pt x="f76" y="f24"/>
                    <a:pt x="f77" y="f72"/>
                  </a:cubicBezTo>
                  <a:cubicBezTo>
                    <a:pt x="f78" y="f79"/>
                    <a:pt x="f80" y="f81"/>
                    <a:pt x="f82" y="f83"/>
                  </a:cubicBezTo>
                  <a:cubicBezTo>
                    <a:pt x="f64" y="f84"/>
                    <a:pt x="f64" y="f85"/>
                    <a:pt x="f86" y="f87"/>
                  </a:cubicBezTo>
                  <a:cubicBezTo>
                    <a:pt x="f88" y="f89"/>
                    <a:pt x="f73" y="f8"/>
                    <a:pt x="f90" y="f91"/>
                  </a:cubicBezTo>
                  <a:cubicBezTo>
                    <a:pt x="f92" y="f93"/>
                    <a:pt x="f94" y="f95"/>
                    <a:pt x="f96" y="f97"/>
                  </a:cubicBezTo>
                  <a:cubicBezTo>
                    <a:pt x="f98" y="f99"/>
                    <a:pt x="f100" y="f2"/>
                    <a:pt x="f101" y="f102"/>
                  </a:cubicBezTo>
                  <a:cubicBezTo>
                    <a:pt x="f50" y="f102"/>
                    <a:pt x="f103" y="f104"/>
                    <a:pt x="f9" y="f10"/>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A44C9E95-E4BC-4723-86B8-44EB15E39BC5}"/>
                </a:ext>
              </a:extLst>
            </p:cNvPr>
            <p:cNvSpPr/>
            <p:nvPr/>
          </p:nvSpPr>
          <p:spPr>
            <a:xfrm>
              <a:off x="7935913" y="703265"/>
              <a:ext cx="415923" cy="1073148"/>
            </a:xfrm>
            <a:custGeom>
              <a:avLst/>
              <a:gdLst>
                <a:gd name="f0" fmla="val 10800000"/>
                <a:gd name="f1" fmla="val 5400000"/>
                <a:gd name="f2" fmla="val 360"/>
                <a:gd name="f3" fmla="val 180"/>
                <a:gd name="f4" fmla="val w"/>
                <a:gd name="f5" fmla="val h"/>
                <a:gd name="f6" fmla="val 0"/>
                <a:gd name="f7" fmla="val 170"/>
                <a:gd name="f8" fmla="val 438"/>
                <a:gd name="f9" fmla="val 89"/>
                <a:gd name="f10" fmla="val 330"/>
                <a:gd name="f11" fmla="val 80"/>
                <a:gd name="f12" fmla="val 341"/>
                <a:gd name="f13" fmla="val 72"/>
                <a:gd name="f14" fmla="val 352"/>
                <a:gd name="f15" fmla="val 63"/>
                <a:gd name="f16" fmla="val 364"/>
                <a:gd name="f17" fmla="val 48"/>
                <a:gd name="f18" fmla="val 358"/>
                <a:gd name="f19" fmla="val 46"/>
                <a:gd name="f20" fmla="val 338"/>
                <a:gd name="f21" fmla="val 62"/>
                <a:gd name="f22" fmla="val 327"/>
                <a:gd name="f23" fmla="val 69"/>
                <a:gd name="f24" fmla="val 322"/>
                <a:gd name="f25" fmla="val 76"/>
                <a:gd name="f26" fmla="val 319"/>
                <a:gd name="f27" fmla="val 84"/>
                <a:gd name="f28" fmla="val 315"/>
                <a:gd name="f29" fmla="val 279"/>
                <a:gd name="f30" fmla="val 54"/>
                <a:gd name="f31" fmla="val 243"/>
                <a:gd name="f32" fmla="val 39"/>
                <a:gd name="f33" fmla="val 207"/>
                <a:gd name="f34" fmla="val 35"/>
                <a:gd name="f35" fmla="val 197"/>
                <a:gd name="f36" fmla="val 32"/>
                <a:gd name="f37" fmla="val 187"/>
                <a:gd name="f38" fmla="val 27"/>
                <a:gd name="f39" fmla="val 177"/>
                <a:gd name="f40" fmla="val 120"/>
                <a:gd name="f41" fmla="val 61"/>
                <a:gd name="f42" fmla="val 15"/>
                <a:gd name="f43" fmla="val 19"/>
                <a:gd name="f44" fmla="val 4"/>
                <a:gd name="f45" fmla="val 22"/>
                <a:gd name="f46" fmla="val 8"/>
                <a:gd name="f47" fmla="val 26"/>
                <a:gd name="f48" fmla="val 12"/>
                <a:gd name="f49" fmla="val 56"/>
                <a:gd name="f50" fmla="val 92"/>
                <a:gd name="f51" fmla="val 110"/>
                <a:gd name="f52" fmla="val 101"/>
                <a:gd name="f53" fmla="val 171"/>
                <a:gd name="f54" fmla="val 107"/>
                <a:gd name="f55" fmla="val 215"/>
                <a:gd name="f56" fmla="val 116"/>
                <a:gd name="f57" fmla="val 259"/>
                <a:gd name="f58" fmla="val 123"/>
                <a:gd name="f59" fmla="val 303"/>
                <a:gd name="f60" fmla="val 138"/>
                <a:gd name="f61" fmla="val 306"/>
                <a:gd name="f62" fmla="val 157"/>
                <a:gd name="f63" fmla="val 294"/>
                <a:gd name="f64" fmla="val 167"/>
                <a:gd name="f65" fmla="val 313"/>
                <a:gd name="f66" fmla="val 169"/>
                <a:gd name="f67" fmla="val 328"/>
                <a:gd name="f68" fmla="val 336"/>
                <a:gd name="f69" fmla="val 154"/>
                <a:gd name="f70" fmla="val 141"/>
                <a:gd name="f71" fmla="val 324"/>
                <a:gd name="f72" fmla="val 128"/>
                <a:gd name="f73" fmla="val 127"/>
                <a:gd name="f74" fmla="val 321"/>
                <a:gd name="f75" fmla="val 125"/>
                <a:gd name="f76" fmla="val 323"/>
                <a:gd name="f77" fmla="val 124"/>
                <a:gd name="f78" fmla="val 131"/>
                <a:gd name="f79" fmla="val 351"/>
                <a:gd name="f80" fmla="val 133"/>
                <a:gd name="f81" fmla="val 380"/>
                <a:gd name="f82" fmla="val 158"/>
                <a:gd name="f83" fmla="val 399"/>
                <a:gd name="f84" fmla="val 166"/>
                <a:gd name="f85" fmla="val 405"/>
                <a:gd name="f86" fmla="val 411"/>
                <a:gd name="f87" fmla="val 160"/>
                <a:gd name="f88" fmla="val 418"/>
                <a:gd name="f89" fmla="val 149"/>
                <a:gd name="f90" fmla="val 432"/>
                <a:gd name="f91" fmla="val 129"/>
                <a:gd name="f92" fmla="val 113"/>
                <a:gd name="f93" fmla="val 431"/>
                <a:gd name="f94" fmla="val 109"/>
                <a:gd name="f95" fmla="val 429"/>
                <a:gd name="f96" fmla="val 104"/>
                <a:gd name="f97" fmla="val 420"/>
                <a:gd name="f98" fmla="val 105"/>
                <a:gd name="f99" fmla="val 416"/>
                <a:gd name="f100" fmla="val 386"/>
                <a:gd name="f101" fmla="val 102"/>
                <a:gd name="f102" fmla="val 94"/>
                <a:gd name="f103" fmla="val 333"/>
                <a:gd name="f104" fmla="val 332"/>
                <a:gd name="f105" fmla="val 90"/>
                <a:gd name="f106" fmla="val 331"/>
                <a:gd name="f107" fmla="+- 0 0 -90"/>
                <a:gd name="f108" fmla="*/ f4 1 170"/>
                <a:gd name="f109" fmla="*/ f5 1 438"/>
                <a:gd name="f110" fmla="val f6"/>
                <a:gd name="f111" fmla="val f7"/>
                <a:gd name="f112" fmla="val f8"/>
                <a:gd name="f113" fmla="*/ f107 f0 1"/>
                <a:gd name="f114" fmla="+- f112 0 f110"/>
                <a:gd name="f115" fmla="+- f111 0 f110"/>
                <a:gd name="f116" fmla="*/ f113 1 f3"/>
                <a:gd name="f117" fmla="*/ f115 1 170"/>
                <a:gd name="f118" fmla="*/ f114 1 438"/>
                <a:gd name="f119" fmla="*/ 89 f115 1"/>
                <a:gd name="f120" fmla="*/ 330 f114 1"/>
                <a:gd name="f121" fmla="*/ 63 f115 1"/>
                <a:gd name="f122" fmla="*/ 364 f114 1"/>
                <a:gd name="f123" fmla="*/ 62 f115 1"/>
                <a:gd name="f124" fmla="*/ 327 f114 1"/>
                <a:gd name="f125" fmla="*/ 84 f115 1"/>
                <a:gd name="f126" fmla="*/ 315 f114 1"/>
                <a:gd name="f127" fmla="*/ 39 f115 1"/>
                <a:gd name="f128" fmla="*/ 207 f114 1"/>
                <a:gd name="f129" fmla="*/ 27 f115 1"/>
                <a:gd name="f130" fmla="*/ 177 f114 1"/>
                <a:gd name="f131" fmla="*/ 15 f115 1"/>
                <a:gd name="f132" fmla="*/ 0 f114 1"/>
                <a:gd name="f133" fmla="*/ 26 f115 1"/>
                <a:gd name="f134" fmla="*/ 12 f114 1"/>
                <a:gd name="f135" fmla="*/ 101 f115 1"/>
                <a:gd name="f136" fmla="*/ 171 f114 1"/>
                <a:gd name="f137" fmla="*/ 123 f115 1"/>
                <a:gd name="f138" fmla="*/ 303 f114 1"/>
                <a:gd name="f139" fmla="*/ 167 f115 1"/>
                <a:gd name="f140" fmla="*/ 313 f114 1"/>
                <a:gd name="f141" fmla="*/ 170 f115 1"/>
                <a:gd name="f142" fmla="*/ 336 f114 1"/>
                <a:gd name="f143" fmla="*/ 128 f115 1"/>
                <a:gd name="f144" fmla="*/ 319 f114 1"/>
                <a:gd name="f145" fmla="*/ 124 f115 1"/>
                <a:gd name="f146" fmla="*/ 324 f114 1"/>
                <a:gd name="f147" fmla="*/ 158 f115 1"/>
                <a:gd name="f148" fmla="*/ 399 f114 1"/>
                <a:gd name="f149" fmla="*/ 160 f115 1"/>
                <a:gd name="f150" fmla="*/ 418 f114 1"/>
                <a:gd name="f151" fmla="*/ 113 f115 1"/>
                <a:gd name="f152" fmla="*/ 431 f114 1"/>
                <a:gd name="f153" fmla="*/ 105 f115 1"/>
                <a:gd name="f154" fmla="*/ 416 f114 1"/>
                <a:gd name="f155" fmla="*/ 94 f115 1"/>
                <a:gd name="f156" fmla="*/ 333 f114 1"/>
                <a:gd name="f157" fmla="+- f116 0 f1"/>
                <a:gd name="f158" fmla="*/ f119 1 170"/>
                <a:gd name="f159" fmla="*/ f120 1 438"/>
                <a:gd name="f160" fmla="*/ f121 1 170"/>
                <a:gd name="f161" fmla="*/ f122 1 438"/>
                <a:gd name="f162" fmla="*/ f123 1 170"/>
                <a:gd name="f163" fmla="*/ f124 1 438"/>
                <a:gd name="f164" fmla="*/ f125 1 170"/>
                <a:gd name="f165" fmla="*/ f126 1 438"/>
                <a:gd name="f166" fmla="*/ f127 1 170"/>
                <a:gd name="f167" fmla="*/ f128 1 438"/>
                <a:gd name="f168" fmla="*/ f129 1 170"/>
                <a:gd name="f169" fmla="*/ f130 1 438"/>
                <a:gd name="f170" fmla="*/ f131 1 170"/>
                <a:gd name="f171" fmla="*/ f132 1 438"/>
                <a:gd name="f172" fmla="*/ f133 1 170"/>
                <a:gd name="f173" fmla="*/ f134 1 438"/>
                <a:gd name="f174" fmla="*/ f135 1 170"/>
                <a:gd name="f175" fmla="*/ f136 1 438"/>
                <a:gd name="f176" fmla="*/ f137 1 170"/>
                <a:gd name="f177" fmla="*/ f138 1 438"/>
                <a:gd name="f178" fmla="*/ f139 1 170"/>
                <a:gd name="f179" fmla="*/ f140 1 438"/>
                <a:gd name="f180" fmla="*/ f141 1 170"/>
                <a:gd name="f181" fmla="*/ f142 1 438"/>
                <a:gd name="f182" fmla="*/ f143 1 170"/>
                <a:gd name="f183" fmla="*/ f144 1 438"/>
                <a:gd name="f184" fmla="*/ f145 1 170"/>
                <a:gd name="f185" fmla="*/ f146 1 438"/>
                <a:gd name="f186" fmla="*/ f147 1 170"/>
                <a:gd name="f187" fmla="*/ f148 1 438"/>
                <a:gd name="f188" fmla="*/ f149 1 170"/>
                <a:gd name="f189" fmla="*/ f150 1 438"/>
                <a:gd name="f190" fmla="*/ f151 1 170"/>
                <a:gd name="f191" fmla="*/ f152 1 438"/>
                <a:gd name="f192" fmla="*/ f153 1 170"/>
                <a:gd name="f193" fmla="*/ f154 1 438"/>
                <a:gd name="f194" fmla="*/ f155 1 170"/>
                <a:gd name="f195" fmla="*/ f156 1 438"/>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170" h="438">
                  <a:moveTo>
                    <a:pt x="f9" y="f10"/>
                  </a:moveTo>
                  <a:cubicBezTo>
                    <a:pt x="f11" y="f12"/>
                    <a:pt x="f13" y="f14"/>
                    <a:pt x="f15" y="f16"/>
                  </a:cubicBezTo>
                  <a:cubicBezTo>
                    <a:pt x="f17" y="f18"/>
                    <a:pt x="f19" y="f20"/>
                    <a:pt x="f21" y="f22"/>
                  </a:cubicBezTo>
                  <a:cubicBezTo>
                    <a:pt x="f23" y="f24"/>
                    <a:pt x="f25" y="f26"/>
                    <a:pt x="f27" y="f28"/>
                  </a:cubicBezTo>
                  <a:cubicBezTo>
                    <a:pt x="f23" y="f29"/>
                    <a:pt x="f30" y="f31"/>
                    <a:pt x="f32" y="f33"/>
                  </a:cubicBezTo>
                  <a:cubicBezTo>
                    <a:pt x="f34" y="f35"/>
                    <a:pt x="f36" y="f37"/>
                    <a:pt x="f38" y="f39"/>
                  </a:cubicBezTo>
                  <a:cubicBezTo>
                    <a:pt x="f6" y="f40"/>
                    <a:pt x="f6" y="f41"/>
                    <a:pt x="f42" y="f6"/>
                  </a:cubicBezTo>
                  <a:cubicBezTo>
                    <a:pt x="f43" y="f44"/>
                    <a:pt x="f45" y="f46"/>
                    <a:pt x="f47" y="f48"/>
                  </a:cubicBezTo>
                  <a:cubicBezTo>
                    <a:pt x="f23" y="f49"/>
                    <a:pt x="f50" y="f51"/>
                    <a:pt x="f52" y="f53"/>
                  </a:cubicBezTo>
                  <a:cubicBezTo>
                    <a:pt x="f54" y="f55"/>
                    <a:pt x="f56" y="f57"/>
                    <a:pt x="f58" y="f59"/>
                  </a:cubicBezTo>
                  <a:cubicBezTo>
                    <a:pt x="f60" y="f61"/>
                    <a:pt x="f62" y="f63"/>
                    <a:pt x="f64" y="f65"/>
                  </a:cubicBezTo>
                  <a:cubicBezTo>
                    <a:pt x="f7" y="f26"/>
                    <a:pt x="f66" y="f67"/>
                    <a:pt x="f7" y="f68"/>
                  </a:cubicBezTo>
                  <a:cubicBezTo>
                    <a:pt x="f69" y="f10"/>
                    <a:pt x="f70" y="f71"/>
                    <a:pt x="f72" y="f26"/>
                  </a:cubicBezTo>
                  <a:cubicBezTo>
                    <a:pt x="f73" y="f74"/>
                    <a:pt x="f75" y="f76"/>
                    <a:pt x="f77" y="f71"/>
                  </a:cubicBezTo>
                  <a:cubicBezTo>
                    <a:pt x="f78" y="f79"/>
                    <a:pt x="f80" y="f81"/>
                    <a:pt x="f82" y="f83"/>
                  </a:cubicBezTo>
                  <a:cubicBezTo>
                    <a:pt x="f84" y="f85"/>
                    <a:pt x="f84" y="f86"/>
                    <a:pt x="f87" y="f88"/>
                  </a:cubicBezTo>
                  <a:cubicBezTo>
                    <a:pt x="f89" y="f90"/>
                    <a:pt x="f91" y="f8"/>
                    <a:pt x="f92" y="f93"/>
                  </a:cubicBezTo>
                  <a:cubicBezTo>
                    <a:pt x="f94" y="f95"/>
                    <a:pt x="f96" y="f97"/>
                    <a:pt x="f98" y="f99"/>
                  </a:cubicBezTo>
                  <a:cubicBezTo>
                    <a:pt x="f56" y="f100"/>
                    <a:pt x="f101" y="f2"/>
                    <a:pt x="f102" y="f103"/>
                  </a:cubicBezTo>
                  <a:cubicBezTo>
                    <a:pt x="f50" y="f104"/>
                    <a:pt x="f105" y="f106"/>
                    <a:pt x="f9" y="f10"/>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A564BE5E-3DC5-434C-A788-8D8CB9F660D8}"/>
                </a:ext>
              </a:extLst>
            </p:cNvPr>
            <p:cNvSpPr/>
            <p:nvPr/>
          </p:nvSpPr>
          <p:spPr>
            <a:xfrm>
              <a:off x="7642226" y="2195510"/>
              <a:ext cx="1036636" cy="2676521"/>
            </a:xfrm>
            <a:custGeom>
              <a:avLst/>
              <a:gdLst>
                <a:gd name="f0" fmla="val 10800000"/>
                <a:gd name="f1" fmla="val 5400000"/>
                <a:gd name="f2" fmla="val 180"/>
                <a:gd name="f3" fmla="val w"/>
                <a:gd name="f4" fmla="val h"/>
                <a:gd name="f5" fmla="val 0"/>
                <a:gd name="f6" fmla="val 424"/>
                <a:gd name="f7" fmla="val 1094"/>
                <a:gd name="f8" fmla="val 221"/>
                <a:gd name="f9" fmla="val 825"/>
                <a:gd name="f10" fmla="val 200"/>
                <a:gd name="f11" fmla="val 852"/>
                <a:gd name="f12" fmla="val 179"/>
                <a:gd name="f13" fmla="val 879"/>
                <a:gd name="f14" fmla="val 157"/>
                <a:gd name="f15" fmla="val 908"/>
                <a:gd name="f16" fmla="val 119"/>
                <a:gd name="f17" fmla="val 895"/>
                <a:gd name="f18" fmla="val 115"/>
                <a:gd name="f19" fmla="val 843"/>
                <a:gd name="f20" fmla="val 155"/>
                <a:gd name="f21" fmla="val 816"/>
                <a:gd name="f22" fmla="val 172"/>
                <a:gd name="f23" fmla="val 805"/>
                <a:gd name="f24" fmla="val 190"/>
                <a:gd name="f25" fmla="val 797"/>
                <a:gd name="f26" fmla="val 209"/>
                <a:gd name="f27" fmla="val 787"/>
                <a:gd name="f28" fmla="val 171"/>
                <a:gd name="f29" fmla="val 696"/>
                <a:gd name="f30" fmla="val 134"/>
                <a:gd name="f31" fmla="val 607"/>
                <a:gd name="f32" fmla="val 98"/>
                <a:gd name="f33" fmla="val 518"/>
                <a:gd name="f34" fmla="val 87"/>
                <a:gd name="f35" fmla="val 493"/>
                <a:gd name="f36" fmla="val 79"/>
                <a:gd name="f37" fmla="val 466"/>
                <a:gd name="f38" fmla="val 68"/>
                <a:gd name="f39" fmla="val 442"/>
                <a:gd name="f40" fmla="val 300"/>
                <a:gd name="f41" fmla="val 154"/>
                <a:gd name="f42" fmla="val 37"/>
                <a:gd name="f43" fmla="val 47"/>
                <a:gd name="f44" fmla="val 11"/>
                <a:gd name="f45" fmla="val 56"/>
                <a:gd name="f46" fmla="val 20"/>
                <a:gd name="f47" fmla="val 65"/>
                <a:gd name="f48" fmla="val 30"/>
                <a:gd name="f49" fmla="val 173"/>
                <a:gd name="f50" fmla="val 140"/>
                <a:gd name="f51" fmla="val 230"/>
                <a:gd name="f52" fmla="val 275"/>
                <a:gd name="f53" fmla="val 251"/>
                <a:gd name="f54" fmla="val 427"/>
                <a:gd name="f55" fmla="val 267"/>
                <a:gd name="f56" fmla="val 537"/>
                <a:gd name="f57" fmla="val 288"/>
                <a:gd name="f58" fmla="val 646"/>
                <a:gd name="f59" fmla="val 308"/>
                <a:gd name="f60" fmla="val 758"/>
                <a:gd name="f61" fmla="val 344"/>
                <a:gd name="f62" fmla="val 763"/>
                <a:gd name="f63" fmla="val 391"/>
                <a:gd name="f64" fmla="val 735"/>
                <a:gd name="f65" fmla="val 416"/>
                <a:gd name="f66" fmla="val 782"/>
                <a:gd name="f67" fmla="val 798"/>
                <a:gd name="f68" fmla="val 421"/>
                <a:gd name="f69" fmla="val 820"/>
                <a:gd name="f70" fmla="val 423"/>
                <a:gd name="f71" fmla="val 839"/>
                <a:gd name="f72" fmla="val 384"/>
                <a:gd name="f73" fmla="val 823"/>
                <a:gd name="f74" fmla="val 352"/>
                <a:gd name="f75" fmla="val 810"/>
                <a:gd name="f76" fmla="val 320"/>
                <a:gd name="f77" fmla="val 316"/>
                <a:gd name="f78" fmla="val 801"/>
                <a:gd name="f79" fmla="val 313"/>
                <a:gd name="f80" fmla="val 806"/>
                <a:gd name="f81" fmla="val 310"/>
                <a:gd name="f82" fmla="val 327"/>
                <a:gd name="f83" fmla="val 876"/>
                <a:gd name="f84" fmla="val 332"/>
                <a:gd name="f85" fmla="val 949"/>
                <a:gd name="f86" fmla="val 394"/>
                <a:gd name="f87" fmla="val 997"/>
                <a:gd name="f88" fmla="val 414"/>
                <a:gd name="f89" fmla="val 1012"/>
                <a:gd name="f90" fmla="val 1026"/>
                <a:gd name="f91" fmla="val 399"/>
                <a:gd name="f92" fmla="val 1044"/>
                <a:gd name="f93" fmla="val 371"/>
                <a:gd name="f94" fmla="val 1079"/>
                <a:gd name="f95" fmla="val 321"/>
                <a:gd name="f96" fmla="val 281"/>
                <a:gd name="f97" fmla="val 1075"/>
                <a:gd name="f98" fmla="val 271"/>
                <a:gd name="f99" fmla="val 1070"/>
                <a:gd name="f100" fmla="val 258"/>
                <a:gd name="f101" fmla="val 1049"/>
                <a:gd name="f102" fmla="val 261"/>
                <a:gd name="f103" fmla="val 1040"/>
                <a:gd name="f104" fmla="val 290"/>
                <a:gd name="f105" fmla="val 964"/>
                <a:gd name="f106" fmla="val 254"/>
                <a:gd name="f107" fmla="val 899"/>
                <a:gd name="f108" fmla="val 233"/>
                <a:gd name="f109" fmla="val 831"/>
                <a:gd name="f110" fmla="val 229"/>
                <a:gd name="f111" fmla="val 829"/>
                <a:gd name="f112" fmla="val 225"/>
                <a:gd name="f113" fmla="val 827"/>
                <a:gd name="f114" fmla="+- 0 0 -90"/>
                <a:gd name="f115" fmla="*/ f3 1 424"/>
                <a:gd name="f116" fmla="*/ f4 1 1094"/>
                <a:gd name="f117" fmla="val f5"/>
                <a:gd name="f118" fmla="val f6"/>
                <a:gd name="f119" fmla="val f7"/>
                <a:gd name="f120" fmla="*/ f114 f0 1"/>
                <a:gd name="f121" fmla="+- f119 0 f117"/>
                <a:gd name="f122" fmla="+- f118 0 f117"/>
                <a:gd name="f123" fmla="*/ f120 1 f2"/>
                <a:gd name="f124" fmla="*/ f122 1 424"/>
                <a:gd name="f125" fmla="*/ f121 1 1094"/>
                <a:gd name="f126" fmla="*/ 221 f122 1"/>
                <a:gd name="f127" fmla="*/ 825 f121 1"/>
                <a:gd name="f128" fmla="*/ 157 f122 1"/>
                <a:gd name="f129" fmla="*/ 908 f121 1"/>
                <a:gd name="f130" fmla="*/ 155 f122 1"/>
                <a:gd name="f131" fmla="*/ 816 f121 1"/>
                <a:gd name="f132" fmla="*/ 209 f122 1"/>
                <a:gd name="f133" fmla="*/ 787 f121 1"/>
                <a:gd name="f134" fmla="*/ 98 f122 1"/>
                <a:gd name="f135" fmla="*/ 518 f121 1"/>
                <a:gd name="f136" fmla="*/ 68 f122 1"/>
                <a:gd name="f137" fmla="*/ 442 f121 1"/>
                <a:gd name="f138" fmla="*/ 37 f122 1"/>
                <a:gd name="f139" fmla="*/ 0 f121 1"/>
                <a:gd name="f140" fmla="*/ 65 f122 1"/>
                <a:gd name="f141" fmla="*/ 30 f121 1"/>
                <a:gd name="f142" fmla="*/ 251 f122 1"/>
                <a:gd name="f143" fmla="*/ 427 f121 1"/>
                <a:gd name="f144" fmla="*/ 308 f122 1"/>
                <a:gd name="f145" fmla="*/ 758 f121 1"/>
                <a:gd name="f146" fmla="*/ 416 f122 1"/>
                <a:gd name="f147" fmla="*/ 782 f121 1"/>
                <a:gd name="f148" fmla="*/ 423 f122 1"/>
                <a:gd name="f149" fmla="*/ 839 f121 1"/>
                <a:gd name="f150" fmla="*/ 320 f122 1"/>
                <a:gd name="f151" fmla="*/ 797 f121 1"/>
                <a:gd name="f152" fmla="*/ 310 f122 1"/>
                <a:gd name="f153" fmla="*/ 810 f121 1"/>
                <a:gd name="f154" fmla="*/ 394 f122 1"/>
                <a:gd name="f155" fmla="*/ 997 f121 1"/>
                <a:gd name="f156" fmla="*/ 399 f122 1"/>
                <a:gd name="f157" fmla="*/ 1044 f121 1"/>
                <a:gd name="f158" fmla="*/ 281 f122 1"/>
                <a:gd name="f159" fmla="*/ 1075 f121 1"/>
                <a:gd name="f160" fmla="*/ 261 f122 1"/>
                <a:gd name="f161" fmla="*/ 1040 f121 1"/>
                <a:gd name="f162" fmla="*/ 233 f122 1"/>
                <a:gd name="f163" fmla="*/ 831 f121 1"/>
                <a:gd name="f164" fmla="+- f123 0 f1"/>
                <a:gd name="f165" fmla="*/ f126 1 424"/>
                <a:gd name="f166" fmla="*/ f127 1 1094"/>
                <a:gd name="f167" fmla="*/ f128 1 424"/>
                <a:gd name="f168" fmla="*/ f129 1 1094"/>
                <a:gd name="f169" fmla="*/ f130 1 424"/>
                <a:gd name="f170" fmla="*/ f131 1 1094"/>
                <a:gd name="f171" fmla="*/ f132 1 424"/>
                <a:gd name="f172" fmla="*/ f133 1 1094"/>
                <a:gd name="f173" fmla="*/ f134 1 424"/>
                <a:gd name="f174" fmla="*/ f135 1 1094"/>
                <a:gd name="f175" fmla="*/ f136 1 424"/>
                <a:gd name="f176" fmla="*/ f137 1 1094"/>
                <a:gd name="f177" fmla="*/ f138 1 424"/>
                <a:gd name="f178" fmla="*/ f139 1 1094"/>
                <a:gd name="f179" fmla="*/ f140 1 424"/>
                <a:gd name="f180" fmla="*/ f141 1 1094"/>
                <a:gd name="f181" fmla="*/ f142 1 424"/>
                <a:gd name="f182" fmla="*/ f143 1 1094"/>
                <a:gd name="f183" fmla="*/ f144 1 424"/>
                <a:gd name="f184" fmla="*/ f145 1 1094"/>
                <a:gd name="f185" fmla="*/ f146 1 424"/>
                <a:gd name="f186" fmla="*/ f147 1 1094"/>
                <a:gd name="f187" fmla="*/ f148 1 424"/>
                <a:gd name="f188" fmla="*/ f149 1 1094"/>
                <a:gd name="f189" fmla="*/ f150 1 424"/>
                <a:gd name="f190" fmla="*/ f151 1 1094"/>
                <a:gd name="f191" fmla="*/ f152 1 424"/>
                <a:gd name="f192" fmla="*/ f153 1 1094"/>
                <a:gd name="f193" fmla="*/ f154 1 424"/>
                <a:gd name="f194" fmla="*/ f155 1 1094"/>
                <a:gd name="f195" fmla="*/ f156 1 424"/>
                <a:gd name="f196" fmla="*/ f157 1 1094"/>
                <a:gd name="f197" fmla="*/ f158 1 424"/>
                <a:gd name="f198" fmla="*/ f159 1 1094"/>
                <a:gd name="f199" fmla="*/ f160 1 424"/>
                <a:gd name="f200" fmla="*/ f161 1 1094"/>
                <a:gd name="f201" fmla="*/ f162 1 424"/>
                <a:gd name="f202" fmla="*/ f163 1 1094"/>
                <a:gd name="f203" fmla="*/ 0 1 f124"/>
                <a:gd name="f204" fmla="*/ f118 1 f124"/>
                <a:gd name="f205" fmla="*/ 0 1 f125"/>
                <a:gd name="f206" fmla="*/ f119 1 f125"/>
                <a:gd name="f207" fmla="*/ f165 1 f124"/>
                <a:gd name="f208" fmla="*/ f166 1 f125"/>
                <a:gd name="f209" fmla="*/ f167 1 f124"/>
                <a:gd name="f210" fmla="*/ f168 1 f125"/>
                <a:gd name="f211" fmla="*/ f169 1 f124"/>
                <a:gd name="f212" fmla="*/ f170 1 f125"/>
                <a:gd name="f213" fmla="*/ f171 1 f124"/>
                <a:gd name="f214" fmla="*/ f172 1 f125"/>
                <a:gd name="f215" fmla="*/ f173 1 f124"/>
                <a:gd name="f216" fmla="*/ f174 1 f125"/>
                <a:gd name="f217" fmla="*/ f175 1 f124"/>
                <a:gd name="f218" fmla="*/ f176 1 f125"/>
                <a:gd name="f219" fmla="*/ f177 1 f124"/>
                <a:gd name="f220" fmla="*/ f178 1 f125"/>
                <a:gd name="f221" fmla="*/ f179 1 f124"/>
                <a:gd name="f222" fmla="*/ f180 1 f125"/>
                <a:gd name="f223" fmla="*/ f181 1 f124"/>
                <a:gd name="f224" fmla="*/ f182 1 f125"/>
                <a:gd name="f225" fmla="*/ f183 1 f124"/>
                <a:gd name="f226" fmla="*/ f184 1 f125"/>
                <a:gd name="f227" fmla="*/ f185 1 f124"/>
                <a:gd name="f228" fmla="*/ f186 1 f125"/>
                <a:gd name="f229" fmla="*/ f187 1 f124"/>
                <a:gd name="f230" fmla="*/ f188 1 f125"/>
                <a:gd name="f231" fmla="*/ f189 1 f124"/>
                <a:gd name="f232" fmla="*/ f190 1 f125"/>
                <a:gd name="f233" fmla="*/ f191 1 f124"/>
                <a:gd name="f234" fmla="*/ f192 1 f125"/>
                <a:gd name="f235" fmla="*/ f193 1 f124"/>
                <a:gd name="f236" fmla="*/ f194 1 f125"/>
                <a:gd name="f237" fmla="*/ f195 1 f124"/>
                <a:gd name="f238" fmla="*/ f196 1 f125"/>
                <a:gd name="f239" fmla="*/ f197 1 f124"/>
                <a:gd name="f240" fmla="*/ f198 1 f125"/>
                <a:gd name="f241" fmla="*/ f199 1 f124"/>
                <a:gd name="f242" fmla="*/ f200 1 f125"/>
                <a:gd name="f243" fmla="*/ f201 1 f124"/>
                <a:gd name="f244" fmla="*/ f202 1 f125"/>
                <a:gd name="f245" fmla="*/ f203 f115 1"/>
                <a:gd name="f246" fmla="*/ f204 f115 1"/>
                <a:gd name="f247" fmla="*/ f206 f116 1"/>
                <a:gd name="f248" fmla="*/ f205 f116 1"/>
                <a:gd name="f249" fmla="*/ f207 f115 1"/>
                <a:gd name="f250" fmla="*/ f208 f116 1"/>
                <a:gd name="f251" fmla="*/ f209 f115 1"/>
                <a:gd name="f252" fmla="*/ f210 f116 1"/>
                <a:gd name="f253" fmla="*/ f211 f115 1"/>
                <a:gd name="f254" fmla="*/ f212 f116 1"/>
                <a:gd name="f255" fmla="*/ f213 f115 1"/>
                <a:gd name="f256" fmla="*/ f214 f116 1"/>
                <a:gd name="f257" fmla="*/ f215 f115 1"/>
                <a:gd name="f258" fmla="*/ f216 f116 1"/>
                <a:gd name="f259" fmla="*/ f217 f115 1"/>
                <a:gd name="f260" fmla="*/ f218 f116 1"/>
                <a:gd name="f261" fmla="*/ f219 f115 1"/>
                <a:gd name="f262" fmla="*/ f220 f116 1"/>
                <a:gd name="f263" fmla="*/ f221 f115 1"/>
                <a:gd name="f264" fmla="*/ f222 f116 1"/>
                <a:gd name="f265" fmla="*/ f223 f115 1"/>
                <a:gd name="f266" fmla="*/ f224 f116 1"/>
                <a:gd name="f267" fmla="*/ f225 f115 1"/>
                <a:gd name="f268" fmla="*/ f226 f116 1"/>
                <a:gd name="f269" fmla="*/ f227 f115 1"/>
                <a:gd name="f270" fmla="*/ f228 f116 1"/>
                <a:gd name="f271" fmla="*/ f229 f115 1"/>
                <a:gd name="f272" fmla="*/ f230 f116 1"/>
                <a:gd name="f273" fmla="*/ f231 f115 1"/>
                <a:gd name="f274" fmla="*/ f232 f116 1"/>
                <a:gd name="f275" fmla="*/ f233 f115 1"/>
                <a:gd name="f276" fmla="*/ f234 f116 1"/>
                <a:gd name="f277" fmla="*/ f235 f115 1"/>
                <a:gd name="f278" fmla="*/ f236 f116 1"/>
                <a:gd name="f279" fmla="*/ f237 f115 1"/>
                <a:gd name="f280" fmla="*/ f238 f116 1"/>
                <a:gd name="f281" fmla="*/ f239 f115 1"/>
                <a:gd name="f282" fmla="*/ f240 f116 1"/>
                <a:gd name="f283" fmla="*/ f241 f115 1"/>
                <a:gd name="f284" fmla="*/ f242 f116 1"/>
                <a:gd name="f285" fmla="*/ f243 f115 1"/>
                <a:gd name="f286" fmla="*/ f244 f116 1"/>
              </a:gdLst>
              <a:ahLst/>
              <a:cxnLst>
                <a:cxn ang="3cd4">
                  <a:pos x="hc" y="t"/>
                </a:cxn>
                <a:cxn ang="0">
                  <a:pos x="r" y="vc"/>
                </a:cxn>
                <a:cxn ang="cd4">
                  <a:pos x="hc" y="b"/>
                </a:cxn>
                <a:cxn ang="cd2">
                  <a:pos x="l" y="vc"/>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67" y="f268"/>
                </a:cxn>
                <a:cxn ang="f164">
                  <a:pos x="f269" y="f270"/>
                </a:cxn>
                <a:cxn ang="f164">
                  <a:pos x="f271" y="f272"/>
                </a:cxn>
                <a:cxn ang="f164">
                  <a:pos x="f273" y="f274"/>
                </a:cxn>
                <a:cxn ang="f164">
                  <a:pos x="f275" y="f276"/>
                </a:cxn>
                <a:cxn ang="f164">
                  <a:pos x="f277" y="f278"/>
                </a:cxn>
                <a:cxn ang="f164">
                  <a:pos x="f279" y="f280"/>
                </a:cxn>
                <a:cxn ang="f164">
                  <a:pos x="f281" y="f282"/>
                </a:cxn>
                <a:cxn ang="f164">
                  <a:pos x="f283" y="f284"/>
                </a:cxn>
                <a:cxn ang="f164">
                  <a:pos x="f285" y="f286"/>
                </a:cxn>
                <a:cxn ang="f164">
                  <a:pos x="f249" y="f250"/>
                </a:cxn>
              </a:cxnLst>
              <a:rect l="f245" t="f248" r="f246" b="f247"/>
              <a:pathLst>
                <a:path w="423" h="109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 y="f67"/>
                    <a:pt x="f68" y="f69"/>
                    <a:pt x="f70" y="f71"/>
                  </a:cubicBezTo>
                  <a:cubicBezTo>
                    <a:pt x="f72" y="f73"/>
                    <a:pt x="f74" y="f75"/>
                    <a:pt x="f76" y="f25"/>
                  </a:cubicBezTo>
                  <a:cubicBezTo>
                    <a:pt x="f77" y="f78"/>
                    <a:pt x="f79" y="f80"/>
                    <a:pt x="f81" y="f75"/>
                  </a:cubicBezTo>
                  <a:cubicBezTo>
                    <a:pt x="f82" y="f83"/>
                    <a:pt x="f84" y="f85"/>
                    <a:pt x="f86" y="f87"/>
                  </a:cubicBezTo>
                  <a:cubicBezTo>
                    <a:pt x="f88" y="f89"/>
                    <a:pt x="f88" y="f90"/>
                    <a:pt x="f91" y="f92"/>
                  </a:cubicBezTo>
                  <a:cubicBezTo>
                    <a:pt x="f93" y="f94"/>
                    <a:pt x="f95" y="f7"/>
                    <a:pt x="f96" y="f97"/>
                  </a:cubicBezTo>
                  <a:cubicBezTo>
                    <a:pt x="f98" y="f99"/>
                    <a:pt x="f100" y="f101"/>
                    <a:pt x="f102" y="f103"/>
                  </a:cubicBezTo>
                  <a:cubicBezTo>
                    <a:pt x="f104" y="f105"/>
                    <a:pt x="f106" y="f107"/>
                    <a:pt x="f108" y="f109"/>
                  </a:cubicBezTo>
                  <a:cubicBezTo>
                    <a:pt x="f110" y="f111"/>
                    <a:pt x="f112" y="f113"/>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C230FEF2-6989-427B-AD14-66671FE9A9C2}"/>
                </a:ext>
              </a:extLst>
            </p:cNvPr>
            <p:cNvSpPr/>
            <p:nvPr/>
          </p:nvSpPr>
          <p:spPr>
            <a:xfrm>
              <a:off x="3741733" y="1365254"/>
              <a:ext cx="504821" cy="1304921"/>
            </a:xfrm>
            <a:custGeom>
              <a:avLst/>
              <a:gdLst>
                <a:gd name="f0" fmla="val 10800000"/>
                <a:gd name="f1" fmla="val 5400000"/>
                <a:gd name="f2" fmla="val 180"/>
                <a:gd name="f3" fmla="val w"/>
                <a:gd name="f4" fmla="val h"/>
                <a:gd name="f5" fmla="val 0"/>
                <a:gd name="f6" fmla="val 206"/>
                <a:gd name="f7" fmla="val 533"/>
                <a:gd name="f8" fmla="val 107"/>
                <a:gd name="f9" fmla="val 402"/>
                <a:gd name="f10" fmla="val 97"/>
                <a:gd name="f11" fmla="val 415"/>
                <a:gd name="f12" fmla="val 87"/>
                <a:gd name="f13" fmla="val 428"/>
                <a:gd name="f14" fmla="val 76"/>
                <a:gd name="f15" fmla="val 442"/>
                <a:gd name="f16" fmla="val 58"/>
                <a:gd name="f17" fmla="val 436"/>
                <a:gd name="f18" fmla="val 55"/>
                <a:gd name="f19" fmla="val 411"/>
                <a:gd name="f20" fmla="val 75"/>
                <a:gd name="f21" fmla="val 397"/>
                <a:gd name="f22" fmla="val 83"/>
                <a:gd name="f23" fmla="val 392"/>
                <a:gd name="f24" fmla="val 92"/>
                <a:gd name="f25" fmla="val 388"/>
                <a:gd name="f26" fmla="val 101"/>
                <a:gd name="f27" fmla="val 383"/>
                <a:gd name="f28" fmla="val 339"/>
                <a:gd name="f29" fmla="val 65"/>
                <a:gd name="f30" fmla="val 296"/>
                <a:gd name="f31" fmla="val 47"/>
                <a:gd name="f32" fmla="val 252"/>
                <a:gd name="f33" fmla="val 42"/>
                <a:gd name="f34" fmla="val 240"/>
                <a:gd name="f35" fmla="val 38"/>
                <a:gd name="f36" fmla="val 227"/>
                <a:gd name="f37" fmla="val 32"/>
                <a:gd name="f38" fmla="val 215"/>
                <a:gd name="f39" fmla="val 146"/>
                <a:gd name="f40" fmla="val 17"/>
                <a:gd name="f41" fmla="val 22"/>
                <a:gd name="f42" fmla="val 5"/>
                <a:gd name="f43" fmla="val 26"/>
                <a:gd name="f44" fmla="val 10"/>
                <a:gd name="f45" fmla="val 31"/>
                <a:gd name="f46" fmla="val 14"/>
                <a:gd name="f47" fmla="val 84"/>
                <a:gd name="f48" fmla="val 68"/>
                <a:gd name="f49" fmla="val 111"/>
                <a:gd name="f50" fmla="val 134"/>
                <a:gd name="f51" fmla="val 122"/>
                <a:gd name="f52" fmla="val 208"/>
                <a:gd name="f53" fmla="val 129"/>
                <a:gd name="f54" fmla="val 262"/>
                <a:gd name="f55" fmla="val 140"/>
                <a:gd name="f56" fmla="val 315"/>
                <a:gd name="f57" fmla="val 149"/>
                <a:gd name="f58" fmla="val 369"/>
                <a:gd name="f59" fmla="val 167"/>
                <a:gd name="f60" fmla="val 372"/>
                <a:gd name="f61" fmla="val 190"/>
                <a:gd name="f62" fmla="val 358"/>
                <a:gd name="f63" fmla="val 202"/>
                <a:gd name="f64" fmla="val 381"/>
                <a:gd name="f65" fmla="val 204"/>
                <a:gd name="f66" fmla="val 399"/>
                <a:gd name="f67" fmla="val 409"/>
                <a:gd name="f68" fmla="val 186"/>
                <a:gd name="f69" fmla="val 401"/>
                <a:gd name="f70" fmla="val 171"/>
                <a:gd name="f71" fmla="val 394"/>
                <a:gd name="f72" fmla="val 155"/>
                <a:gd name="f73" fmla="val 153"/>
                <a:gd name="f74" fmla="val 390"/>
                <a:gd name="f75" fmla="val 152"/>
                <a:gd name="f76" fmla="val 150"/>
                <a:gd name="f77" fmla="val 159"/>
                <a:gd name="f78" fmla="val 427"/>
                <a:gd name="f79" fmla="val 161"/>
                <a:gd name="f80" fmla="val 462"/>
                <a:gd name="f81" fmla="val 191"/>
                <a:gd name="f82" fmla="val 485"/>
                <a:gd name="f83" fmla="val 201"/>
                <a:gd name="f84" fmla="val 493"/>
                <a:gd name="f85" fmla="val 500"/>
                <a:gd name="f86" fmla="val 194"/>
                <a:gd name="f87" fmla="val 508"/>
                <a:gd name="f88" fmla="val 525"/>
                <a:gd name="f89" fmla="val 156"/>
                <a:gd name="f90" fmla="val 136"/>
                <a:gd name="f91" fmla="val 524"/>
                <a:gd name="f92" fmla="val 131"/>
                <a:gd name="f93" fmla="val 521"/>
                <a:gd name="f94" fmla="val 125"/>
                <a:gd name="f95" fmla="val 511"/>
                <a:gd name="f96" fmla="val 127"/>
                <a:gd name="f97" fmla="val 506"/>
                <a:gd name="f98" fmla="val 141"/>
                <a:gd name="f99" fmla="val 469"/>
                <a:gd name="f100" fmla="val 123"/>
                <a:gd name="f101" fmla="val 438"/>
                <a:gd name="f102" fmla="val 113"/>
                <a:gd name="f103" fmla="val 405"/>
                <a:gd name="f104" fmla="val 404"/>
                <a:gd name="f105" fmla="val 109"/>
                <a:gd name="f106" fmla="val 403"/>
                <a:gd name="f107" fmla="+- 0 0 -90"/>
                <a:gd name="f108" fmla="*/ f3 1 206"/>
                <a:gd name="f109" fmla="*/ f4 1 533"/>
                <a:gd name="f110" fmla="val f5"/>
                <a:gd name="f111" fmla="val f6"/>
                <a:gd name="f112" fmla="val f7"/>
                <a:gd name="f113" fmla="*/ f107 f0 1"/>
                <a:gd name="f114" fmla="+- f112 0 f110"/>
                <a:gd name="f115" fmla="+- f111 0 f110"/>
                <a:gd name="f116" fmla="*/ f113 1 f2"/>
                <a:gd name="f117" fmla="*/ f115 1 206"/>
                <a:gd name="f118" fmla="*/ f114 1 533"/>
                <a:gd name="f119" fmla="*/ 107 f115 1"/>
                <a:gd name="f120" fmla="*/ 402 f114 1"/>
                <a:gd name="f121" fmla="*/ 76 f115 1"/>
                <a:gd name="f122" fmla="*/ 442 f114 1"/>
                <a:gd name="f123" fmla="*/ 75 f115 1"/>
                <a:gd name="f124" fmla="*/ 397 f114 1"/>
                <a:gd name="f125" fmla="*/ 101 f115 1"/>
                <a:gd name="f126" fmla="*/ 383 f114 1"/>
                <a:gd name="f127" fmla="*/ 47 f115 1"/>
                <a:gd name="f128" fmla="*/ 252 f114 1"/>
                <a:gd name="f129" fmla="*/ 32 f115 1"/>
                <a:gd name="f130" fmla="*/ 215 f114 1"/>
                <a:gd name="f131" fmla="*/ 17 f115 1"/>
                <a:gd name="f132" fmla="*/ 0 f114 1"/>
                <a:gd name="f133" fmla="*/ 31 f115 1"/>
                <a:gd name="f134" fmla="*/ 14 f114 1"/>
                <a:gd name="f135" fmla="*/ 122 f115 1"/>
                <a:gd name="f136" fmla="*/ 208 f114 1"/>
                <a:gd name="f137" fmla="*/ 149 f115 1"/>
                <a:gd name="f138" fmla="*/ 369 f114 1"/>
                <a:gd name="f139" fmla="*/ 202 f115 1"/>
                <a:gd name="f140" fmla="*/ 381 f114 1"/>
                <a:gd name="f141" fmla="*/ 206 f115 1"/>
                <a:gd name="f142" fmla="*/ 409 f114 1"/>
                <a:gd name="f143" fmla="*/ 155 f115 1"/>
                <a:gd name="f144" fmla="*/ 388 f114 1"/>
                <a:gd name="f145" fmla="*/ 150 f115 1"/>
                <a:gd name="f146" fmla="*/ 394 f114 1"/>
                <a:gd name="f147" fmla="*/ 191 f115 1"/>
                <a:gd name="f148" fmla="*/ 485 f114 1"/>
                <a:gd name="f149" fmla="*/ 194 f115 1"/>
                <a:gd name="f150" fmla="*/ 508 f114 1"/>
                <a:gd name="f151" fmla="*/ 136 f115 1"/>
                <a:gd name="f152" fmla="*/ 524 f114 1"/>
                <a:gd name="f153" fmla="*/ 127 f115 1"/>
                <a:gd name="f154" fmla="*/ 506 f114 1"/>
                <a:gd name="f155" fmla="*/ 113 f115 1"/>
                <a:gd name="f156" fmla="*/ 405 f114 1"/>
                <a:gd name="f157" fmla="+- f116 0 f1"/>
                <a:gd name="f158" fmla="*/ f119 1 206"/>
                <a:gd name="f159" fmla="*/ f120 1 533"/>
                <a:gd name="f160" fmla="*/ f121 1 206"/>
                <a:gd name="f161" fmla="*/ f122 1 533"/>
                <a:gd name="f162" fmla="*/ f123 1 206"/>
                <a:gd name="f163" fmla="*/ f124 1 533"/>
                <a:gd name="f164" fmla="*/ f125 1 206"/>
                <a:gd name="f165" fmla="*/ f126 1 533"/>
                <a:gd name="f166" fmla="*/ f127 1 206"/>
                <a:gd name="f167" fmla="*/ f128 1 533"/>
                <a:gd name="f168" fmla="*/ f129 1 206"/>
                <a:gd name="f169" fmla="*/ f130 1 533"/>
                <a:gd name="f170" fmla="*/ f131 1 206"/>
                <a:gd name="f171" fmla="*/ f132 1 533"/>
                <a:gd name="f172" fmla="*/ f133 1 206"/>
                <a:gd name="f173" fmla="*/ f134 1 533"/>
                <a:gd name="f174" fmla="*/ f135 1 206"/>
                <a:gd name="f175" fmla="*/ f136 1 533"/>
                <a:gd name="f176" fmla="*/ f137 1 206"/>
                <a:gd name="f177" fmla="*/ f138 1 533"/>
                <a:gd name="f178" fmla="*/ f139 1 206"/>
                <a:gd name="f179" fmla="*/ f140 1 533"/>
                <a:gd name="f180" fmla="*/ f141 1 206"/>
                <a:gd name="f181" fmla="*/ f142 1 533"/>
                <a:gd name="f182" fmla="*/ f143 1 206"/>
                <a:gd name="f183" fmla="*/ f144 1 533"/>
                <a:gd name="f184" fmla="*/ f145 1 206"/>
                <a:gd name="f185" fmla="*/ f146 1 533"/>
                <a:gd name="f186" fmla="*/ f147 1 206"/>
                <a:gd name="f187" fmla="*/ f148 1 533"/>
                <a:gd name="f188" fmla="*/ f149 1 206"/>
                <a:gd name="f189" fmla="*/ f150 1 533"/>
                <a:gd name="f190" fmla="*/ f151 1 206"/>
                <a:gd name="f191" fmla="*/ f152 1 533"/>
                <a:gd name="f192" fmla="*/ f153 1 206"/>
                <a:gd name="f193" fmla="*/ f154 1 533"/>
                <a:gd name="f194" fmla="*/ f155 1 206"/>
                <a:gd name="f195" fmla="*/ f156 1 533"/>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206" h="533">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25"/>
                    <a:pt x="f65" y="f66"/>
                    <a:pt x="f6" y="f67"/>
                  </a:cubicBezTo>
                  <a:cubicBezTo>
                    <a:pt x="f68" y="f69"/>
                    <a:pt x="f70" y="f71"/>
                    <a:pt x="f72" y="f25"/>
                  </a:cubicBezTo>
                  <a:cubicBezTo>
                    <a:pt x="f73" y="f74"/>
                    <a:pt x="f75" y="f23"/>
                    <a:pt x="f76" y="f71"/>
                  </a:cubicBezTo>
                  <a:cubicBezTo>
                    <a:pt x="f77" y="f78"/>
                    <a:pt x="f79" y="f80"/>
                    <a:pt x="f81" y="f82"/>
                  </a:cubicBezTo>
                  <a:cubicBezTo>
                    <a:pt x="f83" y="f84"/>
                    <a:pt x="f83" y="f85"/>
                    <a:pt x="f86" y="f87"/>
                  </a:cubicBezTo>
                  <a:cubicBezTo>
                    <a:pt x="f2" y="f88"/>
                    <a:pt x="f89" y="f7"/>
                    <a:pt x="f90" y="f91"/>
                  </a:cubicBezTo>
                  <a:cubicBezTo>
                    <a:pt x="f92" y="f93"/>
                    <a:pt x="f94" y="f95"/>
                    <a:pt x="f96" y="f97"/>
                  </a:cubicBezTo>
                  <a:cubicBezTo>
                    <a:pt x="f98" y="f99"/>
                    <a:pt x="f100" y="f101"/>
                    <a:pt x="f102" y="f103"/>
                  </a:cubicBezTo>
                  <a:cubicBezTo>
                    <a:pt x="f49" y="f104"/>
                    <a:pt x="f105" y="f106"/>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3F4747FA-B777-45F0-93C2-27E649F5B765}"/>
                </a:ext>
              </a:extLst>
            </p:cNvPr>
            <p:cNvSpPr/>
            <p:nvPr/>
          </p:nvSpPr>
          <p:spPr>
            <a:xfrm>
              <a:off x="4081460" y="3521070"/>
              <a:ext cx="506413" cy="1303340"/>
            </a:xfrm>
            <a:custGeom>
              <a:avLst/>
              <a:gdLst>
                <a:gd name="f0" fmla="val 10800000"/>
                <a:gd name="f1" fmla="val 5400000"/>
                <a:gd name="f2" fmla="val 180"/>
                <a:gd name="f3" fmla="val w"/>
                <a:gd name="f4" fmla="val h"/>
                <a:gd name="f5" fmla="val 0"/>
                <a:gd name="f6" fmla="val 207"/>
                <a:gd name="f7" fmla="val 532"/>
                <a:gd name="f8" fmla="val 108"/>
                <a:gd name="f9" fmla="val 401"/>
                <a:gd name="f10" fmla="val 98"/>
                <a:gd name="f11" fmla="val 415"/>
                <a:gd name="f12" fmla="val 87"/>
                <a:gd name="f13" fmla="val 428"/>
                <a:gd name="f14" fmla="val 77"/>
                <a:gd name="f15" fmla="val 442"/>
                <a:gd name="f16" fmla="val 58"/>
                <a:gd name="f17" fmla="val 435"/>
                <a:gd name="f18" fmla="val 56"/>
                <a:gd name="f19" fmla="val 410"/>
                <a:gd name="f20" fmla="val 76"/>
                <a:gd name="f21" fmla="val 397"/>
                <a:gd name="f22" fmla="val 84"/>
                <a:gd name="f23" fmla="val 392"/>
                <a:gd name="f24" fmla="val 93"/>
                <a:gd name="f25" fmla="val 388"/>
                <a:gd name="f26" fmla="val 102"/>
                <a:gd name="f27" fmla="val 383"/>
                <a:gd name="f28" fmla="val 83"/>
                <a:gd name="f29" fmla="val 339"/>
                <a:gd name="f30" fmla="val 65"/>
                <a:gd name="f31" fmla="val 295"/>
                <a:gd name="f32" fmla="val 48"/>
                <a:gd name="f33" fmla="val 252"/>
                <a:gd name="f34" fmla="val 43"/>
                <a:gd name="f35" fmla="val 240"/>
                <a:gd name="f36" fmla="val 39"/>
                <a:gd name="f37" fmla="val 227"/>
                <a:gd name="f38" fmla="val 33"/>
                <a:gd name="f39" fmla="val 215"/>
                <a:gd name="f40" fmla="val 146"/>
                <a:gd name="f41" fmla="val 74"/>
                <a:gd name="f42" fmla="val 18"/>
                <a:gd name="f43" fmla="val 23"/>
                <a:gd name="f44" fmla="val 5"/>
                <a:gd name="f45" fmla="val 27"/>
                <a:gd name="f46" fmla="val 10"/>
                <a:gd name="f47" fmla="val 32"/>
                <a:gd name="f48" fmla="val 14"/>
                <a:gd name="f49" fmla="val 68"/>
                <a:gd name="f50" fmla="val 112"/>
                <a:gd name="f51" fmla="val 133"/>
                <a:gd name="f52" fmla="val 123"/>
                <a:gd name="f53" fmla="val 208"/>
                <a:gd name="f54" fmla="val 130"/>
                <a:gd name="f55" fmla="val 261"/>
                <a:gd name="f56" fmla="val 141"/>
                <a:gd name="f57" fmla="val 314"/>
                <a:gd name="f58" fmla="val 150"/>
                <a:gd name="f59" fmla="val 369"/>
                <a:gd name="f60" fmla="val 168"/>
                <a:gd name="f61" fmla="val 371"/>
                <a:gd name="f62" fmla="val 190"/>
                <a:gd name="f63" fmla="val 357"/>
                <a:gd name="f64" fmla="val 203"/>
                <a:gd name="f65" fmla="val 380"/>
                <a:gd name="f66" fmla="val 205"/>
                <a:gd name="f67" fmla="val 399"/>
                <a:gd name="f68" fmla="val 206"/>
                <a:gd name="f69" fmla="val 408"/>
                <a:gd name="f70" fmla="val 187"/>
                <a:gd name="f71" fmla="val 400"/>
                <a:gd name="f72" fmla="val 171"/>
                <a:gd name="f73" fmla="val 394"/>
                <a:gd name="f74" fmla="val 156"/>
                <a:gd name="f75" fmla="val 154"/>
                <a:gd name="f76" fmla="val 390"/>
                <a:gd name="f77" fmla="val 153"/>
                <a:gd name="f78" fmla="val 151"/>
                <a:gd name="f79" fmla="val 159"/>
                <a:gd name="f80" fmla="val 427"/>
                <a:gd name="f81" fmla="val 162"/>
                <a:gd name="f82" fmla="val 462"/>
                <a:gd name="f83" fmla="val 192"/>
                <a:gd name="f84" fmla="val 485"/>
                <a:gd name="f85" fmla="val 202"/>
                <a:gd name="f86" fmla="val 492"/>
                <a:gd name="f87" fmla="val 500"/>
                <a:gd name="f88" fmla="val 195"/>
                <a:gd name="f89" fmla="val 508"/>
                <a:gd name="f90" fmla="val 181"/>
                <a:gd name="f91" fmla="val 525"/>
                <a:gd name="f92" fmla="val 137"/>
                <a:gd name="f93" fmla="val 523"/>
                <a:gd name="f94" fmla="val 132"/>
                <a:gd name="f95" fmla="val 521"/>
                <a:gd name="f96" fmla="val 126"/>
                <a:gd name="f97" fmla="val 510"/>
                <a:gd name="f98" fmla="val 127"/>
                <a:gd name="f99" fmla="val 506"/>
                <a:gd name="f100" fmla="val 469"/>
                <a:gd name="f101" fmla="val 124"/>
                <a:gd name="f102" fmla="val 437"/>
                <a:gd name="f103" fmla="val 114"/>
                <a:gd name="f104" fmla="val 404"/>
                <a:gd name="f105" fmla="val 403"/>
                <a:gd name="f106" fmla="val 110"/>
                <a:gd name="f107" fmla="val 402"/>
                <a:gd name="f108" fmla="+- 0 0 -90"/>
                <a:gd name="f109" fmla="*/ f3 1 207"/>
                <a:gd name="f110" fmla="*/ f4 1 532"/>
                <a:gd name="f111" fmla="val f5"/>
                <a:gd name="f112" fmla="val f6"/>
                <a:gd name="f113" fmla="val f7"/>
                <a:gd name="f114" fmla="*/ f108 f0 1"/>
                <a:gd name="f115" fmla="+- f113 0 f111"/>
                <a:gd name="f116" fmla="+- f112 0 f111"/>
                <a:gd name="f117" fmla="*/ f114 1 f2"/>
                <a:gd name="f118" fmla="*/ f116 1 207"/>
                <a:gd name="f119" fmla="*/ f115 1 532"/>
                <a:gd name="f120" fmla="*/ 108 f116 1"/>
                <a:gd name="f121" fmla="*/ 401 f115 1"/>
                <a:gd name="f122" fmla="*/ 77 f116 1"/>
                <a:gd name="f123" fmla="*/ 442 f115 1"/>
                <a:gd name="f124" fmla="*/ 76 f116 1"/>
                <a:gd name="f125" fmla="*/ 397 f115 1"/>
                <a:gd name="f126" fmla="*/ 102 f116 1"/>
                <a:gd name="f127" fmla="*/ 383 f115 1"/>
                <a:gd name="f128" fmla="*/ 48 f116 1"/>
                <a:gd name="f129" fmla="*/ 252 f115 1"/>
                <a:gd name="f130" fmla="*/ 33 f116 1"/>
                <a:gd name="f131" fmla="*/ 215 f115 1"/>
                <a:gd name="f132" fmla="*/ 18 f116 1"/>
                <a:gd name="f133" fmla="*/ 0 f115 1"/>
                <a:gd name="f134" fmla="*/ 32 f116 1"/>
                <a:gd name="f135" fmla="*/ 14 f115 1"/>
                <a:gd name="f136" fmla="*/ 123 f116 1"/>
                <a:gd name="f137" fmla="*/ 208 f115 1"/>
                <a:gd name="f138" fmla="*/ 150 f116 1"/>
                <a:gd name="f139" fmla="*/ 369 f115 1"/>
                <a:gd name="f140" fmla="*/ 203 f116 1"/>
                <a:gd name="f141" fmla="*/ 380 f115 1"/>
                <a:gd name="f142" fmla="*/ 206 f116 1"/>
                <a:gd name="f143" fmla="*/ 408 f115 1"/>
                <a:gd name="f144" fmla="*/ 156 f116 1"/>
                <a:gd name="f145" fmla="*/ 388 f115 1"/>
                <a:gd name="f146" fmla="*/ 151 f116 1"/>
                <a:gd name="f147" fmla="*/ 394 f115 1"/>
                <a:gd name="f148" fmla="*/ 192 f116 1"/>
                <a:gd name="f149" fmla="*/ 485 f115 1"/>
                <a:gd name="f150" fmla="*/ 195 f116 1"/>
                <a:gd name="f151" fmla="*/ 508 f115 1"/>
                <a:gd name="f152" fmla="*/ 137 f116 1"/>
                <a:gd name="f153" fmla="*/ 523 f115 1"/>
                <a:gd name="f154" fmla="*/ 127 f116 1"/>
                <a:gd name="f155" fmla="*/ 506 f115 1"/>
                <a:gd name="f156" fmla="*/ 114 f116 1"/>
                <a:gd name="f157" fmla="*/ 404 f115 1"/>
                <a:gd name="f158" fmla="+- f117 0 f1"/>
                <a:gd name="f159" fmla="*/ f120 1 207"/>
                <a:gd name="f160" fmla="*/ f121 1 532"/>
                <a:gd name="f161" fmla="*/ f122 1 207"/>
                <a:gd name="f162" fmla="*/ f123 1 532"/>
                <a:gd name="f163" fmla="*/ f124 1 207"/>
                <a:gd name="f164" fmla="*/ f125 1 532"/>
                <a:gd name="f165" fmla="*/ f126 1 207"/>
                <a:gd name="f166" fmla="*/ f127 1 532"/>
                <a:gd name="f167" fmla="*/ f128 1 207"/>
                <a:gd name="f168" fmla="*/ f129 1 532"/>
                <a:gd name="f169" fmla="*/ f130 1 207"/>
                <a:gd name="f170" fmla="*/ f131 1 532"/>
                <a:gd name="f171" fmla="*/ f132 1 207"/>
                <a:gd name="f172" fmla="*/ f133 1 532"/>
                <a:gd name="f173" fmla="*/ f134 1 207"/>
                <a:gd name="f174" fmla="*/ f135 1 532"/>
                <a:gd name="f175" fmla="*/ f136 1 207"/>
                <a:gd name="f176" fmla="*/ f137 1 532"/>
                <a:gd name="f177" fmla="*/ f138 1 207"/>
                <a:gd name="f178" fmla="*/ f139 1 532"/>
                <a:gd name="f179" fmla="*/ f140 1 207"/>
                <a:gd name="f180" fmla="*/ f141 1 532"/>
                <a:gd name="f181" fmla="*/ f142 1 207"/>
                <a:gd name="f182" fmla="*/ f143 1 532"/>
                <a:gd name="f183" fmla="*/ f144 1 207"/>
                <a:gd name="f184" fmla="*/ f145 1 532"/>
                <a:gd name="f185" fmla="*/ f146 1 207"/>
                <a:gd name="f186" fmla="*/ f147 1 532"/>
                <a:gd name="f187" fmla="*/ f148 1 207"/>
                <a:gd name="f188" fmla="*/ f149 1 532"/>
                <a:gd name="f189" fmla="*/ f150 1 207"/>
                <a:gd name="f190" fmla="*/ f151 1 532"/>
                <a:gd name="f191" fmla="*/ f152 1 207"/>
                <a:gd name="f192" fmla="*/ f153 1 532"/>
                <a:gd name="f193" fmla="*/ f154 1 207"/>
                <a:gd name="f194" fmla="*/ f155 1 532"/>
                <a:gd name="f195" fmla="*/ f156 1 207"/>
                <a:gd name="f196" fmla="*/ f157 1 532"/>
                <a:gd name="f197" fmla="*/ 0 1 f118"/>
                <a:gd name="f198" fmla="*/ f112 1 f118"/>
                <a:gd name="f199" fmla="*/ 0 1 f119"/>
                <a:gd name="f200" fmla="*/ f113 1 f119"/>
                <a:gd name="f201" fmla="*/ f159 1 f118"/>
                <a:gd name="f202" fmla="*/ f160 1 f119"/>
                <a:gd name="f203" fmla="*/ f161 1 f118"/>
                <a:gd name="f204" fmla="*/ f162 1 f119"/>
                <a:gd name="f205" fmla="*/ f163 1 f118"/>
                <a:gd name="f206" fmla="*/ f164 1 f119"/>
                <a:gd name="f207" fmla="*/ f165 1 f118"/>
                <a:gd name="f208" fmla="*/ f166 1 f119"/>
                <a:gd name="f209" fmla="*/ f167 1 f118"/>
                <a:gd name="f210" fmla="*/ f168 1 f119"/>
                <a:gd name="f211" fmla="*/ f169 1 f118"/>
                <a:gd name="f212" fmla="*/ f170 1 f119"/>
                <a:gd name="f213" fmla="*/ f171 1 f118"/>
                <a:gd name="f214" fmla="*/ f172 1 f119"/>
                <a:gd name="f215" fmla="*/ f173 1 f118"/>
                <a:gd name="f216" fmla="*/ f174 1 f119"/>
                <a:gd name="f217" fmla="*/ f175 1 f118"/>
                <a:gd name="f218" fmla="*/ f176 1 f119"/>
                <a:gd name="f219" fmla="*/ f177 1 f118"/>
                <a:gd name="f220" fmla="*/ f178 1 f119"/>
                <a:gd name="f221" fmla="*/ f179 1 f118"/>
                <a:gd name="f222" fmla="*/ f180 1 f119"/>
                <a:gd name="f223" fmla="*/ f181 1 f118"/>
                <a:gd name="f224" fmla="*/ f182 1 f119"/>
                <a:gd name="f225" fmla="*/ f183 1 f118"/>
                <a:gd name="f226" fmla="*/ f184 1 f119"/>
                <a:gd name="f227" fmla="*/ f185 1 f118"/>
                <a:gd name="f228" fmla="*/ f186 1 f119"/>
                <a:gd name="f229" fmla="*/ f187 1 f118"/>
                <a:gd name="f230" fmla="*/ f188 1 f119"/>
                <a:gd name="f231" fmla="*/ f189 1 f118"/>
                <a:gd name="f232" fmla="*/ f190 1 f119"/>
                <a:gd name="f233" fmla="*/ f191 1 f118"/>
                <a:gd name="f234" fmla="*/ f192 1 f119"/>
                <a:gd name="f235" fmla="*/ f193 1 f118"/>
                <a:gd name="f236" fmla="*/ f194 1 f119"/>
                <a:gd name="f237" fmla="*/ f195 1 f118"/>
                <a:gd name="f238" fmla="*/ f196 1 f119"/>
                <a:gd name="f239" fmla="*/ f197 f109 1"/>
                <a:gd name="f240" fmla="*/ f198 f109 1"/>
                <a:gd name="f241" fmla="*/ f200 f110 1"/>
                <a:gd name="f242" fmla="*/ f199 f110 1"/>
                <a:gd name="f243" fmla="*/ f201 f109 1"/>
                <a:gd name="f244" fmla="*/ f202 f110 1"/>
                <a:gd name="f245" fmla="*/ f203 f109 1"/>
                <a:gd name="f246" fmla="*/ f204 f110 1"/>
                <a:gd name="f247" fmla="*/ f205 f109 1"/>
                <a:gd name="f248" fmla="*/ f206 f110 1"/>
                <a:gd name="f249" fmla="*/ f207 f109 1"/>
                <a:gd name="f250" fmla="*/ f208 f110 1"/>
                <a:gd name="f251" fmla="*/ f209 f109 1"/>
                <a:gd name="f252" fmla="*/ f210 f110 1"/>
                <a:gd name="f253" fmla="*/ f211 f109 1"/>
                <a:gd name="f254" fmla="*/ f212 f110 1"/>
                <a:gd name="f255" fmla="*/ f213 f109 1"/>
                <a:gd name="f256" fmla="*/ f214 f110 1"/>
                <a:gd name="f257" fmla="*/ f215 f109 1"/>
                <a:gd name="f258" fmla="*/ f216 f110 1"/>
                <a:gd name="f259" fmla="*/ f217 f109 1"/>
                <a:gd name="f260" fmla="*/ f218 f110 1"/>
                <a:gd name="f261" fmla="*/ f219 f109 1"/>
                <a:gd name="f262" fmla="*/ f220 f110 1"/>
                <a:gd name="f263" fmla="*/ f221 f109 1"/>
                <a:gd name="f264" fmla="*/ f222 f110 1"/>
                <a:gd name="f265" fmla="*/ f223 f109 1"/>
                <a:gd name="f266" fmla="*/ f224 f110 1"/>
                <a:gd name="f267" fmla="*/ f225 f109 1"/>
                <a:gd name="f268" fmla="*/ f226 f110 1"/>
                <a:gd name="f269" fmla="*/ f227 f109 1"/>
                <a:gd name="f270" fmla="*/ f228 f110 1"/>
                <a:gd name="f271" fmla="*/ f229 f109 1"/>
                <a:gd name="f272" fmla="*/ f230 f110 1"/>
                <a:gd name="f273" fmla="*/ f231 f109 1"/>
                <a:gd name="f274" fmla="*/ f232 f110 1"/>
                <a:gd name="f275" fmla="*/ f233 f109 1"/>
                <a:gd name="f276" fmla="*/ f234 f110 1"/>
                <a:gd name="f277" fmla="*/ f235 f109 1"/>
                <a:gd name="f278" fmla="*/ f236 f110 1"/>
                <a:gd name="f279" fmla="*/ f237 f109 1"/>
                <a:gd name="f280" fmla="*/ f238 f110 1"/>
              </a:gdLst>
              <a:ahLst/>
              <a:cxnLst>
                <a:cxn ang="3cd4">
                  <a:pos x="hc" y="t"/>
                </a:cxn>
                <a:cxn ang="0">
                  <a:pos x="r" y="vc"/>
                </a:cxn>
                <a:cxn ang="cd4">
                  <a:pos x="hc" y="b"/>
                </a:cxn>
                <a:cxn ang="cd2">
                  <a:pos x="l" y="vc"/>
                </a:cxn>
                <a:cxn ang="f158">
                  <a:pos x="f243" y="f244"/>
                </a:cxn>
                <a:cxn ang="f158">
                  <a:pos x="f245" y="f246"/>
                </a:cxn>
                <a:cxn ang="f158">
                  <a:pos x="f247" y="f248"/>
                </a:cxn>
                <a:cxn ang="f158">
                  <a:pos x="f249" y="f250"/>
                </a:cxn>
                <a:cxn ang="f158">
                  <a:pos x="f251" y="f252"/>
                </a:cxn>
                <a:cxn ang="f158">
                  <a:pos x="f253" y="f254"/>
                </a:cxn>
                <a:cxn ang="f158">
                  <a:pos x="f255" y="f256"/>
                </a:cxn>
                <a:cxn ang="f158">
                  <a:pos x="f257" y="f258"/>
                </a:cxn>
                <a:cxn ang="f158">
                  <a:pos x="f259" y="f260"/>
                </a:cxn>
                <a:cxn ang="f158">
                  <a:pos x="f261" y="f262"/>
                </a:cxn>
                <a:cxn ang="f158">
                  <a:pos x="f263" y="f264"/>
                </a:cxn>
                <a:cxn ang="f158">
                  <a:pos x="f265" y="f266"/>
                </a:cxn>
                <a:cxn ang="f158">
                  <a:pos x="f267" y="f268"/>
                </a:cxn>
                <a:cxn ang="f158">
                  <a:pos x="f269" y="f270"/>
                </a:cxn>
                <a:cxn ang="f158">
                  <a:pos x="f271" y="f272"/>
                </a:cxn>
                <a:cxn ang="f158">
                  <a:pos x="f273" y="f274"/>
                </a:cxn>
                <a:cxn ang="f158">
                  <a:pos x="f275" y="f276"/>
                </a:cxn>
                <a:cxn ang="f158">
                  <a:pos x="f277" y="f278"/>
                </a:cxn>
                <a:cxn ang="f158">
                  <a:pos x="f279" y="f280"/>
                </a:cxn>
                <a:cxn ang="f158">
                  <a:pos x="f243" y="f244"/>
                </a:cxn>
              </a:cxnLst>
              <a:rect l="f239" t="f242" r="f240" b="f241"/>
              <a:pathLst>
                <a:path w="206" h="5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22"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23"/>
                    <a:pt x="f78" y="f73"/>
                  </a:cubicBezTo>
                  <a:cubicBezTo>
                    <a:pt x="f79" y="f80"/>
                    <a:pt x="f81" y="f82"/>
                    <a:pt x="f83" y="f84"/>
                  </a:cubicBezTo>
                  <a:cubicBezTo>
                    <a:pt x="f85" y="f86"/>
                    <a:pt x="f85" y="f87"/>
                    <a:pt x="f88" y="f89"/>
                  </a:cubicBezTo>
                  <a:cubicBezTo>
                    <a:pt x="f90" y="f91"/>
                    <a:pt x="f74" y="f7"/>
                    <a:pt x="f92" y="f93"/>
                  </a:cubicBezTo>
                  <a:cubicBezTo>
                    <a:pt x="f94" y="f95"/>
                    <a:pt x="f96" y="f97"/>
                    <a:pt x="f98" y="f99"/>
                  </a:cubicBezTo>
                  <a:cubicBezTo>
                    <a:pt x="f56" y="f100"/>
                    <a:pt x="f101" y="f102"/>
                    <a:pt x="f103" y="f104"/>
                  </a:cubicBezTo>
                  <a:cubicBezTo>
                    <a:pt x="f50" y="f105"/>
                    <a:pt x="f106" y="f107"/>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2" name="Freeform 24">
              <a:extLst>
                <a:ext uri="{FF2B5EF4-FFF2-40B4-BE49-F238E27FC236}">
                  <a16:creationId xmlns:a16="http://schemas.microsoft.com/office/drawing/2014/main" id="{A78580EB-756B-48F2-AADF-93BC76243EC4}"/>
                </a:ext>
              </a:extLst>
            </p:cNvPr>
            <p:cNvSpPr/>
            <p:nvPr/>
          </p:nvSpPr>
          <p:spPr>
            <a:xfrm>
              <a:off x="1543050" y="2657474"/>
              <a:ext cx="368302" cy="952503"/>
            </a:xfrm>
            <a:custGeom>
              <a:avLst/>
              <a:gdLst>
                <a:gd name="f0" fmla="val 10800000"/>
                <a:gd name="f1" fmla="val 5400000"/>
                <a:gd name="f2" fmla="val 360"/>
                <a:gd name="f3" fmla="val 180"/>
                <a:gd name="f4" fmla="val w"/>
                <a:gd name="f5" fmla="val h"/>
                <a:gd name="f6" fmla="val 0"/>
                <a:gd name="f7" fmla="val 151"/>
                <a:gd name="f8" fmla="val 389"/>
                <a:gd name="f9" fmla="val 79"/>
                <a:gd name="f10" fmla="val 293"/>
                <a:gd name="f11" fmla="val 71"/>
                <a:gd name="f12" fmla="val 303"/>
                <a:gd name="f13" fmla="val 64"/>
                <a:gd name="f14" fmla="val 313"/>
                <a:gd name="f15" fmla="val 56"/>
                <a:gd name="f16" fmla="val 323"/>
                <a:gd name="f17" fmla="val 43"/>
                <a:gd name="f18" fmla="val 318"/>
                <a:gd name="f19" fmla="val 41"/>
                <a:gd name="f20" fmla="val 300"/>
                <a:gd name="f21" fmla="val 55"/>
                <a:gd name="f22" fmla="val 290"/>
                <a:gd name="f23" fmla="val 61"/>
                <a:gd name="f24" fmla="val 286"/>
                <a:gd name="f25" fmla="val 68"/>
                <a:gd name="f26" fmla="val 283"/>
                <a:gd name="f27" fmla="val 74"/>
                <a:gd name="f28" fmla="val 280"/>
                <a:gd name="f29" fmla="val 247"/>
                <a:gd name="f30" fmla="val 48"/>
                <a:gd name="f31" fmla="val 216"/>
                <a:gd name="f32" fmla="val 35"/>
                <a:gd name="f33" fmla="val 184"/>
                <a:gd name="f34" fmla="val 31"/>
                <a:gd name="f35" fmla="val 175"/>
                <a:gd name="f36" fmla="val 28"/>
                <a:gd name="f37" fmla="val 166"/>
                <a:gd name="f38" fmla="val 24"/>
                <a:gd name="f39" fmla="val 157"/>
                <a:gd name="f40" fmla="val 106"/>
                <a:gd name="f41" fmla="val 54"/>
                <a:gd name="f42" fmla="val 13"/>
                <a:gd name="f43" fmla="val 17"/>
                <a:gd name="f44" fmla="val 3"/>
                <a:gd name="f45" fmla="val 20"/>
                <a:gd name="f46" fmla="val 7"/>
                <a:gd name="f47" fmla="val 23"/>
                <a:gd name="f48" fmla="val 10"/>
                <a:gd name="f49" fmla="val 62"/>
                <a:gd name="f50" fmla="val 50"/>
                <a:gd name="f51" fmla="val 82"/>
                <a:gd name="f52" fmla="val 97"/>
                <a:gd name="f53" fmla="val 90"/>
                <a:gd name="f54" fmla="val 152"/>
                <a:gd name="f55" fmla="val 95"/>
                <a:gd name="f56" fmla="val 191"/>
                <a:gd name="f57" fmla="val 103"/>
                <a:gd name="f58" fmla="val 230"/>
                <a:gd name="f59" fmla="val 110"/>
                <a:gd name="f60" fmla="val 269"/>
                <a:gd name="f61" fmla="val 123"/>
                <a:gd name="f62" fmla="val 271"/>
                <a:gd name="f63" fmla="val 139"/>
                <a:gd name="f64" fmla="val 261"/>
                <a:gd name="f65" fmla="val 148"/>
                <a:gd name="f66" fmla="val 278"/>
                <a:gd name="f67" fmla="val 284"/>
                <a:gd name="f68" fmla="val 150"/>
                <a:gd name="f69" fmla="val 291"/>
                <a:gd name="f70" fmla="val 298"/>
                <a:gd name="f71" fmla="val 137"/>
                <a:gd name="f72" fmla="val 125"/>
                <a:gd name="f73" fmla="val 288"/>
                <a:gd name="f74" fmla="val 114"/>
                <a:gd name="f75" fmla="val 113"/>
                <a:gd name="f76" fmla="val 285"/>
                <a:gd name="f77" fmla="val 112"/>
                <a:gd name="f78" fmla="val 117"/>
                <a:gd name="f79" fmla="val 312"/>
                <a:gd name="f80" fmla="val 118"/>
                <a:gd name="f81" fmla="val 337"/>
                <a:gd name="f82" fmla="val 140"/>
                <a:gd name="f83" fmla="val 354"/>
                <a:gd name="f84" fmla="val 147"/>
                <a:gd name="f85" fmla="val 365"/>
                <a:gd name="f86" fmla="val 142"/>
                <a:gd name="f87" fmla="val 371"/>
                <a:gd name="f88" fmla="val 132"/>
                <a:gd name="f89" fmla="val 384"/>
                <a:gd name="f90" fmla="val 100"/>
                <a:gd name="f91" fmla="val 382"/>
                <a:gd name="f92" fmla="val 381"/>
                <a:gd name="f93" fmla="val 92"/>
                <a:gd name="f94" fmla="val 373"/>
                <a:gd name="f95" fmla="val 93"/>
                <a:gd name="f96" fmla="val 370"/>
                <a:gd name="f97" fmla="val 343"/>
                <a:gd name="f98" fmla="val 91"/>
                <a:gd name="f99" fmla="val 320"/>
                <a:gd name="f100" fmla="val 83"/>
                <a:gd name="f101" fmla="val 295"/>
                <a:gd name="f102" fmla="val 80"/>
                <a:gd name="f103" fmla="val 294"/>
                <a:gd name="f104" fmla="+- 0 0 -90"/>
                <a:gd name="f105" fmla="*/ f4 1 151"/>
                <a:gd name="f106" fmla="*/ f5 1 389"/>
                <a:gd name="f107" fmla="val f6"/>
                <a:gd name="f108" fmla="val f7"/>
                <a:gd name="f109" fmla="val f8"/>
                <a:gd name="f110" fmla="*/ f104 f0 1"/>
                <a:gd name="f111" fmla="+- f109 0 f107"/>
                <a:gd name="f112" fmla="+- f108 0 f107"/>
                <a:gd name="f113" fmla="*/ f110 1 f3"/>
                <a:gd name="f114" fmla="*/ f112 1 151"/>
                <a:gd name="f115" fmla="*/ f111 1 389"/>
                <a:gd name="f116" fmla="*/ 79 f112 1"/>
                <a:gd name="f117" fmla="*/ 293 f111 1"/>
                <a:gd name="f118" fmla="*/ 56 f112 1"/>
                <a:gd name="f119" fmla="*/ 323 f111 1"/>
                <a:gd name="f120" fmla="*/ 55 f112 1"/>
                <a:gd name="f121" fmla="*/ 290 f111 1"/>
                <a:gd name="f122" fmla="*/ 74 f112 1"/>
                <a:gd name="f123" fmla="*/ 280 f111 1"/>
                <a:gd name="f124" fmla="*/ 35 f112 1"/>
                <a:gd name="f125" fmla="*/ 184 f111 1"/>
                <a:gd name="f126" fmla="*/ 24 f112 1"/>
                <a:gd name="f127" fmla="*/ 157 f111 1"/>
                <a:gd name="f128" fmla="*/ 13 f112 1"/>
                <a:gd name="f129" fmla="*/ 0 f111 1"/>
                <a:gd name="f130" fmla="*/ 23 f112 1"/>
                <a:gd name="f131" fmla="*/ 10 f111 1"/>
                <a:gd name="f132" fmla="*/ 90 f112 1"/>
                <a:gd name="f133" fmla="*/ 152 f111 1"/>
                <a:gd name="f134" fmla="*/ 110 f112 1"/>
                <a:gd name="f135" fmla="*/ 269 f111 1"/>
                <a:gd name="f136" fmla="*/ 148 f112 1"/>
                <a:gd name="f137" fmla="*/ 278 f111 1"/>
                <a:gd name="f138" fmla="*/ 151 f112 1"/>
                <a:gd name="f139" fmla="*/ 298 f111 1"/>
                <a:gd name="f140" fmla="*/ 114 f112 1"/>
                <a:gd name="f141" fmla="*/ 283 f111 1"/>
                <a:gd name="f142" fmla="*/ 288 f111 1"/>
                <a:gd name="f143" fmla="*/ 140 f112 1"/>
                <a:gd name="f144" fmla="*/ 354 f111 1"/>
                <a:gd name="f145" fmla="*/ 142 f112 1"/>
                <a:gd name="f146" fmla="*/ 371 f111 1"/>
                <a:gd name="f147" fmla="*/ 100 f112 1"/>
                <a:gd name="f148" fmla="*/ 382 f111 1"/>
                <a:gd name="f149" fmla="*/ 93 f112 1"/>
                <a:gd name="f150" fmla="*/ 370 f111 1"/>
                <a:gd name="f151" fmla="*/ 83 f112 1"/>
                <a:gd name="f152" fmla="*/ 295 f111 1"/>
                <a:gd name="f153" fmla="+- f113 0 f1"/>
                <a:gd name="f154" fmla="*/ f116 1 151"/>
                <a:gd name="f155" fmla="*/ f117 1 389"/>
                <a:gd name="f156" fmla="*/ f118 1 151"/>
                <a:gd name="f157" fmla="*/ f119 1 389"/>
                <a:gd name="f158" fmla="*/ f120 1 151"/>
                <a:gd name="f159" fmla="*/ f121 1 389"/>
                <a:gd name="f160" fmla="*/ f122 1 151"/>
                <a:gd name="f161" fmla="*/ f123 1 389"/>
                <a:gd name="f162" fmla="*/ f124 1 151"/>
                <a:gd name="f163" fmla="*/ f125 1 389"/>
                <a:gd name="f164" fmla="*/ f126 1 151"/>
                <a:gd name="f165" fmla="*/ f127 1 389"/>
                <a:gd name="f166" fmla="*/ f128 1 151"/>
                <a:gd name="f167" fmla="*/ f129 1 389"/>
                <a:gd name="f168" fmla="*/ f130 1 151"/>
                <a:gd name="f169" fmla="*/ f131 1 389"/>
                <a:gd name="f170" fmla="*/ f132 1 151"/>
                <a:gd name="f171" fmla="*/ f133 1 389"/>
                <a:gd name="f172" fmla="*/ f134 1 151"/>
                <a:gd name="f173" fmla="*/ f135 1 389"/>
                <a:gd name="f174" fmla="*/ f136 1 151"/>
                <a:gd name="f175" fmla="*/ f137 1 389"/>
                <a:gd name="f176" fmla="*/ f138 1 151"/>
                <a:gd name="f177" fmla="*/ f139 1 389"/>
                <a:gd name="f178" fmla="*/ f140 1 151"/>
                <a:gd name="f179" fmla="*/ f141 1 389"/>
                <a:gd name="f180" fmla="*/ f142 1 389"/>
                <a:gd name="f181" fmla="*/ f143 1 151"/>
                <a:gd name="f182" fmla="*/ f144 1 389"/>
                <a:gd name="f183" fmla="*/ f145 1 151"/>
                <a:gd name="f184" fmla="*/ f146 1 389"/>
                <a:gd name="f185" fmla="*/ f147 1 151"/>
                <a:gd name="f186" fmla="*/ f148 1 389"/>
                <a:gd name="f187" fmla="*/ f149 1 151"/>
                <a:gd name="f188" fmla="*/ f150 1 389"/>
                <a:gd name="f189" fmla="*/ f151 1 151"/>
                <a:gd name="f190" fmla="*/ f152 1 389"/>
                <a:gd name="f191" fmla="*/ 0 1 f114"/>
                <a:gd name="f192" fmla="*/ f108 1 f114"/>
                <a:gd name="f193" fmla="*/ 0 1 f115"/>
                <a:gd name="f194" fmla="*/ f109 1 f115"/>
                <a:gd name="f195" fmla="*/ f154 1 f114"/>
                <a:gd name="f196" fmla="*/ f155 1 f115"/>
                <a:gd name="f197" fmla="*/ f156 1 f114"/>
                <a:gd name="f198" fmla="*/ f157 1 f115"/>
                <a:gd name="f199" fmla="*/ f158 1 f114"/>
                <a:gd name="f200" fmla="*/ f159 1 f115"/>
                <a:gd name="f201" fmla="*/ f160 1 f114"/>
                <a:gd name="f202" fmla="*/ f161 1 f115"/>
                <a:gd name="f203" fmla="*/ f162 1 f114"/>
                <a:gd name="f204" fmla="*/ f163 1 f115"/>
                <a:gd name="f205" fmla="*/ f164 1 f114"/>
                <a:gd name="f206" fmla="*/ f165 1 f115"/>
                <a:gd name="f207" fmla="*/ f166 1 f114"/>
                <a:gd name="f208" fmla="*/ f167 1 f115"/>
                <a:gd name="f209" fmla="*/ f168 1 f114"/>
                <a:gd name="f210" fmla="*/ f169 1 f115"/>
                <a:gd name="f211" fmla="*/ f170 1 f114"/>
                <a:gd name="f212" fmla="*/ f171 1 f115"/>
                <a:gd name="f213" fmla="*/ f172 1 f114"/>
                <a:gd name="f214" fmla="*/ f173 1 f115"/>
                <a:gd name="f215" fmla="*/ f174 1 f114"/>
                <a:gd name="f216" fmla="*/ f175 1 f115"/>
                <a:gd name="f217" fmla="*/ f176 1 f114"/>
                <a:gd name="f218" fmla="*/ f177 1 f115"/>
                <a:gd name="f219" fmla="*/ f178 1 f114"/>
                <a:gd name="f220" fmla="*/ f179 1 f115"/>
                <a:gd name="f221" fmla="*/ f180 1 f115"/>
                <a:gd name="f222" fmla="*/ f181 1 f114"/>
                <a:gd name="f223" fmla="*/ f182 1 f115"/>
                <a:gd name="f224" fmla="*/ f183 1 f114"/>
                <a:gd name="f225" fmla="*/ f184 1 f115"/>
                <a:gd name="f226" fmla="*/ f185 1 f114"/>
                <a:gd name="f227" fmla="*/ f186 1 f115"/>
                <a:gd name="f228" fmla="*/ f187 1 f114"/>
                <a:gd name="f229" fmla="*/ f188 1 f115"/>
                <a:gd name="f230" fmla="*/ f189 1 f114"/>
                <a:gd name="f231" fmla="*/ f190 1 f115"/>
                <a:gd name="f232" fmla="*/ f191 f105 1"/>
                <a:gd name="f233" fmla="*/ f192 f105 1"/>
                <a:gd name="f234" fmla="*/ f194 f106 1"/>
                <a:gd name="f235" fmla="*/ f193 f106 1"/>
                <a:gd name="f236" fmla="*/ f195 f105 1"/>
                <a:gd name="f237" fmla="*/ f196 f106 1"/>
                <a:gd name="f238" fmla="*/ f197 f105 1"/>
                <a:gd name="f239" fmla="*/ f198 f106 1"/>
                <a:gd name="f240" fmla="*/ f199 f105 1"/>
                <a:gd name="f241" fmla="*/ f200 f106 1"/>
                <a:gd name="f242" fmla="*/ f201 f105 1"/>
                <a:gd name="f243" fmla="*/ f202 f106 1"/>
                <a:gd name="f244" fmla="*/ f203 f105 1"/>
                <a:gd name="f245" fmla="*/ f204 f106 1"/>
                <a:gd name="f246" fmla="*/ f205 f105 1"/>
                <a:gd name="f247" fmla="*/ f206 f106 1"/>
                <a:gd name="f248" fmla="*/ f207 f105 1"/>
                <a:gd name="f249" fmla="*/ f208 f106 1"/>
                <a:gd name="f250" fmla="*/ f209 f105 1"/>
                <a:gd name="f251" fmla="*/ f210 f106 1"/>
                <a:gd name="f252" fmla="*/ f211 f105 1"/>
                <a:gd name="f253" fmla="*/ f212 f106 1"/>
                <a:gd name="f254" fmla="*/ f213 f105 1"/>
                <a:gd name="f255" fmla="*/ f214 f106 1"/>
                <a:gd name="f256" fmla="*/ f215 f105 1"/>
                <a:gd name="f257" fmla="*/ f216 f106 1"/>
                <a:gd name="f258" fmla="*/ f217 f105 1"/>
                <a:gd name="f259" fmla="*/ f218 f106 1"/>
                <a:gd name="f260" fmla="*/ f219 f105 1"/>
                <a:gd name="f261" fmla="*/ f220 f106 1"/>
                <a:gd name="f262" fmla="*/ f221 f106 1"/>
                <a:gd name="f263" fmla="*/ f222 f105 1"/>
                <a:gd name="f264" fmla="*/ f223 f106 1"/>
                <a:gd name="f265" fmla="*/ f224 f105 1"/>
                <a:gd name="f266" fmla="*/ f225 f106 1"/>
                <a:gd name="f267" fmla="*/ f226 f105 1"/>
                <a:gd name="f268" fmla="*/ f227 f106 1"/>
                <a:gd name="f269" fmla="*/ f228 f105 1"/>
                <a:gd name="f270" fmla="*/ f229 f106 1"/>
                <a:gd name="f271" fmla="*/ f230 f105 1"/>
                <a:gd name="f272" fmla="*/ f231 f106 1"/>
              </a:gdLst>
              <a:ahLst/>
              <a:cxnLst>
                <a:cxn ang="3cd4">
                  <a:pos x="hc" y="t"/>
                </a:cxn>
                <a:cxn ang="0">
                  <a:pos x="r" y="vc"/>
                </a:cxn>
                <a:cxn ang="cd4">
                  <a:pos x="hc" y="b"/>
                </a:cxn>
                <a:cxn ang="cd2">
                  <a:pos x="l" y="vc"/>
                </a:cxn>
                <a:cxn ang="f153">
                  <a:pos x="f236" y="f237"/>
                </a:cxn>
                <a:cxn ang="f153">
                  <a:pos x="f238" y="f239"/>
                </a:cxn>
                <a:cxn ang="f153">
                  <a:pos x="f240" y="f241"/>
                </a:cxn>
                <a:cxn ang="f153">
                  <a:pos x="f242" y="f243"/>
                </a:cxn>
                <a:cxn ang="f153">
                  <a:pos x="f244" y="f245"/>
                </a:cxn>
                <a:cxn ang="f153">
                  <a:pos x="f246" y="f247"/>
                </a:cxn>
                <a:cxn ang="f153">
                  <a:pos x="f248" y="f249"/>
                </a:cxn>
                <a:cxn ang="f153">
                  <a:pos x="f250" y="f251"/>
                </a:cxn>
                <a:cxn ang="f153">
                  <a:pos x="f252" y="f253"/>
                </a:cxn>
                <a:cxn ang="f153">
                  <a:pos x="f254" y="f255"/>
                </a:cxn>
                <a:cxn ang="f153">
                  <a:pos x="f256" y="f257"/>
                </a:cxn>
                <a:cxn ang="f153">
                  <a:pos x="f258" y="f259"/>
                </a:cxn>
                <a:cxn ang="f153">
                  <a:pos x="f260" y="f261"/>
                </a:cxn>
                <a:cxn ang="f153">
                  <a:pos x="f254" y="f262"/>
                </a:cxn>
                <a:cxn ang="f153">
                  <a:pos x="f263" y="f264"/>
                </a:cxn>
                <a:cxn ang="f153">
                  <a:pos x="f265" y="f266"/>
                </a:cxn>
                <a:cxn ang="f153">
                  <a:pos x="f267" y="f268"/>
                </a:cxn>
                <a:cxn ang="f153">
                  <a:pos x="f269" y="f270"/>
                </a:cxn>
                <a:cxn ang="f153">
                  <a:pos x="f271" y="f272"/>
                </a:cxn>
                <a:cxn ang="f153">
                  <a:pos x="f236" y="f237"/>
                </a:cxn>
              </a:cxnLst>
              <a:rect l="f232" t="f235" r="f233" b="f234"/>
              <a:pathLst>
                <a:path w="151" h="389">
                  <a:moveTo>
                    <a:pt x="f9" y="f10"/>
                  </a:moveTo>
                  <a:cubicBezTo>
                    <a:pt x="f11" y="f12"/>
                    <a:pt x="f13" y="f14"/>
                    <a:pt x="f15" y="f16"/>
                  </a:cubicBezTo>
                  <a:cubicBezTo>
                    <a:pt x="f17" y="f18"/>
                    <a:pt x="f19" y="f20"/>
                    <a:pt x="f21" y="f22"/>
                  </a:cubicBezTo>
                  <a:cubicBezTo>
                    <a:pt x="f23" y="f24"/>
                    <a:pt x="f25" y="f26"/>
                    <a:pt x="f27" y="f28"/>
                  </a:cubicBezTo>
                  <a:cubicBezTo>
                    <a:pt x="f23" y="f29"/>
                    <a:pt x="f30" y="f31"/>
                    <a:pt x="f32" y="f33"/>
                  </a:cubicBezTo>
                  <a:cubicBezTo>
                    <a:pt x="f34" y="f35"/>
                    <a:pt x="f36" y="f37"/>
                    <a:pt x="f38" y="f39"/>
                  </a:cubicBezTo>
                  <a:cubicBezTo>
                    <a:pt x="f6" y="f40"/>
                    <a:pt x="f6" y="f41"/>
                    <a:pt x="f42" y="f6"/>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7" y="f67"/>
                    <a:pt x="f68" y="f69"/>
                    <a:pt x="f7" y="f70"/>
                  </a:cubicBezTo>
                  <a:cubicBezTo>
                    <a:pt x="f71" y="f10"/>
                    <a:pt x="f72" y="f73"/>
                    <a:pt x="f74" y="f26"/>
                  </a:cubicBezTo>
                  <a:cubicBezTo>
                    <a:pt x="f75" y="f76"/>
                    <a:pt x="f77" y="f24"/>
                    <a:pt x="f59" y="f73"/>
                  </a:cubicBezTo>
                  <a:cubicBezTo>
                    <a:pt x="f78" y="f79"/>
                    <a:pt x="f80" y="f81"/>
                    <a:pt x="f82" y="f83"/>
                  </a:cubicBezTo>
                  <a:cubicBezTo>
                    <a:pt x="f84" y="f2"/>
                    <a:pt x="f84" y="f85"/>
                    <a:pt x="f86" y="f87"/>
                  </a:cubicBezTo>
                  <a:cubicBezTo>
                    <a:pt x="f88" y="f89"/>
                    <a:pt x="f74" y="f8"/>
                    <a:pt x="f90" y="f91"/>
                  </a:cubicBezTo>
                  <a:cubicBezTo>
                    <a:pt x="f52" y="f92"/>
                    <a:pt x="f93" y="f94"/>
                    <a:pt x="f95" y="f96"/>
                  </a:cubicBezTo>
                  <a:cubicBezTo>
                    <a:pt x="f57" y="f97"/>
                    <a:pt x="f98" y="f99"/>
                    <a:pt x="f100" y="f101"/>
                  </a:cubicBezTo>
                  <a:cubicBezTo>
                    <a:pt x="f51" y="f101"/>
                    <a:pt x="f102" y="f103"/>
                    <a:pt x="f9" y="f10"/>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3" name="Freeform 25">
              <a:extLst>
                <a:ext uri="{FF2B5EF4-FFF2-40B4-BE49-F238E27FC236}">
                  <a16:creationId xmlns:a16="http://schemas.microsoft.com/office/drawing/2014/main" id="{93E6A854-4966-4535-8136-3D5B753DEE08}"/>
                </a:ext>
              </a:extLst>
            </p:cNvPr>
            <p:cNvSpPr/>
            <p:nvPr/>
          </p:nvSpPr>
          <p:spPr>
            <a:xfrm>
              <a:off x="6154734" y="4138610"/>
              <a:ext cx="368302" cy="954084"/>
            </a:xfrm>
            <a:custGeom>
              <a:avLst/>
              <a:gdLst>
                <a:gd name="f0" fmla="val 10800000"/>
                <a:gd name="f1" fmla="val 5400000"/>
                <a:gd name="f2" fmla="val 180"/>
                <a:gd name="f3" fmla="val w"/>
                <a:gd name="f4" fmla="val h"/>
                <a:gd name="f5" fmla="val 0"/>
                <a:gd name="f6" fmla="val 151"/>
                <a:gd name="f7" fmla="val 390"/>
                <a:gd name="f8" fmla="val 78"/>
                <a:gd name="f9" fmla="val 294"/>
                <a:gd name="f10" fmla="val 71"/>
                <a:gd name="f11" fmla="val 304"/>
                <a:gd name="f12" fmla="val 63"/>
                <a:gd name="f13" fmla="val 313"/>
                <a:gd name="f14" fmla="val 56"/>
                <a:gd name="f15" fmla="val 324"/>
                <a:gd name="f16" fmla="val 42"/>
                <a:gd name="f17" fmla="val 319"/>
                <a:gd name="f18" fmla="val 40"/>
                <a:gd name="f19" fmla="val 301"/>
                <a:gd name="f20" fmla="val 55"/>
                <a:gd name="f21" fmla="val 291"/>
                <a:gd name="f22" fmla="val 61"/>
                <a:gd name="f23" fmla="val 287"/>
                <a:gd name="f24" fmla="val 67"/>
                <a:gd name="f25" fmla="val 284"/>
                <a:gd name="f26" fmla="val 74"/>
                <a:gd name="f27" fmla="val 280"/>
                <a:gd name="f28" fmla="val 248"/>
                <a:gd name="f29" fmla="val 47"/>
                <a:gd name="f30" fmla="val 217"/>
                <a:gd name="f31" fmla="val 34"/>
                <a:gd name="f32" fmla="val 185"/>
                <a:gd name="f33" fmla="val 31"/>
                <a:gd name="f34" fmla="val 176"/>
                <a:gd name="f35" fmla="val 28"/>
                <a:gd name="f36" fmla="val 166"/>
                <a:gd name="f37" fmla="val 24"/>
                <a:gd name="f38" fmla="val 158"/>
                <a:gd name="f39" fmla="val 107"/>
                <a:gd name="f40" fmla="val 13"/>
                <a:gd name="f41" fmla="val 16"/>
                <a:gd name="f42" fmla="val 4"/>
                <a:gd name="f43" fmla="val 19"/>
                <a:gd name="f44" fmla="val 8"/>
                <a:gd name="f45" fmla="val 23"/>
                <a:gd name="f46" fmla="val 11"/>
                <a:gd name="f47" fmla="val 50"/>
                <a:gd name="f48" fmla="val 81"/>
                <a:gd name="f49" fmla="val 98"/>
                <a:gd name="f50" fmla="val 89"/>
                <a:gd name="f51" fmla="val 152"/>
                <a:gd name="f52" fmla="val 95"/>
                <a:gd name="f53" fmla="val 192"/>
                <a:gd name="f54" fmla="val 102"/>
                <a:gd name="f55" fmla="val 230"/>
                <a:gd name="f56" fmla="val 109"/>
                <a:gd name="f57" fmla="val 270"/>
                <a:gd name="f58" fmla="val 122"/>
                <a:gd name="f59" fmla="val 272"/>
                <a:gd name="f60" fmla="val 139"/>
                <a:gd name="f61" fmla="val 262"/>
                <a:gd name="f62" fmla="val 148"/>
                <a:gd name="f63" fmla="val 279"/>
                <a:gd name="f64" fmla="val 150"/>
                <a:gd name="f65" fmla="val 292"/>
                <a:gd name="f66" fmla="val 299"/>
                <a:gd name="f67" fmla="val 136"/>
                <a:gd name="f68" fmla="val 293"/>
                <a:gd name="f69" fmla="val 125"/>
                <a:gd name="f70" fmla="val 289"/>
                <a:gd name="f71" fmla="val 113"/>
                <a:gd name="f72" fmla="val 112"/>
                <a:gd name="f73" fmla="val 286"/>
                <a:gd name="f74" fmla="val 111"/>
                <a:gd name="f75" fmla="val 110"/>
                <a:gd name="f76" fmla="val 116"/>
                <a:gd name="f77" fmla="val 312"/>
                <a:gd name="f78" fmla="val 118"/>
                <a:gd name="f79" fmla="val 338"/>
                <a:gd name="f80" fmla="val 140"/>
                <a:gd name="f81" fmla="val 355"/>
                <a:gd name="f82" fmla="val 147"/>
                <a:gd name="f83" fmla="val 361"/>
                <a:gd name="f84" fmla="val 366"/>
                <a:gd name="f85" fmla="val 142"/>
                <a:gd name="f86" fmla="val 372"/>
                <a:gd name="f87" fmla="val 132"/>
                <a:gd name="f88" fmla="val 384"/>
                <a:gd name="f89" fmla="val 114"/>
                <a:gd name="f90" fmla="val 100"/>
                <a:gd name="f91" fmla="val 383"/>
                <a:gd name="f92" fmla="val 96"/>
                <a:gd name="f93" fmla="val 381"/>
                <a:gd name="f94" fmla="val 92"/>
                <a:gd name="f95" fmla="val 374"/>
                <a:gd name="f96" fmla="val 93"/>
                <a:gd name="f97" fmla="val 371"/>
                <a:gd name="f98" fmla="val 103"/>
                <a:gd name="f99" fmla="val 344"/>
                <a:gd name="f100" fmla="val 90"/>
                <a:gd name="f101" fmla="val 320"/>
                <a:gd name="f102" fmla="val 83"/>
                <a:gd name="f103" fmla="val 296"/>
                <a:gd name="f104" fmla="val 80"/>
                <a:gd name="f105" fmla="val 295"/>
                <a:gd name="f106" fmla="+- 0 0 -90"/>
                <a:gd name="f107" fmla="*/ f3 1 151"/>
                <a:gd name="f108" fmla="*/ f4 1 390"/>
                <a:gd name="f109" fmla="val f5"/>
                <a:gd name="f110" fmla="val f6"/>
                <a:gd name="f111" fmla="val f7"/>
                <a:gd name="f112" fmla="*/ f106 f0 1"/>
                <a:gd name="f113" fmla="+- f111 0 f109"/>
                <a:gd name="f114" fmla="+- f110 0 f109"/>
                <a:gd name="f115" fmla="*/ f112 1 f2"/>
                <a:gd name="f116" fmla="*/ f114 1 151"/>
                <a:gd name="f117" fmla="*/ f113 1 390"/>
                <a:gd name="f118" fmla="*/ 78 f114 1"/>
                <a:gd name="f119" fmla="*/ 294 f113 1"/>
                <a:gd name="f120" fmla="*/ 56 f114 1"/>
                <a:gd name="f121" fmla="*/ 324 f113 1"/>
                <a:gd name="f122" fmla="*/ 55 f114 1"/>
                <a:gd name="f123" fmla="*/ 291 f113 1"/>
                <a:gd name="f124" fmla="*/ 74 f114 1"/>
                <a:gd name="f125" fmla="*/ 280 f113 1"/>
                <a:gd name="f126" fmla="*/ 34 f114 1"/>
                <a:gd name="f127" fmla="*/ 185 f113 1"/>
                <a:gd name="f128" fmla="*/ 24 f114 1"/>
                <a:gd name="f129" fmla="*/ 158 f113 1"/>
                <a:gd name="f130" fmla="*/ 13 f114 1"/>
                <a:gd name="f131" fmla="*/ 0 f113 1"/>
                <a:gd name="f132" fmla="*/ 23 f114 1"/>
                <a:gd name="f133" fmla="*/ 11 f113 1"/>
                <a:gd name="f134" fmla="*/ 89 f114 1"/>
                <a:gd name="f135" fmla="*/ 152 f113 1"/>
                <a:gd name="f136" fmla="*/ 109 f114 1"/>
                <a:gd name="f137" fmla="*/ 270 f113 1"/>
                <a:gd name="f138" fmla="*/ 148 f114 1"/>
                <a:gd name="f139" fmla="*/ 279 f113 1"/>
                <a:gd name="f140" fmla="*/ 150 f114 1"/>
                <a:gd name="f141" fmla="*/ 299 f113 1"/>
                <a:gd name="f142" fmla="*/ 113 f114 1"/>
                <a:gd name="f143" fmla="*/ 284 f113 1"/>
                <a:gd name="f144" fmla="*/ 110 f114 1"/>
                <a:gd name="f145" fmla="*/ 289 f113 1"/>
                <a:gd name="f146" fmla="*/ 140 f114 1"/>
                <a:gd name="f147" fmla="*/ 355 f113 1"/>
                <a:gd name="f148" fmla="*/ 142 f114 1"/>
                <a:gd name="f149" fmla="*/ 372 f113 1"/>
                <a:gd name="f150" fmla="*/ 100 f114 1"/>
                <a:gd name="f151" fmla="*/ 383 f113 1"/>
                <a:gd name="f152" fmla="*/ 93 f114 1"/>
                <a:gd name="f153" fmla="*/ 371 f113 1"/>
                <a:gd name="f154" fmla="*/ 83 f114 1"/>
                <a:gd name="f155" fmla="*/ 296 f113 1"/>
                <a:gd name="f156" fmla="+- f115 0 f1"/>
                <a:gd name="f157" fmla="*/ f118 1 151"/>
                <a:gd name="f158" fmla="*/ f119 1 390"/>
                <a:gd name="f159" fmla="*/ f120 1 151"/>
                <a:gd name="f160" fmla="*/ f121 1 390"/>
                <a:gd name="f161" fmla="*/ f122 1 151"/>
                <a:gd name="f162" fmla="*/ f123 1 390"/>
                <a:gd name="f163" fmla="*/ f124 1 151"/>
                <a:gd name="f164" fmla="*/ f125 1 390"/>
                <a:gd name="f165" fmla="*/ f126 1 151"/>
                <a:gd name="f166" fmla="*/ f127 1 390"/>
                <a:gd name="f167" fmla="*/ f128 1 151"/>
                <a:gd name="f168" fmla="*/ f129 1 390"/>
                <a:gd name="f169" fmla="*/ f130 1 151"/>
                <a:gd name="f170" fmla="*/ f131 1 390"/>
                <a:gd name="f171" fmla="*/ f132 1 151"/>
                <a:gd name="f172" fmla="*/ f133 1 390"/>
                <a:gd name="f173" fmla="*/ f134 1 151"/>
                <a:gd name="f174" fmla="*/ f135 1 390"/>
                <a:gd name="f175" fmla="*/ f136 1 151"/>
                <a:gd name="f176" fmla="*/ f137 1 390"/>
                <a:gd name="f177" fmla="*/ f138 1 151"/>
                <a:gd name="f178" fmla="*/ f139 1 390"/>
                <a:gd name="f179" fmla="*/ f140 1 151"/>
                <a:gd name="f180" fmla="*/ f141 1 390"/>
                <a:gd name="f181" fmla="*/ f142 1 151"/>
                <a:gd name="f182" fmla="*/ f143 1 390"/>
                <a:gd name="f183" fmla="*/ f144 1 151"/>
                <a:gd name="f184" fmla="*/ f145 1 390"/>
                <a:gd name="f185" fmla="*/ f146 1 151"/>
                <a:gd name="f186" fmla="*/ f147 1 390"/>
                <a:gd name="f187" fmla="*/ f148 1 151"/>
                <a:gd name="f188" fmla="*/ f149 1 390"/>
                <a:gd name="f189" fmla="*/ f150 1 151"/>
                <a:gd name="f190" fmla="*/ f151 1 390"/>
                <a:gd name="f191" fmla="*/ f152 1 151"/>
                <a:gd name="f192" fmla="*/ f153 1 390"/>
                <a:gd name="f193" fmla="*/ f154 1 151"/>
                <a:gd name="f194" fmla="*/ f155 1 390"/>
                <a:gd name="f195" fmla="*/ 0 1 f116"/>
                <a:gd name="f196" fmla="*/ f110 1 f116"/>
                <a:gd name="f197" fmla="*/ 0 1 f117"/>
                <a:gd name="f198" fmla="*/ f111 1 f117"/>
                <a:gd name="f199" fmla="*/ f157 1 f116"/>
                <a:gd name="f200" fmla="*/ f158 1 f117"/>
                <a:gd name="f201" fmla="*/ f159 1 f116"/>
                <a:gd name="f202" fmla="*/ f160 1 f117"/>
                <a:gd name="f203" fmla="*/ f161 1 f116"/>
                <a:gd name="f204" fmla="*/ f162 1 f117"/>
                <a:gd name="f205" fmla="*/ f163 1 f116"/>
                <a:gd name="f206" fmla="*/ f164 1 f117"/>
                <a:gd name="f207" fmla="*/ f165 1 f116"/>
                <a:gd name="f208" fmla="*/ f166 1 f117"/>
                <a:gd name="f209" fmla="*/ f167 1 f116"/>
                <a:gd name="f210" fmla="*/ f168 1 f117"/>
                <a:gd name="f211" fmla="*/ f169 1 f116"/>
                <a:gd name="f212" fmla="*/ f170 1 f117"/>
                <a:gd name="f213" fmla="*/ f171 1 f116"/>
                <a:gd name="f214" fmla="*/ f172 1 f117"/>
                <a:gd name="f215" fmla="*/ f173 1 f116"/>
                <a:gd name="f216" fmla="*/ f174 1 f117"/>
                <a:gd name="f217" fmla="*/ f175 1 f116"/>
                <a:gd name="f218" fmla="*/ f176 1 f117"/>
                <a:gd name="f219" fmla="*/ f177 1 f116"/>
                <a:gd name="f220" fmla="*/ f178 1 f117"/>
                <a:gd name="f221" fmla="*/ f179 1 f116"/>
                <a:gd name="f222" fmla="*/ f180 1 f117"/>
                <a:gd name="f223" fmla="*/ f181 1 f116"/>
                <a:gd name="f224" fmla="*/ f182 1 f117"/>
                <a:gd name="f225" fmla="*/ f183 1 f116"/>
                <a:gd name="f226" fmla="*/ f184 1 f117"/>
                <a:gd name="f227" fmla="*/ f185 1 f116"/>
                <a:gd name="f228" fmla="*/ f186 1 f117"/>
                <a:gd name="f229" fmla="*/ f187 1 f116"/>
                <a:gd name="f230" fmla="*/ f188 1 f117"/>
                <a:gd name="f231" fmla="*/ f189 1 f116"/>
                <a:gd name="f232" fmla="*/ f190 1 f117"/>
                <a:gd name="f233" fmla="*/ f191 1 f116"/>
                <a:gd name="f234" fmla="*/ f192 1 f117"/>
                <a:gd name="f235" fmla="*/ f193 1 f116"/>
                <a:gd name="f236" fmla="*/ f194 1 f117"/>
                <a:gd name="f237" fmla="*/ f195 f107 1"/>
                <a:gd name="f238" fmla="*/ f196 f107 1"/>
                <a:gd name="f239" fmla="*/ f198 f108 1"/>
                <a:gd name="f240" fmla="*/ f197 f108 1"/>
                <a:gd name="f241" fmla="*/ f199 f107 1"/>
                <a:gd name="f242" fmla="*/ f200 f108 1"/>
                <a:gd name="f243" fmla="*/ f201 f107 1"/>
                <a:gd name="f244" fmla="*/ f202 f108 1"/>
                <a:gd name="f245" fmla="*/ f203 f107 1"/>
                <a:gd name="f246" fmla="*/ f204 f108 1"/>
                <a:gd name="f247" fmla="*/ f205 f107 1"/>
                <a:gd name="f248" fmla="*/ f206 f108 1"/>
                <a:gd name="f249" fmla="*/ f207 f107 1"/>
                <a:gd name="f250" fmla="*/ f208 f108 1"/>
                <a:gd name="f251" fmla="*/ f209 f107 1"/>
                <a:gd name="f252" fmla="*/ f210 f108 1"/>
                <a:gd name="f253" fmla="*/ f211 f107 1"/>
                <a:gd name="f254" fmla="*/ f212 f108 1"/>
                <a:gd name="f255" fmla="*/ f213 f107 1"/>
                <a:gd name="f256" fmla="*/ f214 f108 1"/>
                <a:gd name="f257" fmla="*/ f215 f107 1"/>
                <a:gd name="f258" fmla="*/ f216 f108 1"/>
                <a:gd name="f259" fmla="*/ f217 f107 1"/>
                <a:gd name="f260" fmla="*/ f218 f108 1"/>
                <a:gd name="f261" fmla="*/ f219 f107 1"/>
                <a:gd name="f262" fmla="*/ f220 f108 1"/>
                <a:gd name="f263" fmla="*/ f221 f107 1"/>
                <a:gd name="f264" fmla="*/ f222 f108 1"/>
                <a:gd name="f265" fmla="*/ f223 f107 1"/>
                <a:gd name="f266" fmla="*/ f224 f108 1"/>
                <a:gd name="f267" fmla="*/ f225 f107 1"/>
                <a:gd name="f268" fmla="*/ f226 f108 1"/>
                <a:gd name="f269" fmla="*/ f227 f107 1"/>
                <a:gd name="f270" fmla="*/ f228 f108 1"/>
                <a:gd name="f271" fmla="*/ f229 f107 1"/>
                <a:gd name="f272" fmla="*/ f230 f108 1"/>
                <a:gd name="f273" fmla="*/ f231 f107 1"/>
                <a:gd name="f274" fmla="*/ f232 f108 1"/>
                <a:gd name="f275" fmla="*/ f233 f107 1"/>
                <a:gd name="f276" fmla="*/ f234 f108 1"/>
                <a:gd name="f277" fmla="*/ f235 f107 1"/>
                <a:gd name="f278" fmla="*/ f236 f108 1"/>
              </a:gdLst>
              <a:ahLst/>
              <a:cxnLst>
                <a:cxn ang="3cd4">
                  <a:pos x="hc" y="t"/>
                </a:cxn>
                <a:cxn ang="0">
                  <a:pos x="r" y="vc"/>
                </a:cxn>
                <a:cxn ang="cd4">
                  <a:pos x="hc" y="b"/>
                </a:cxn>
                <a:cxn ang="cd2">
                  <a:pos x="l" y="vc"/>
                </a:cxn>
                <a:cxn ang="f156">
                  <a:pos x="f241" y="f242"/>
                </a:cxn>
                <a:cxn ang="f156">
                  <a:pos x="f243" y="f244"/>
                </a:cxn>
                <a:cxn ang="f156">
                  <a:pos x="f245" y="f246"/>
                </a:cxn>
                <a:cxn ang="f156">
                  <a:pos x="f247" y="f248"/>
                </a:cxn>
                <a:cxn ang="f156">
                  <a:pos x="f249" y="f250"/>
                </a:cxn>
                <a:cxn ang="f156">
                  <a:pos x="f251" y="f252"/>
                </a:cxn>
                <a:cxn ang="f156">
                  <a:pos x="f253" y="f254"/>
                </a:cxn>
                <a:cxn ang="f156">
                  <a:pos x="f255" y="f256"/>
                </a:cxn>
                <a:cxn ang="f156">
                  <a:pos x="f257" y="f258"/>
                </a:cxn>
                <a:cxn ang="f156">
                  <a:pos x="f259" y="f260"/>
                </a:cxn>
                <a:cxn ang="f156">
                  <a:pos x="f261" y="f262"/>
                </a:cxn>
                <a:cxn ang="f156">
                  <a:pos x="f263" y="f264"/>
                </a:cxn>
                <a:cxn ang="f156">
                  <a:pos x="f265" y="f266"/>
                </a:cxn>
                <a:cxn ang="f156">
                  <a:pos x="f267" y="f268"/>
                </a:cxn>
                <a:cxn ang="f156">
                  <a:pos x="f269" y="f270"/>
                </a:cxn>
                <a:cxn ang="f156">
                  <a:pos x="f271" y="f272"/>
                </a:cxn>
                <a:cxn ang="f156">
                  <a:pos x="f273" y="f274"/>
                </a:cxn>
                <a:cxn ang="f156">
                  <a:pos x="f275" y="f276"/>
                </a:cxn>
                <a:cxn ang="f156">
                  <a:pos x="f277" y="f278"/>
                </a:cxn>
                <a:cxn ang="f156">
                  <a:pos x="f241" y="f242"/>
                </a:cxn>
              </a:cxnLst>
              <a:rect l="f237" t="f240" r="f238" b="f239"/>
              <a:pathLst>
                <a:path w="151" h="390">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22" y="f47"/>
                    <a:pt x="f48" y="f49"/>
                    <a:pt x="f50" y="f51"/>
                  </a:cubicBezTo>
                  <a:cubicBezTo>
                    <a:pt x="f52" y="f53"/>
                    <a:pt x="f54" y="f55"/>
                    <a:pt x="f56" y="f57"/>
                  </a:cubicBezTo>
                  <a:cubicBezTo>
                    <a:pt x="f58" y="f59"/>
                    <a:pt x="f60" y="f61"/>
                    <a:pt x="f62" y="f63"/>
                  </a:cubicBezTo>
                  <a:cubicBezTo>
                    <a:pt x="f6" y="f25"/>
                    <a:pt x="f64" y="f65"/>
                    <a:pt x="f64" y="f66"/>
                  </a:cubicBezTo>
                  <a:cubicBezTo>
                    <a:pt x="f67" y="f68"/>
                    <a:pt x="f69" y="f70"/>
                    <a:pt x="f71" y="f25"/>
                  </a:cubicBezTo>
                  <a:cubicBezTo>
                    <a:pt x="f72" y="f73"/>
                    <a:pt x="f74" y="f23"/>
                    <a:pt x="f75" y="f70"/>
                  </a:cubicBezTo>
                  <a:cubicBezTo>
                    <a:pt x="f76" y="f77"/>
                    <a:pt x="f78" y="f79"/>
                    <a:pt x="f80" y="f81"/>
                  </a:cubicBezTo>
                  <a:cubicBezTo>
                    <a:pt x="f82" y="f83"/>
                    <a:pt x="f82" y="f84"/>
                    <a:pt x="f85" y="f86"/>
                  </a:cubicBezTo>
                  <a:cubicBezTo>
                    <a:pt x="f87" y="f88"/>
                    <a:pt x="f89" y="f7"/>
                    <a:pt x="f90" y="f91"/>
                  </a:cubicBezTo>
                  <a:cubicBezTo>
                    <a:pt x="f92" y="f93"/>
                    <a:pt x="f94" y="f95"/>
                    <a:pt x="f96" y="f97"/>
                  </a:cubicBezTo>
                  <a:cubicBezTo>
                    <a:pt x="f98" y="f99"/>
                    <a:pt x="f100" y="f101"/>
                    <a:pt x="f102" y="f103"/>
                  </a:cubicBezTo>
                  <a:cubicBezTo>
                    <a:pt x="f48" y="f103"/>
                    <a:pt x="f104" y="f105"/>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4" name="Freeform 26">
              <a:extLst>
                <a:ext uri="{FF2B5EF4-FFF2-40B4-BE49-F238E27FC236}">
                  <a16:creationId xmlns:a16="http://schemas.microsoft.com/office/drawing/2014/main" id="{9613E84D-6418-41D1-85E1-F2A5F51BAACC}"/>
                </a:ext>
              </a:extLst>
            </p:cNvPr>
            <p:cNvSpPr/>
            <p:nvPr/>
          </p:nvSpPr>
          <p:spPr>
            <a:xfrm>
              <a:off x="5180011" y="141283"/>
              <a:ext cx="506413" cy="1304921"/>
            </a:xfrm>
            <a:custGeom>
              <a:avLst/>
              <a:gdLst>
                <a:gd name="f0" fmla="val 10800000"/>
                <a:gd name="f1" fmla="val 5400000"/>
                <a:gd name="f2" fmla="val 180"/>
                <a:gd name="f3" fmla="val w"/>
                <a:gd name="f4" fmla="val h"/>
                <a:gd name="f5" fmla="val 0"/>
                <a:gd name="f6" fmla="val 207"/>
                <a:gd name="f7" fmla="val 533"/>
                <a:gd name="f8" fmla="val 108"/>
                <a:gd name="f9" fmla="val 402"/>
                <a:gd name="f10" fmla="val 98"/>
                <a:gd name="f11" fmla="val 415"/>
                <a:gd name="f12" fmla="val 87"/>
                <a:gd name="f13" fmla="val 428"/>
                <a:gd name="f14" fmla="val 77"/>
                <a:gd name="f15" fmla="val 442"/>
                <a:gd name="f16" fmla="val 58"/>
                <a:gd name="f17" fmla="val 436"/>
                <a:gd name="f18" fmla="val 56"/>
                <a:gd name="f19" fmla="val 411"/>
                <a:gd name="f20" fmla="val 76"/>
                <a:gd name="f21" fmla="val 397"/>
                <a:gd name="f22" fmla="val 84"/>
                <a:gd name="f23" fmla="val 392"/>
                <a:gd name="f24" fmla="val 93"/>
                <a:gd name="f25" fmla="val 388"/>
                <a:gd name="f26" fmla="val 102"/>
                <a:gd name="f27" fmla="val 383"/>
                <a:gd name="f28" fmla="val 83"/>
                <a:gd name="f29" fmla="val 339"/>
                <a:gd name="f30" fmla="val 66"/>
                <a:gd name="f31" fmla="val 296"/>
                <a:gd name="f32" fmla="val 48"/>
                <a:gd name="f33" fmla="val 252"/>
                <a:gd name="f34" fmla="val 43"/>
                <a:gd name="f35" fmla="val 240"/>
                <a:gd name="f36" fmla="val 39"/>
                <a:gd name="f37" fmla="val 227"/>
                <a:gd name="f38" fmla="val 33"/>
                <a:gd name="f39" fmla="val 215"/>
                <a:gd name="f40" fmla="val 146"/>
                <a:gd name="f41" fmla="val 75"/>
                <a:gd name="f42" fmla="val 18"/>
                <a:gd name="f43" fmla="val 23"/>
                <a:gd name="f44" fmla="val 5"/>
                <a:gd name="f45" fmla="val 27"/>
                <a:gd name="f46" fmla="val 10"/>
                <a:gd name="f47" fmla="val 32"/>
                <a:gd name="f48" fmla="val 14"/>
                <a:gd name="f49" fmla="val 68"/>
                <a:gd name="f50" fmla="val 112"/>
                <a:gd name="f51" fmla="val 134"/>
                <a:gd name="f52" fmla="val 123"/>
                <a:gd name="f53" fmla="val 208"/>
                <a:gd name="f54" fmla="val 130"/>
                <a:gd name="f55" fmla="val 261"/>
                <a:gd name="f56" fmla="val 141"/>
                <a:gd name="f57" fmla="val 315"/>
                <a:gd name="f58" fmla="val 150"/>
                <a:gd name="f59" fmla="val 369"/>
                <a:gd name="f60" fmla="val 168"/>
                <a:gd name="f61" fmla="val 372"/>
                <a:gd name="f62" fmla="val 191"/>
                <a:gd name="f63" fmla="val 358"/>
                <a:gd name="f64" fmla="val 203"/>
                <a:gd name="f65" fmla="val 381"/>
                <a:gd name="f66" fmla="val 205"/>
                <a:gd name="f67" fmla="val 399"/>
                <a:gd name="f68" fmla="val 206"/>
                <a:gd name="f69" fmla="val 408"/>
                <a:gd name="f70" fmla="val 187"/>
                <a:gd name="f71" fmla="val 401"/>
                <a:gd name="f72" fmla="val 171"/>
                <a:gd name="f73" fmla="val 394"/>
                <a:gd name="f74" fmla="val 156"/>
                <a:gd name="f75" fmla="val 154"/>
                <a:gd name="f76" fmla="val 390"/>
                <a:gd name="f77" fmla="val 153"/>
                <a:gd name="f78" fmla="val 151"/>
                <a:gd name="f79" fmla="val 159"/>
                <a:gd name="f80" fmla="val 427"/>
                <a:gd name="f81" fmla="val 162"/>
                <a:gd name="f82" fmla="val 462"/>
                <a:gd name="f83" fmla="val 192"/>
                <a:gd name="f84" fmla="val 485"/>
                <a:gd name="f85" fmla="val 202"/>
                <a:gd name="f86" fmla="val 492"/>
                <a:gd name="f87" fmla="val 500"/>
                <a:gd name="f88" fmla="val 195"/>
                <a:gd name="f89" fmla="val 508"/>
                <a:gd name="f90" fmla="val 181"/>
                <a:gd name="f91" fmla="val 525"/>
                <a:gd name="f92" fmla="val 137"/>
                <a:gd name="f93" fmla="val 523"/>
                <a:gd name="f94" fmla="val 132"/>
                <a:gd name="f95" fmla="val 521"/>
                <a:gd name="f96" fmla="val 126"/>
                <a:gd name="f97" fmla="val 510"/>
                <a:gd name="f98" fmla="val 127"/>
                <a:gd name="f99" fmla="val 506"/>
                <a:gd name="f100" fmla="val 469"/>
                <a:gd name="f101" fmla="val 124"/>
                <a:gd name="f102" fmla="val 438"/>
                <a:gd name="f103" fmla="val 114"/>
                <a:gd name="f104" fmla="val 405"/>
                <a:gd name="f105" fmla="val 404"/>
                <a:gd name="f106" fmla="val 110"/>
                <a:gd name="f107" fmla="val 403"/>
                <a:gd name="f108" fmla="+- 0 0 -90"/>
                <a:gd name="f109" fmla="*/ f3 1 207"/>
                <a:gd name="f110" fmla="*/ f4 1 533"/>
                <a:gd name="f111" fmla="val f5"/>
                <a:gd name="f112" fmla="val f6"/>
                <a:gd name="f113" fmla="val f7"/>
                <a:gd name="f114" fmla="*/ f108 f0 1"/>
                <a:gd name="f115" fmla="+- f113 0 f111"/>
                <a:gd name="f116" fmla="+- f112 0 f111"/>
                <a:gd name="f117" fmla="*/ f114 1 f2"/>
                <a:gd name="f118" fmla="*/ f116 1 207"/>
                <a:gd name="f119" fmla="*/ f115 1 533"/>
                <a:gd name="f120" fmla="*/ 108 f116 1"/>
                <a:gd name="f121" fmla="*/ 402 f115 1"/>
                <a:gd name="f122" fmla="*/ 77 f116 1"/>
                <a:gd name="f123" fmla="*/ 442 f115 1"/>
                <a:gd name="f124" fmla="*/ 76 f116 1"/>
                <a:gd name="f125" fmla="*/ 397 f115 1"/>
                <a:gd name="f126" fmla="*/ 102 f116 1"/>
                <a:gd name="f127" fmla="*/ 383 f115 1"/>
                <a:gd name="f128" fmla="*/ 48 f116 1"/>
                <a:gd name="f129" fmla="*/ 252 f115 1"/>
                <a:gd name="f130" fmla="*/ 33 f116 1"/>
                <a:gd name="f131" fmla="*/ 215 f115 1"/>
                <a:gd name="f132" fmla="*/ 18 f116 1"/>
                <a:gd name="f133" fmla="*/ 0 f115 1"/>
                <a:gd name="f134" fmla="*/ 32 f116 1"/>
                <a:gd name="f135" fmla="*/ 14 f115 1"/>
                <a:gd name="f136" fmla="*/ 123 f116 1"/>
                <a:gd name="f137" fmla="*/ 208 f115 1"/>
                <a:gd name="f138" fmla="*/ 150 f116 1"/>
                <a:gd name="f139" fmla="*/ 369 f115 1"/>
                <a:gd name="f140" fmla="*/ 203 f116 1"/>
                <a:gd name="f141" fmla="*/ 381 f115 1"/>
                <a:gd name="f142" fmla="*/ 206 f116 1"/>
                <a:gd name="f143" fmla="*/ 408 f115 1"/>
                <a:gd name="f144" fmla="*/ 156 f116 1"/>
                <a:gd name="f145" fmla="*/ 388 f115 1"/>
                <a:gd name="f146" fmla="*/ 151 f116 1"/>
                <a:gd name="f147" fmla="*/ 394 f115 1"/>
                <a:gd name="f148" fmla="*/ 192 f116 1"/>
                <a:gd name="f149" fmla="*/ 485 f115 1"/>
                <a:gd name="f150" fmla="*/ 195 f116 1"/>
                <a:gd name="f151" fmla="*/ 508 f115 1"/>
                <a:gd name="f152" fmla="*/ 137 f116 1"/>
                <a:gd name="f153" fmla="*/ 523 f115 1"/>
                <a:gd name="f154" fmla="*/ 127 f116 1"/>
                <a:gd name="f155" fmla="*/ 506 f115 1"/>
                <a:gd name="f156" fmla="*/ 114 f116 1"/>
                <a:gd name="f157" fmla="*/ 405 f115 1"/>
                <a:gd name="f158" fmla="+- f117 0 f1"/>
                <a:gd name="f159" fmla="*/ f120 1 207"/>
                <a:gd name="f160" fmla="*/ f121 1 533"/>
                <a:gd name="f161" fmla="*/ f122 1 207"/>
                <a:gd name="f162" fmla="*/ f123 1 533"/>
                <a:gd name="f163" fmla="*/ f124 1 207"/>
                <a:gd name="f164" fmla="*/ f125 1 533"/>
                <a:gd name="f165" fmla="*/ f126 1 207"/>
                <a:gd name="f166" fmla="*/ f127 1 533"/>
                <a:gd name="f167" fmla="*/ f128 1 207"/>
                <a:gd name="f168" fmla="*/ f129 1 533"/>
                <a:gd name="f169" fmla="*/ f130 1 207"/>
                <a:gd name="f170" fmla="*/ f131 1 533"/>
                <a:gd name="f171" fmla="*/ f132 1 207"/>
                <a:gd name="f172" fmla="*/ f133 1 533"/>
                <a:gd name="f173" fmla="*/ f134 1 207"/>
                <a:gd name="f174" fmla="*/ f135 1 533"/>
                <a:gd name="f175" fmla="*/ f136 1 207"/>
                <a:gd name="f176" fmla="*/ f137 1 533"/>
                <a:gd name="f177" fmla="*/ f138 1 207"/>
                <a:gd name="f178" fmla="*/ f139 1 533"/>
                <a:gd name="f179" fmla="*/ f140 1 207"/>
                <a:gd name="f180" fmla="*/ f141 1 533"/>
                <a:gd name="f181" fmla="*/ f142 1 207"/>
                <a:gd name="f182" fmla="*/ f143 1 533"/>
                <a:gd name="f183" fmla="*/ f144 1 207"/>
                <a:gd name="f184" fmla="*/ f145 1 533"/>
                <a:gd name="f185" fmla="*/ f146 1 207"/>
                <a:gd name="f186" fmla="*/ f147 1 533"/>
                <a:gd name="f187" fmla="*/ f148 1 207"/>
                <a:gd name="f188" fmla="*/ f149 1 533"/>
                <a:gd name="f189" fmla="*/ f150 1 207"/>
                <a:gd name="f190" fmla="*/ f151 1 533"/>
                <a:gd name="f191" fmla="*/ f152 1 207"/>
                <a:gd name="f192" fmla="*/ f153 1 533"/>
                <a:gd name="f193" fmla="*/ f154 1 207"/>
                <a:gd name="f194" fmla="*/ f155 1 533"/>
                <a:gd name="f195" fmla="*/ f156 1 207"/>
                <a:gd name="f196" fmla="*/ f157 1 533"/>
                <a:gd name="f197" fmla="*/ 0 1 f118"/>
                <a:gd name="f198" fmla="*/ f112 1 f118"/>
                <a:gd name="f199" fmla="*/ 0 1 f119"/>
                <a:gd name="f200" fmla="*/ f113 1 f119"/>
                <a:gd name="f201" fmla="*/ f159 1 f118"/>
                <a:gd name="f202" fmla="*/ f160 1 f119"/>
                <a:gd name="f203" fmla="*/ f161 1 f118"/>
                <a:gd name="f204" fmla="*/ f162 1 f119"/>
                <a:gd name="f205" fmla="*/ f163 1 f118"/>
                <a:gd name="f206" fmla="*/ f164 1 f119"/>
                <a:gd name="f207" fmla="*/ f165 1 f118"/>
                <a:gd name="f208" fmla="*/ f166 1 f119"/>
                <a:gd name="f209" fmla="*/ f167 1 f118"/>
                <a:gd name="f210" fmla="*/ f168 1 f119"/>
                <a:gd name="f211" fmla="*/ f169 1 f118"/>
                <a:gd name="f212" fmla="*/ f170 1 f119"/>
                <a:gd name="f213" fmla="*/ f171 1 f118"/>
                <a:gd name="f214" fmla="*/ f172 1 f119"/>
                <a:gd name="f215" fmla="*/ f173 1 f118"/>
                <a:gd name="f216" fmla="*/ f174 1 f119"/>
                <a:gd name="f217" fmla="*/ f175 1 f118"/>
                <a:gd name="f218" fmla="*/ f176 1 f119"/>
                <a:gd name="f219" fmla="*/ f177 1 f118"/>
                <a:gd name="f220" fmla="*/ f178 1 f119"/>
                <a:gd name="f221" fmla="*/ f179 1 f118"/>
                <a:gd name="f222" fmla="*/ f180 1 f119"/>
                <a:gd name="f223" fmla="*/ f181 1 f118"/>
                <a:gd name="f224" fmla="*/ f182 1 f119"/>
                <a:gd name="f225" fmla="*/ f183 1 f118"/>
                <a:gd name="f226" fmla="*/ f184 1 f119"/>
                <a:gd name="f227" fmla="*/ f185 1 f118"/>
                <a:gd name="f228" fmla="*/ f186 1 f119"/>
                <a:gd name="f229" fmla="*/ f187 1 f118"/>
                <a:gd name="f230" fmla="*/ f188 1 f119"/>
                <a:gd name="f231" fmla="*/ f189 1 f118"/>
                <a:gd name="f232" fmla="*/ f190 1 f119"/>
                <a:gd name="f233" fmla="*/ f191 1 f118"/>
                <a:gd name="f234" fmla="*/ f192 1 f119"/>
                <a:gd name="f235" fmla="*/ f193 1 f118"/>
                <a:gd name="f236" fmla="*/ f194 1 f119"/>
                <a:gd name="f237" fmla="*/ f195 1 f118"/>
                <a:gd name="f238" fmla="*/ f196 1 f119"/>
                <a:gd name="f239" fmla="*/ f197 f109 1"/>
                <a:gd name="f240" fmla="*/ f198 f109 1"/>
                <a:gd name="f241" fmla="*/ f200 f110 1"/>
                <a:gd name="f242" fmla="*/ f199 f110 1"/>
                <a:gd name="f243" fmla="*/ f201 f109 1"/>
                <a:gd name="f244" fmla="*/ f202 f110 1"/>
                <a:gd name="f245" fmla="*/ f203 f109 1"/>
                <a:gd name="f246" fmla="*/ f204 f110 1"/>
                <a:gd name="f247" fmla="*/ f205 f109 1"/>
                <a:gd name="f248" fmla="*/ f206 f110 1"/>
                <a:gd name="f249" fmla="*/ f207 f109 1"/>
                <a:gd name="f250" fmla="*/ f208 f110 1"/>
                <a:gd name="f251" fmla="*/ f209 f109 1"/>
                <a:gd name="f252" fmla="*/ f210 f110 1"/>
                <a:gd name="f253" fmla="*/ f211 f109 1"/>
                <a:gd name="f254" fmla="*/ f212 f110 1"/>
                <a:gd name="f255" fmla="*/ f213 f109 1"/>
                <a:gd name="f256" fmla="*/ f214 f110 1"/>
                <a:gd name="f257" fmla="*/ f215 f109 1"/>
                <a:gd name="f258" fmla="*/ f216 f110 1"/>
                <a:gd name="f259" fmla="*/ f217 f109 1"/>
                <a:gd name="f260" fmla="*/ f218 f110 1"/>
                <a:gd name="f261" fmla="*/ f219 f109 1"/>
                <a:gd name="f262" fmla="*/ f220 f110 1"/>
                <a:gd name="f263" fmla="*/ f221 f109 1"/>
                <a:gd name="f264" fmla="*/ f222 f110 1"/>
                <a:gd name="f265" fmla="*/ f223 f109 1"/>
                <a:gd name="f266" fmla="*/ f224 f110 1"/>
                <a:gd name="f267" fmla="*/ f225 f109 1"/>
                <a:gd name="f268" fmla="*/ f226 f110 1"/>
                <a:gd name="f269" fmla="*/ f227 f109 1"/>
                <a:gd name="f270" fmla="*/ f228 f110 1"/>
                <a:gd name="f271" fmla="*/ f229 f109 1"/>
                <a:gd name="f272" fmla="*/ f230 f110 1"/>
                <a:gd name="f273" fmla="*/ f231 f109 1"/>
                <a:gd name="f274" fmla="*/ f232 f110 1"/>
                <a:gd name="f275" fmla="*/ f233 f109 1"/>
                <a:gd name="f276" fmla="*/ f234 f110 1"/>
                <a:gd name="f277" fmla="*/ f235 f109 1"/>
                <a:gd name="f278" fmla="*/ f236 f110 1"/>
                <a:gd name="f279" fmla="*/ f237 f109 1"/>
                <a:gd name="f280" fmla="*/ f238 f110 1"/>
              </a:gdLst>
              <a:ahLst/>
              <a:cxnLst>
                <a:cxn ang="3cd4">
                  <a:pos x="hc" y="t"/>
                </a:cxn>
                <a:cxn ang="0">
                  <a:pos x="r" y="vc"/>
                </a:cxn>
                <a:cxn ang="cd4">
                  <a:pos x="hc" y="b"/>
                </a:cxn>
                <a:cxn ang="cd2">
                  <a:pos x="l" y="vc"/>
                </a:cxn>
                <a:cxn ang="f158">
                  <a:pos x="f243" y="f244"/>
                </a:cxn>
                <a:cxn ang="f158">
                  <a:pos x="f245" y="f246"/>
                </a:cxn>
                <a:cxn ang="f158">
                  <a:pos x="f247" y="f248"/>
                </a:cxn>
                <a:cxn ang="f158">
                  <a:pos x="f249" y="f250"/>
                </a:cxn>
                <a:cxn ang="f158">
                  <a:pos x="f251" y="f252"/>
                </a:cxn>
                <a:cxn ang="f158">
                  <a:pos x="f253" y="f254"/>
                </a:cxn>
                <a:cxn ang="f158">
                  <a:pos x="f255" y="f256"/>
                </a:cxn>
                <a:cxn ang="f158">
                  <a:pos x="f257" y="f258"/>
                </a:cxn>
                <a:cxn ang="f158">
                  <a:pos x="f259" y="f260"/>
                </a:cxn>
                <a:cxn ang="f158">
                  <a:pos x="f261" y="f262"/>
                </a:cxn>
                <a:cxn ang="f158">
                  <a:pos x="f263" y="f264"/>
                </a:cxn>
                <a:cxn ang="f158">
                  <a:pos x="f265" y="f266"/>
                </a:cxn>
                <a:cxn ang="f158">
                  <a:pos x="f267" y="f268"/>
                </a:cxn>
                <a:cxn ang="f158">
                  <a:pos x="f269" y="f270"/>
                </a:cxn>
                <a:cxn ang="f158">
                  <a:pos x="f271" y="f272"/>
                </a:cxn>
                <a:cxn ang="f158">
                  <a:pos x="f273" y="f274"/>
                </a:cxn>
                <a:cxn ang="f158">
                  <a:pos x="f275" y="f276"/>
                </a:cxn>
                <a:cxn ang="f158">
                  <a:pos x="f277" y="f278"/>
                </a:cxn>
                <a:cxn ang="f158">
                  <a:pos x="f279" y="f280"/>
                </a:cxn>
                <a:cxn ang="f158">
                  <a:pos x="f243" y="f244"/>
                </a:cxn>
              </a:cxnLst>
              <a:rect l="f239" t="f242" r="f240" b="f241"/>
              <a:pathLst>
                <a:path w="206" h="53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5" y="f40"/>
                    <a:pt x="f5" y="f41"/>
                    <a:pt x="f42" y="f5"/>
                  </a:cubicBezTo>
                  <a:cubicBezTo>
                    <a:pt x="f43" y="f44"/>
                    <a:pt x="f45" y="f46"/>
                    <a:pt x="f47" y="f48"/>
                  </a:cubicBezTo>
                  <a:cubicBezTo>
                    <a:pt x="f22" y="f49"/>
                    <a:pt x="f50" y="f51"/>
                    <a:pt x="f52" y="f53"/>
                  </a:cubicBezTo>
                  <a:cubicBezTo>
                    <a:pt x="f54" y="f55"/>
                    <a:pt x="f56" y="f57"/>
                    <a:pt x="f58" y="f59"/>
                  </a:cubicBezTo>
                  <a:cubicBezTo>
                    <a:pt x="f60" y="f61"/>
                    <a:pt x="f62" y="f63"/>
                    <a:pt x="f64" y="f65"/>
                  </a:cubicBezTo>
                  <a:cubicBezTo>
                    <a:pt x="f6" y="f25"/>
                    <a:pt x="f66" y="f67"/>
                    <a:pt x="f68" y="f69"/>
                  </a:cubicBezTo>
                  <a:cubicBezTo>
                    <a:pt x="f70" y="f71"/>
                    <a:pt x="f72" y="f73"/>
                    <a:pt x="f74" y="f25"/>
                  </a:cubicBezTo>
                  <a:cubicBezTo>
                    <a:pt x="f75" y="f76"/>
                    <a:pt x="f77" y="f23"/>
                    <a:pt x="f78" y="f73"/>
                  </a:cubicBezTo>
                  <a:cubicBezTo>
                    <a:pt x="f79" y="f80"/>
                    <a:pt x="f81" y="f82"/>
                    <a:pt x="f83" y="f84"/>
                  </a:cubicBezTo>
                  <a:cubicBezTo>
                    <a:pt x="f85" y="f86"/>
                    <a:pt x="f85" y="f87"/>
                    <a:pt x="f88" y="f89"/>
                  </a:cubicBezTo>
                  <a:cubicBezTo>
                    <a:pt x="f90" y="f91"/>
                    <a:pt x="f74" y="f7"/>
                    <a:pt x="f92" y="f93"/>
                  </a:cubicBezTo>
                  <a:cubicBezTo>
                    <a:pt x="f94" y="f95"/>
                    <a:pt x="f96" y="f97"/>
                    <a:pt x="f98" y="f99"/>
                  </a:cubicBezTo>
                  <a:cubicBezTo>
                    <a:pt x="f56" y="f100"/>
                    <a:pt x="f101" y="f102"/>
                    <a:pt x="f103" y="f104"/>
                  </a:cubicBezTo>
                  <a:cubicBezTo>
                    <a:pt x="f50" y="f105"/>
                    <a:pt x="f106" y="f107"/>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5" name="Freeform 27">
              <a:extLst>
                <a:ext uri="{FF2B5EF4-FFF2-40B4-BE49-F238E27FC236}">
                  <a16:creationId xmlns:a16="http://schemas.microsoft.com/office/drawing/2014/main" id="{DD032D12-B7BA-4826-838A-0462794A44FD}"/>
                </a:ext>
              </a:extLst>
            </p:cNvPr>
            <p:cNvSpPr/>
            <p:nvPr/>
          </p:nvSpPr>
          <p:spPr>
            <a:xfrm>
              <a:off x="5268909" y="4057650"/>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64"/>
                <a:gd name="f25" fmla="val 57"/>
                <a:gd name="f26" fmla="val 11"/>
                <a:gd name="f27" fmla="val 50"/>
                <a:gd name="f28" fmla="val 8"/>
                <a:gd name="f29" fmla="val 43"/>
                <a:gd name="f30" fmla="val 7"/>
                <a:gd name="f31" fmla="val 40"/>
                <a:gd name="f32" fmla="val 38"/>
                <a:gd name="f33" fmla="val 6"/>
                <a:gd name="f34" fmla="val 36"/>
                <a:gd name="f35" fmla="val 25"/>
                <a:gd name="f36" fmla="val 3"/>
                <a:gd name="f37" fmla="val 4"/>
                <a:gd name="f38" fmla="val 1"/>
                <a:gd name="f39" fmla="val 5"/>
                <a:gd name="f40" fmla="val 2"/>
                <a:gd name="f41" fmla="val 12"/>
                <a:gd name="f42" fmla="val 19"/>
                <a:gd name="f43" fmla="val 23"/>
                <a:gd name="f44" fmla="val 21"/>
                <a:gd name="f45" fmla="val 22"/>
                <a:gd name="f46" fmla="val 44"/>
                <a:gd name="f47" fmla="val 24"/>
                <a:gd name="f48" fmla="val 53"/>
                <a:gd name="f49" fmla="val 62"/>
                <a:gd name="f50" fmla="val 28"/>
                <a:gd name="f51" fmla="val 63"/>
                <a:gd name="f52" fmla="val 32"/>
                <a:gd name="f53" fmla="val 60"/>
                <a:gd name="f54" fmla="val 34"/>
                <a:gd name="f55" fmla="val 29"/>
                <a:gd name="f56" fmla="val 26"/>
                <a:gd name="f57" fmla="val 27"/>
                <a:gd name="f58" fmla="val 78"/>
                <a:gd name="f59" fmla="val 82"/>
                <a:gd name="f60" fmla="val 83"/>
                <a:gd name="f61" fmla="val 84"/>
                <a:gd name="f62" fmla="val 33"/>
                <a:gd name="f63" fmla="val 86"/>
                <a:gd name="f64" fmla="val 30"/>
                <a:gd name="f65" fmla="val 88"/>
                <a:gd name="f66" fmla="val 85"/>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4 f75 1"/>
                <a:gd name="f87" fmla="*/ 8 f76 1"/>
                <a:gd name="f88" fmla="*/ 43 f75 1"/>
                <a:gd name="f89" fmla="*/ 6 f76 1"/>
                <a:gd name="f90" fmla="*/ 36 f75 1"/>
                <a:gd name="f91" fmla="*/ 3 f76 1"/>
                <a:gd name="f92" fmla="*/ 0 f75 1"/>
                <a:gd name="f93" fmla="*/ 5 f76 1"/>
                <a:gd name="f94" fmla="*/ 3 f75 1"/>
                <a:gd name="f95" fmla="*/ 21 f76 1"/>
                <a:gd name="f96" fmla="*/ 35 f75 1"/>
                <a:gd name="f97" fmla="*/ 25 f76 1"/>
                <a:gd name="f98" fmla="*/ 62 f75 1"/>
                <a:gd name="f99" fmla="*/ 34 f76 1"/>
                <a:gd name="f100" fmla="*/ 35 f76 1"/>
                <a:gd name="f101" fmla="*/ 69 f75 1"/>
                <a:gd name="f102" fmla="*/ 26 f76 1"/>
                <a:gd name="f103" fmla="*/ 65 f75 1"/>
                <a:gd name="f104" fmla="*/ 66 f75 1"/>
                <a:gd name="f105" fmla="*/ 32 f76 1"/>
                <a:gd name="f106" fmla="*/ 82 f75 1"/>
                <a:gd name="f107" fmla="*/ 33 f76 1"/>
                <a:gd name="f108" fmla="*/ 86 f75 1"/>
                <a:gd name="f109" fmla="*/ 23 f76 1"/>
                <a:gd name="f110" fmla="*/ 88 f75 1"/>
                <a:gd name="f111" fmla="*/ 22 f76 1"/>
                <a:gd name="f112" fmla="*/ 85 f75 1"/>
                <a:gd name="f113" fmla="*/ 19 f76 1"/>
                <a:gd name="f114" fmla="+- f77 0 f1"/>
                <a:gd name="f115" fmla="*/ f80 1 35"/>
                <a:gd name="f116" fmla="*/ f81 1 90"/>
                <a:gd name="f117" fmla="*/ f82 1 35"/>
                <a:gd name="f118" fmla="*/ f83 1 90"/>
                <a:gd name="f119" fmla="*/ f84 1 90"/>
                <a:gd name="f120" fmla="*/ f85 1 35"/>
                <a:gd name="f121" fmla="*/ f86 1 90"/>
                <a:gd name="f122" fmla="*/ f87 1 35"/>
                <a:gd name="f123" fmla="*/ f88 1 90"/>
                <a:gd name="f124" fmla="*/ f89 1 35"/>
                <a:gd name="f125" fmla="*/ f90 1 90"/>
                <a:gd name="f126" fmla="*/ f91 1 35"/>
                <a:gd name="f127" fmla="*/ f92 1 90"/>
                <a:gd name="f128" fmla="*/ f93 1 35"/>
                <a:gd name="f129" fmla="*/ f94 1 90"/>
                <a:gd name="f130" fmla="*/ f95 1 35"/>
                <a:gd name="f131" fmla="*/ f96 1 90"/>
                <a:gd name="f132" fmla="*/ f97 1 35"/>
                <a:gd name="f133" fmla="*/ f98 1 90"/>
                <a:gd name="f134" fmla="*/ f99 1 35"/>
                <a:gd name="f135" fmla="*/ f100 1 35"/>
                <a:gd name="f136" fmla="*/ f101 1 90"/>
                <a:gd name="f137" fmla="*/ f102 1 35"/>
                <a:gd name="f138" fmla="*/ f103 1 90"/>
                <a:gd name="f139" fmla="*/ f104 1 90"/>
                <a:gd name="f140" fmla="*/ f105 1 35"/>
                <a:gd name="f141" fmla="*/ f106 1 90"/>
                <a:gd name="f142" fmla="*/ f107 1 35"/>
                <a:gd name="f143" fmla="*/ f108 1 90"/>
                <a:gd name="f144" fmla="*/ f109 1 35"/>
                <a:gd name="f145" fmla="*/ f110 1 90"/>
                <a:gd name="f146" fmla="*/ f111 1 35"/>
                <a:gd name="f147" fmla="*/ f112 1 90"/>
                <a:gd name="f148" fmla="*/ f113 1 35"/>
                <a:gd name="f149" fmla="*/ 0 1 f78"/>
                <a:gd name="f150" fmla="*/ f72 1 f78"/>
                <a:gd name="f151" fmla="*/ 0 1 f79"/>
                <a:gd name="f152" fmla="*/ f73 1 f79"/>
                <a:gd name="f153" fmla="*/ f115 1 f78"/>
                <a:gd name="f154" fmla="*/ f116 1 f79"/>
                <a:gd name="f155" fmla="*/ f117 1 f78"/>
                <a:gd name="f156" fmla="*/ f118 1 f79"/>
                <a:gd name="f157" fmla="*/ f119 1 f79"/>
                <a:gd name="f158" fmla="*/ f120 1 f78"/>
                <a:gd name="f159" fmla="*/ f121 1 f79"/>
                <a:gd name="f160" fmla="*/ f122 1 f78"/>
                <a:gd name="f161" fmla="*/ f123 1 f79"/>
                <a:gd name="f162" fmla="*/ f124 1 f78"/>
                <a:gd name="f163" fmla="*/ f125 1 f79"/>
                <a:gd name="f164" fmla="*/ f126 1 f78"/>
                <a:gd name="f165" fmla="*/ f127 1 f79"/>
                <a:gd name="f166" fmla="*/ f128 1 f78"/>
                <a:gd name="f167" fmla="*/ f129 1 f79"/>
                <a:gd name="f168" fmla="*/ f130 1 f78"/>
                <a:gd name="f169" fmla="*/ f131 1 f79"/>
                <a:gd name="f170" fmla="*/ f132 1 f78"/>
                <a:gd name="f171" fmla="*/ f133 1 f79"/>
                <a:gd name="f172" fmla="*/ f134 1 f78"/>
                <a:gd name="f173" fmla="*/ f135 1 f78"/>
                <a:gd name="f174" fmla="*/ f136 1 f79"/>
                <a:gd name="f175" fmla="*/ f137 1 f78"/>
                <a:gd name="f176" fmla="*/ f138 1 f79"/>
                <a:gd name="f177" fmla="*/ f139 1 f79"/>
                <a:gd name="f178" fmla="*/ f140 1 f78"/>
                <a:gd name="f179" fmla="*/ f141 1 f79"/>
                <a:gd name="f180" fmla="*/ f142 1 f78"/>
                <a:gd name="f181" fmla="*/ f143 1 f79"/>
                <a:gd name="f182" fmla="*/ f144 1 f78"/>
                <a:gd name="f183" fmla="*/ f145 1 f79"/>
                <a:gd name="f184" fmla="*/ f146 1 f78"/>
                <a:gd name="f185" fmla="*/ f147 1 f79"/>
                <a:gd name="f186" fmla="*/ f148 1 f78"/>
                <a:gd name="f187" fmla="*/ f149 f69 1"/>
                <a:gd name="f188" fmla="*/ f150 f69 1"/>
                <a:gd name="f189" fmla="*/ f152 f70 1"/>
                <a:gd name="f190" fmla="*/ f151 f70 1"/>
                <a:gd name="f191" fmla="*/ f153 f69 1"/>
                <a:gd name="f192" fmla="*/ f154 f70 1"/>
                <a:gd name="f193" fmla="*/ f155 f69 1"/>
                <a:gd name="f194" fmla="*/ f156 f70 1"/>
                <a:gd name="f195" fmla="*/ f157 f70 1"/>
                <a:gd name="f196" fmla="*/ f158 f69 1"/>
                <a:gd name="f197" fmla="*/ f159 f70 1"/>
                <a:gd name="f198" fmla="*/ f160 f69 1"/>
                <a:gd name="f199" fmla="*/ f161 f70 1"/>
                <a:gd name="f200" fmla="*/ f162 f69 1"/>
                <a:gd name="f201" fmla="*/ f163 f70 1"/>
                <a:gd name="f202" fmla="*/ f164 f69 1"/>
                <a:gd name="f203" fmla="*/ f165 f70 1"/>
                <a:gd name="f204" fmla="*/ f166 f69 1"/>
                <a:gd name="f205" fmla="*/ f167 f70 1"/>
                <a:gd name="f206" fmla="*/ f168 f69 1"/>
                <a:gd name="f207" fmla="*/ f169 f70 1"/>
                <a:gd name="f208" fmla="*/ f170 f69 1"/>
                <a:gd name="f209" fmla="*/ f171 f70 1"/>
                <a:gd name="f210" fmla="*/ f172 f69 1"/>
                <a:gd name="f211" fmla="*/ f173 f69 1"/>
                <a:gd name="f212" fmla="*/ f174 f70 1"/>
                <a:gd name="f213" fmla="*/ f175 f69 1"/>
                <a:gd name="f214" fmla="*/ f176 f70 1"/>
                <a:gd name="f215" fmla="*/ f177 f70 1"/>
                <a:gd name="f216" fmla="*/ f178 f69 1"/>
                <a:gd name="f217" fmla="*/ f179 f70 1"/>
                <a:gd name="f218" fmla="*/ f180 f69 1"/>
                <a:gd name="f219" fmla="*/ f181 f70 1"/>
                <a:gd name="f220" fmla="*/ f182 f69 1"/>
                <a:gd name="f221" fmla="*/ f183 f70 1"/>
                <a:gd name="f222" fmla="*/ f184 f69 1"/>
                <a:gd name="f223" fmla="*/ f185 f70 1"/>
                <a:gd name="f224" fmla="*/ f186 f69 1"/>
              </a:gdLst>
              <a:ahLst/>
              <a:cxnLst>
                <a:cxn ang="3cd4">
                  <a:pos x="hc" y="t"/>
                </a:cxn>
                <a:cxn ang="0">
                  <a:pos x="r" y="vc"/>
                </a:cxn>
                <a:cxn ang="cd4">
                  <a:pos x="hc" y="b"/>
                </a:cxn>
                <a:cxn ang="cd2">
                  <a:pos x="l" y="vc"/>
                </a:cxn>
                <a:cxn ang="f114">
                  <a:pos x="f191" y="f192"/>
                </a:cxn>
                <a:cxn ang="f114">
                  <a:pos x="f193" y="f194"/>
                </a:cxn>
                <a:cxn ang="f114">
                  <a:pos x="f193" y="f195"/>
                </a:cxn>
                <a:cxn ang="f114">
                  <a:pos x="f196" y="f197"/>
                </a:cxn>
                <a:cxn ang="f114">
                  <a:pos x="f198" y="f199"/>
                </a:cxn>
                <a:cxn ang="f114">
                  <a:pos x="f200" y="f201"/>
                </a:cxn>
                <a:cxn ang="f114">
                  <a:pos x="f202" y="f203"/>
                </a:cxn>
                <a:cxn ang="f114">
                  <a:pos x="f204" y="f205"/>
                </a:cxn>
                <a:cxn ang="f114">
                  <a:pos x="f206" y="f207"/>
                </a:cxn>
                <a:cxn ang="f114">
                  <a:pos x="f208" y="f209"/>
                </a:cxn>
                <a:cxn ang="f114">
                  <a:pos x="f210" y="f197"/>
                </a:cxn>
                <a:cxn ang="f114">
                  <a:pos x="f211" y="f212"/>
                </a:cxn>
                <a:cxn ang="f114">
                  <a:pos x="f213" y="f214"/>
                </a:cxn>
                <a:cxn ang="f114">
                  <a:pos x="f213" y="f215"/>
                </a:cxn>
                <a:cxn ang="f114">
                  <a:pos x="f216" y="f217"/>
                </a:cxn>
                <a:cxn ang="f114">
                  <a:pos x="f218" y="f219"/>
                </a:cxn>
                <a:cxn ang="f114">
                  <a:pos x="f220" y="f221"/>
                </a:cxn>
                <a:cxn ang="f114">
                  <a:pos x="f222" y="f223"/>
                </a:cxn>
                <a:cxn ang="f114">
                  <a:pos x="f224" y="f192"/>
                </a:cxn>
                <a:cxn ang="f114">
                  <a:pos x="f191" y="f192"/>
                </a:cxn>
              </a:cxnLst>
              <a:rect l="f187" t="f190" r="f188" b="f189"/>
              <a:pathLst>
                <a:path w="35" h="90">
                  <a:moveTo>
                    <a:pt x="f8" y="f9"/>
                  </a:moveTo>
                  <a:cubicBezTo>
                    <a:pt x="f10" y="f11"/>
                    <a:pt x="f12" y="f13"/>
                    <a:pt x="f14" y="f15"/>
                  </a:cubicBezTo>
                  <a:cubicBezTo>
                    <a:pt x="f16" y="f17"/>
                    <a:pt x="f16" y="f18"/>
                    <a:pt x="f14" y="f19"/>
                  </a:cubicBezTo>
                  <a:cubicBezTo>
                    <a:pt x="f20" y="f21"/>
                    <a:pt x="f22" y="f23"/>
                    <a:pt x="f10" y="f24"/>
                  </a:cubicBezTo>
                  <a:cubicBezTo>
                    <a:pt x="f20" y="f25"/>
                    <a:pt x="f26" y="f27"/>
                    <a:pt x="f28" y="f29"/>
                  </a:cubicBezTo>
                  <a:cubicBezTo>
                    <a:pt x="f30" y="f31"/>
                    <a:pt x="f30" y="f32"/>
                    <a:pt x="f33" y="f34"/>
                  </a:cubicBezTo>
                  <a:cubicBezTo>
                    <a:pt x="f5" y="f35"/>
                    <a:pt x="f5" y="f14"/>
                    <a:pt x="f36" y="f5"/>
                  </a:cubicBezTo>
                  <a:cubicBezTo>
                    <a:pt x="f37" y="f38"/>
                    <a:pt x="f39" y="f40"/>
                    <a:pt x="f39" y="f36"/>
                  </a:cubicBezTo>
                  <a:cubicBezTo>
                    <a:pt x="f20" y="f41"/>
                    <a:pt x="f42" y="f43"/>
                    <a:pt x="f44" y="f6"/>
                  </a:cubicBezTo>
                  <a:cubicBezTo>
                    <a:pt x="f45" y="f46"/>
                    <a:pt x="f47" y="f48"/>
                    <a:pt x="f35" y="f49"/>
                  </a:cubicBezTo>
                  <a:cubicBezTo>
                    <a:pt x="f50" y="f51"/>
                    <a:pt x="f52" y="f53"/>
                    <a:pt x="f54" y="f24"/>
                  </a:cubicBezTo>
                  <a:cubicBezTo>
                    <a:pt x="f6" y="f23"/>
                    <a:pt x="f6" y="f19"/>
                    <a:pt x="f6" y="f18"/>
                  </a:cubicBezTo>
                  <a:cubicBezTo>
                    <a:pt x="f52" y="f19"/>
                    <a:pt x="f55" y="f21"/>
                    <a:pt x="f56" y="f23"/>
                  </a:cubicBezTo>
                  <a:cubicBezTo>
                    <a:pt x="f56" y="f21"/>
                    <a:pt x="f56" y="f21"/>
                    <a:pt x="f56" y="f21"/>
                  </a:cubicBezTo>
                  <a:cubicBezTo>
                    <a:pt x="f57" y="f13"/>
                    <a:pt x="f57" y="f58"/>
                    <a:pt x="f52" y="f59"/>
                  </a:cubicBezTo>
                  <a:cubicBezTo>
                    <a:pt x="f54" y="f60"/>
                    <a:pt x="f54" y="f61"/>
                    <a:pt x="f62" y="f63"/>
                  </a:cubicBezTo>
                  <a:cubicBezTo>
                    <a:pt x="f64" y="f65"/>
                    <a:pt x="f56" y="f7"/>
                    <a:pt x="f43" y="f65"/>
                  </a:cubicBezTo>
                  <a:cubicBezTo>
                    <a:pt x="f45" y="f65"/>
                    <a:pt x="f44" y="f63"/>
                    <a:pt x="f45" y="f66"/>
                  </a:cubicBezTo>
                  <a:cubicBezTo>
                    <a:pt x="f47" y="f67"/>
                    <a:pt x="f44" y="f15"/>
                    <a:pt x="f42" y="f9"/>
                  </a:cubicBezTo>
                  <a:cubicBezTo>
                    <a:pt x="f42" y="f9"/>
                    <a:pt x="f42"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6" name="Freeform 28">
              <a:extLst>
                <a:ext uri="{FF2B5EF4-FFF2-40B4-BE49-F238E27FC236}">
                  <a16:creationId xmlns:a16="http://schemas.microsoft.com/office/drawing/2014/main" id="{121E9CB3-54E1-4F07-8609-5A1C6B4AA683}"/>
                </a:ext>
              </a:extLst>
            </p:cNvPr>
            <p:cNvSpPr/>
            <p:nvPr/>
          </p:nvSpPr>
          <p:spPr>
            <a:xfrm>
              <a:off x="7119939" y="2508254"/>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70"/>
                <a:gd name="f12" fmla="val 15"/>
                <a:gd name="f13" fmla="val 72"/>
                <a:gd name="f14" fmla="val 13"/>
                <a:gd name="f15" fmla="val 74"/>
                <a:gd name="f16" fmla="val 10"/>
                <a:gd name="f17" fmla="val 73"/>
                <a:gd name="f18" fmla="val 69"/>
                <a:gd name="f19" fmla="val 14"/>
                <a:gd name="f20" fmla="val 66"/>
                <a:gd name="f21" fmla="val 16"/>
                <a:gd name="f22" fmla="val 65"/>
                <a:gd name="f23" fmla="val 64"/>
                <a:gd name="f24" fmla="val 57"/>
                <a:gd name="f25" fmla="val 11"/>
                <a:gd name="f26" fmla="val 50"/>
                <a:gd name="f27" fmla="val 8"/>
                <a:gd name="f28" fmla="val 42"/>
                <a:gd name="f29" fmla="val 7"/>
                <a:gd name="f30" fmla="val 40"/>
                <a:gd name="f31" fmla="val 38"/>
                <a:gd name="f32" fmla="val 6"/>
                <a:gd name="f33" fmla="val 36"/>
                <a:gd name="f34" fmla="val 25"/>
                <a:gd name="f35" fmla="val 3"/>
                <a:gd name="f36" fmla="val 4"/>
                <a:gd name="f37" fmla="val 1"/>
                <a:gd name="f38" fmla="val 5"/>
                <a:gd name="f39" fmla="val 2"/>
                <a:gd name="f40" fmla="val 19"/>
                <a:gd name="f41" fmla="val 22"/>
                <a:gd name="f42" fmla="val 21"/>
                <a:gd name="f43" fmla="val 44"/>
                <a:gd name="f44" fmla="val 24"/>
                <a:gd name="f45" fmla="val 53"/>
                <a:gd name="f46" fmla="val 62"/>
                <a:gd name="f47" fmla="val 28"/>
                <a:gd name="f48" fmla="val 32"/>
                <a:gd name="f49" fmla="val 60"/>
                <a:gd name="f50" fmla="val 34"/>
                <a:gd name="f51" fmla="val 29"/>
                <a:gd name="f52" fmla="val 26"/>
                <a:gd name="f53" fmla="val 27"/>
                <a:gd name="f54" fmla="val 78"/>
                <a:gd name="f55" fmla="val 81"/>
                <a:gd name="f56" fmla="val 83"/>
                <a:gd name="f57" fmla="val 84"/>
                <a:gd name="f58" fmla="val 33"/>
                <a:gd name="f59" fmla="val 85"/>
                <a:gd name="f60" fmla="val 31"/>
                <a:gd name="f61" fmla="val 88"/>
                <a:gd name="f62" fmla="val 23"/>
                <a:gd name="f63" fmla="val 86"/>
                <a:gd name="f64" fmla="val 79"/>
                <a:gd name="f65" fmla="val 68"/>
                <a:gd name="f66" fmla="+- 0 0 -90"/>
                <a:gd name="f67" fmla="*/ f3 1 35"/>
                <a:gd name="f68" fmla="*/ f4 1 89"/>
                <a:gd name="f69" fmla="val f5"/>
                <a:gd name="f70" fmla="val f6"/>
                <a:gd name="f71" fmla="val f7"/>
                <a:gd name="f72" fmla="*/ f66 f0 1"/>
                <a:gd name="f73" fmla="+- f71 0 f69"/>
                <a:gd name="f74" fmla="+- f70 0 f69"/>
                <a:gd name="f75" fmla="*/ f72 1 f2"/>
                <a:gd name="f76" fmla="*/ f74 1 35"/>
                <a:gd name="f77" fmla="*/ f73 1 89"/>
                <a:gd name="f78" fmla="*/ 18 f74 1"/>
                <a:gd name="f79" fmla="*/ 67 f73 1"/>
                <a:gd name="f80" fmla="*/ 13 f74 1"/>
                <a:gd name="f81" fmla="*/ 74 f73 1"/>
                <a:gd name="f82" fmla="*/ 17 f74 1"/>
                <a:gd name="f83" fmla="*/ 64 f73 1"/>
                <a:gd name="f84" fmla="*/ 8 f74 1"/>
                <a:gd name="f85" fmla="*/ 42 f73 1"/>
                <a:gd name="f86" fmla="*/ 6 f74 1"/>
                <a:gd name="f87" fmla="*/ 36 f73 1"/>
                <a:gd name="f88" fmla="*/ 3 f74 1"/>
                <a:gd name="f89" fmla="*/ 0 f73 1"/>
                <a:gd name="f90" fmla="*/ 2 f73 1"/>
                <a:gd name="f91" fmla="*/ 21 f74 1"/>
                <a:gd name="f92" fmla="*/ 35 f73 1"/>
                <a:gd name="f93" fmla="*/ 25 f74 1"/>
                <a:gd name="f94" fmla="*/ 62 f73 1"/>
                <a:gd name="f95" fmla="*/ 34 f74 1"/>
                <a:gd name="f96" fmla="*/ 35 f74 1"/>
                <a:gd name="f97" fmla="*/ 69 f73 1"/>
                <a:gd name="f98" fmla="*/ 26 f74 1"/>
                <a:gd name="f99" fmla="*/ 65 f73 1"/>
                <a:gd name="f100" fmla="*/ 66 f73 1"/>
                <a:gd name="f101" fmla="*/ 32 f74 1"/>
                <a:gd name="f102" fmla="*/ 81 f73 1"/>
                <a:gd name="f103" fmla="*/ 33 f74 1"/>
                <a:gd name="f104" fmla="*/ 85 f73 1"/>
                <a:gd name="f105" fmla="*/ 23 f74 1"/>
                <a:gd name="f106" fmla="*/ 88 f73 1"/>
                <a:gd name="f107" fmla="*/ 22 f74 1"/>
                <a:gd name="f108" fmla="*/ 19 f74 1"/>
                <a:gd name="f109" fmla="*/ 68 f73 1"/>
                <a:gd name="f110" fmla="+- f75 0 f1"/>
                <a:gd name="f111" fmla="*/ f78 1 35"/>
                <a:gd name="f112" fmla="*/ f79 1 89"/>
                <a:gd name="f113" fmla="*/ f80 1 35"/>
                <a:gd name="f114" fmla="*/ f81 1 89"/>
                <a:gd name="f115" fmla="*/ f82 1 35"/>
                <a:gd name="f116" fmla="*/ f83 1 89"/>
                <a:gd name="f117" fmla="*/ f84 1 35"/>
                <a:gd name="f118" fmla="*/ f85 1 89"/>
                <a:gd name="f119" fmla="*/ f86 1 35"/>
                <a:gd name="f120" fmla="*/ f87 1 89"/>
                <a:gd name="f121" fmla="*/ f88 1 35"/>
                <a:gd name="f122" fmla="*/ f89 1 89"/>
                <a:gd name="f123" fmla="*/ f90 1 89"/>
                <a:gd name="f124" fmla="*/ f91 1 35"/>
                <a:gd name="f125" fmla="*/ f92 1 89"/>
                <a:gd name="f126" fmla="*/ f93 1 35"/>
                <a:gd name="f127" fmla="*/ f94 1 89"/>
                <a:gd name="f128" fmla="*/ f95 1 35"/>
                <a:gd name="f129" fmla="*/ f96 1 35"/>
                <a:gd name="f130" fmla="*/ f97 1 89"/>
                <a:gd name="f131" fmla="*/ f98 1 35"/>
                <a:gd name="f132" fmla="*/ f99 1 89"/>
                <a:gd name="f133" fmla="*/ f100 1 89"/>
                <a:gd name="f134" fmla="*/ f101 1 35"/>
                <a:gd name="f135" fmla="*/ f102 1 89"/>
                <a:gd name="f136" fmla="*/ f103 1 35"/>
                <a:gd name="f137" fmla="*/ f104 1 89"/>
                <a:gd name="f138" fmla="*/ f105 1 35"/>
                <a:gd name="f139" fmla="*/ f106 1 89"/>
                <a:gd name="f140" fmla="*/ f107 1 35"/>
                <a:gd name="f141" fmla="*/ f108 1 35"/>
                <a:gd name="f142" fmla="*/ f109 1 89"/>
                <a:gd name="f143" fmla="*/ 0 1 f76"/>
                <a:gd name="f144" fmla="*/ f70 1 f76"/>
                <a:gd name="f145" fmla="*/ 0 1 f77"/>
                <a:gd name="f146" fmla="*/ f71 1 f77"/>
                <a:gd name="f147" fmla="*/ f111 1 f76"/>
                <a:gd name="f148" fmla="*/ f112 1 f77"/>
                <a:gd name="f149" fmla="*/ f113 1 f76"/>
                <a:gd name="f150" fmla="*/ f114 1 f77"/>
                <a:gd name="f151" fmla="*/ f115 1 f76"/>
                <a:gd name="f152" fmla="*/ f116 1 f77"/>
                <a:gd name="f153" fmla="*/ f117 1 f76"/>
                <a:gd name="f154" fmla="*/ f118 1 f77"/>
                <a:gd name="f155" fmla="*/ f119 1 f76"/>
                <a:gd name="f156" fmla="*/ f120 1 f77"/>
                <a:gd name="f157" fmla="*/ f121 1 f76"/>
                <a:gd name="f158" fmla="*/ f122 1 f77"/>
                <a:gd name="f159" fmla="*/ f123 1 f77"/>
                <a:gd name="f160" fmla="*/ f124 1 f76"/>
                <a:gd name="f161" fmla="*/ f125 1 f77"/>
                <a:gd name="f162" fmla="*/ f126 1 f76"/>
                <a:gd name="f163" fmla="*/ f127 1 f77"/>
                <a:gd name="f164" fmla="*/ f128 1 f76"/>
                <a:gd name="f165" fmla="*/ f129 1 f76"/>
                <a:gd name="f166" fmla="*/ f130 1 f77"/>
                <a:gd name="f167" fmla="*/ f131 1 f76"/>
                <a:gd name="f168" fmla="*/ f132 1 f77"/>
                <a:gd name="f169" fmla="*/ f133 1 f77"/>
                <a:gd name="f170" fmla="*/ f134 1 f76"/>
                <a:gd name="f171" fmla="*/ f135 1 f77"/>
                <a:gd name="f172" fmla="*/ f136 1 f76"/>
                <a:gd name="f173" fmla="*/ f137 1 f77"/>
                <a:gd name="f174" fmla="*/ f138 1 f76"/>
                <a:gd name="f175" fmla="*/ f139 1 f77"/>
                <a:gd name="f176" fmla="*/ f140 1 f76"/>
                <a:gd name="f177" fmla="*/ f141 1 f76"/>
                <a:gd name="f178" fmla="*/ f142 1 f77"/>
                <a:gd name="f179" fmla="*/ f143 f67 1"/>
                <a:gd name="f180" fmla="*/ f144 f67 1"/>
                <a:gd name="f181" fmla="*/ f146 f68 1"/>
                <a:gd name="f182" fmla="*/ f145 f68 1"/>
                <a:gd name="f183" fmla="*/ f147 f67 1"/>
                <a:gd name="f184" fmla="*/ f148 f68 1"/>
                <a:gd name="f185" fmla="*/ f149 f67 1"/>
                <a:gd name="f186" fmla="*/ f150 f68 1"/>
                <a:gd name="f187" fmla="*/ f151 f67 1"/>
                <a:gd name="f188" fmla="*/ f152 f68 1"/>
                <a:gd name="f189" fmla="*/ f153 f67 1"/>
                <a:gd name="f190" fmla="*/ f154 f68 1"/>
                <a:gd name="f191" fmla="*/ f155 f67 1"/>
                <a:gd name="f192" fmla="*/ f156 f68 1"/>
                <a:gd name="f193" fmla="*/ f157 f67 1"/>
                <a:gd name="f194" fmla="*/ f158 f68 1"/>
                <a:gd name="f195" fmla="*/ f159 f68 1"/>
                <a:gd name="f196" fmla="*/ f160 f67 1"/>
                <a:gd name="f197" fmla="*/ f161 f68 1"/>
                <a:gd name="f198" fmla="*/ f162 f67 1"/>
                <a:gd name="f199" fmla="*/ f163 f68 1"/>
                <a:gd name="f200" fmla="*/ f164 f67 1"/>
                <a:gd name="f201" fmla="*/ f165 f67 1"/>
                <a:gd name="f202" fmla="*/ f166 f68 1"/>
                <a:gd name="f203" fmla="*/ f167 f67 1"/>
                <a:gd name="f204" fmla="*/ f168 f68 1"/>
                <a:gd name="f205" fmla="*/ f169 f68 1"/>
                <a:gd name="f206" fmla="*/ f170 f67 1"/>
                <a:gd name="f207" fmla="*/ f171 f68 1"/>
                <a:gd name="f208" fmla="*/ f172 f67 1"/>
                <a:gd name="f209" fmla="*/ f173 f68 1"/>
                <a:gd name="f210" fmla="*/ f174 f67 1"/>
                <a:gd name="f211" fmla="*/ f175 f68 1"/>
                <a:gd name="f212" fmla="*/ f176 f67 1"/>
                <a:gd name="f213" fmla="*/ f177 f67 1"/>
                <a:gd name="f214" fmla="*/ f178 f68 1"/>
              </a:gdLst>
              <a:ahLst/>
              <a:cxnLst>
                <a:cxn ang="3cd4">
                  <a:pos x="hc" y="t"/>
                </a:cxn>
                <a:cxn ang="0">
                  <a:pos x="r" y="vc"/>
                </a:cxn>
                <a:cxn ang="cd4">
                  <a:pos x="hc" y="b"/>
                </a:cxn>
                <a:cxn ang="cd2">
                  <a:pos x="l" y="vc"/>
                </a:cxn>
                <a:cxn ang="f110">
                  <a:pos x="f183" y="f184"/>
                </a:cxn>
                <a:cxn ang="f110">
                  <a:pos x="f185" y="f186"/>
                </a:cxn>
                <a:cxn ang="f110">
                  <a:pos x="f185" y="f184"/>
                </a:cxn>
                <a:cxn ang="f110">
                  <a:pos x="f187" y="f188"/>
                </a:cxn>
                <a:cxn ang="f110">
                  <a:pos x="f189" y="f190"/>
                </a:cxn>
                <a:cxn ang="f110">
                  <a:pos x="f191" y="f192"/>
                </a:cxn>
                <a:cxn ang="f110">
                  <a:pos x="f193" y="f194"/>
                </a:cxn>
                <a:cxn ang="f110">
                  <a:pos x="f191" y="f195"/>
                </a:cxn>
                <a:cxn ang="f110">
                  <a:pos x="f196" y="f197"/>
                </a:cxn>
                <a:cxn ang="f110">
                  <a:pos x="f198" y="f199"/>
                </a:cxn>
                <a:cxn ang="f110">
                  <a:pos x="f200" y="f188"/>
                </a:cxn>
                <a:cxn ang="f110">
                  <a:pos x="f201" y="f202"/>
                </a:cxn>
                <a:cxn ang="f110">
                  <a:pos x="f203" y="f204"/>
                </a:cxn>
                <a:cxn ang="f110">
                  <a:pos x="f203" y="f205"/>
                </a:cxn>
                <a:cxn ang="f110">
                  <a:pos x="f206" y="f207"/>
                </a:cxn>
                <a:cxn ang="f110">
                  <a:pos x="f208" y="f209"/>
                </a:cxn>
                <a:cxn ang="f110">
                  <a:pos x="f210" y="f211"/>
                </a:cxn>
                <a:cxn ang="f110">
                  <a:pos x="f212" y="f209"/>
                </a:cxn>
                <a:cxn ang="f110">
                  <a:pos x="f213" y="f214"/>
                </a:cxn>
                <a:cxn ang="f110">
                  <a:pos x="f183" y="f184"/>
                </a:cxn>
              </a:cxnLst>
              <a:rect l="f179" t="f182" r="f180" b="f181"/>
              <a:pathLst>
                <a:path w="35" h="89">
                  <a:moveTo>
                    <a:pt x="f8" y="f9"/>
                  </a:moveTo>
                  <a:cubicBezTo>
                    <a:pt x="f10" y="f11"/>
                    <a:pt x="f12" y="f13"/>
                    <a:pt x="f14" y="f15"/>
                  </a:cubicBezTo>
                  <a:cubicBezTo>
                    <a:pt x="f16" y="f17"/>
                    <a:pt x="f16" y="f18"/>
                    <a:pt x="f14" y="f9"/>
                  </a:cubicBezTo>
                  <a:cubicBezTo>
                    <a:pt x="f19" y="f20"/>
                    <a:pt x="f21" y="f22"/>
                    <a:pt x="f10" y="f23"/>
                  </a:cubicBezTo>
                  <a:cubicBezTo>
                    <a:pt x="f19" y="f24"/>
                    <a:pt x="f25" y="f26"/>
                    <a:pt x="f27" y="f28"/>
                  </a:cubicBezTo>
                  <a:cubicBezTo>
                    <a:pt x="f29" y="f30"/>
                    <a:pt x="f29" y="f31"/>
                    <a:pt x="f32" y="f33"/>
                  </a:cubicBezTo>
                  <a:cubicBezTo>
                    <a:pt x="f5" y="f34"/>
                    <a:pt x="f5" y="f14"/>
                    <a:pt x="f35" y="f5"/>
                  </a:cubicBezTo>
                  <a:cubicBezTo>
                    <a:pt x="f36" y="f37"/>
                    <a:pt x="f38" y="f39"/>
                    <a:pt x="f32" y="f39"/>
                  </a:cubicBezTo>
                  <a:cubicBezTo>
                    <a:pt x="f19" y="f25"/>
                    <a:pt x="f40" y="f41"/>
                    <a:pt x="f42" y="f6"/>
                  </a:cubicBezTo>
                  <a:cubicBezTo>
                    <a:pt x="f41" y="f43"/>
                    <a:pt x="f44" y="f45"/>
                    <a:pt x="f34" y="f46"/>
                  </a:cubicBezTo>
                  <a:cubicBezTo>
                    <a:pt x="f47" y="f46"/>
                    <a:pt x="f48" y="f49"/>
                    <a:pt x="f50" y="f23"/>
                  </a:cubicBezTo>
                  <a:cubicBezTo>
                    <a:pt x="f6" y="f22"/>
                    <a:pt x="f6" y="f9"/>
                    <a:pt x="f6" y="f18"/>
                  </a:cubicBezTo>
                  <a:cubicBezTo>
                    <a:pt x="f48" y="f9"/>
                    <a:pt x="f51" y="f20"/>
                    <a:pt x="f52" y="f22"/>
                  </a:cubicBezTo>
                  <a:cubicBezTo>
                    <a:pt x="f52" y="f20"/>
                    <a:pt x="f52" y="f20"/>
                    <a:pt x="f52" y="f20"/>
                  </a:cubicBezTo>
                  <a:cubicBezTo>
                    <a:pt x="f53" y="f13"/>
                    <a:pt x="f53" y="f54"/>
                    <a:pt x="f48" y="f55"/>
                  </a:cubicBezTo>
                  <a:cubicBezTo>
                    <a:pt x="f50" y="f56"/>
                    <a:pt x="f50" y="f57"/>
                    <a:pt x="f58" y="f59"/>
                  </a:cubicBezTo>
                  <a:cubicBezTo>
                    <a:pt x="f60" y="f61"/>
                    <a:pt x="f52" y="f7"/>
                    <a:pt x="f62" y="f61"/>
                  </a:cubicBezTo>
                  <a:cubicBezTo>
                    <a:pt x="f41" y="f61"/>
                    <a:pt x="f42" y="f63"/>
                    <a:pt x="f41" y="f59"/>
                  </a:cubicBezTo>
                  <a:cubicBezTo>
                    <a:pt x="f44" y="f64"/>
                    <a:pt x="f42" y="f17"/>
                    <a:pt x="f40" y="f65"/>
                  </a:cubicBezTo>
                  <a:cubicBezTo>
                    <a:pt x="f40" y="f65"/>
                    <a:pt x="f40" y="f65"/>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7" name="Freeform 29">
              <a:extLst>
                <a:ext uri="{FF2B5EF4-FFF2-40B4-BE49-F238E27FC236}">
                  <a16:creationId xmlns:a16="http://schemas.microsoft.com/office/drawing/2014/main" id="{59F0E4DA-E080-4170-A96D-F7C2C453BD18}"/>
                </a:ext>
              </a:extLst>
            </p:cNvPr>
            <p:cNvSpPr/>
            <p:nvPr/>
          </p:nvSpPr>
          <p:spPr>
            <a:xfrm>
              <a:off x="2867028" y="2400300"/>
              <a:ext cx="82552" cy="217490"/>
            </a:xfrm>
            <a:custGeom>
              <a:avLst/>
              <a:gdLst>
                <a:gd name="f0" fmla="val 10800000"/>
                <a:gd name="f1" fmla="val 5400000"/>
                <a:gd name="f2" fmla="val 180"/>
                <a:gd name="f3" fmla="val w"/>
                <a:gd name="f4" fmla="val h"/>
                <a:gd name="f5" fmla="val 0"/>
                <a:gd name="f6" fmla="val 34"/>
                <a:gd name="f7" fmla="val 89"/>
                <a:gd name="f8" fmla="val 18"/>
                <a:gd name="f9" fmla="val 67"/>
                <a:gd name="f10" fmla="val 16"/>
                <a:gd name="f11" fmla="val 69"/>
                <a:gd name="f12" fmla="val 14"/>
                <a:gd name="f13" fmla="val 72"/>
                <a:gd name="f14" fmla="val 13"/>
                <a:gd name="f15" fmla="val 74"/>
                <a:gd name="f16" fmla="val 9"/>
                <a:gd name="f17" fmla="val 73"/>
                <a:gd name="f18" fmla="val 12"/>
                <a:gd name="f19" fmla="val 66"/>
                <a:gd name="f20" fmla="val 15"/>
                <a:gd name="f21" fmla="val 65"/>
                <a:gd name="f22" fmla="val 17"/>
                <a:gd name="f23" fmla="val 64"/>
                <a:gd name="f24" fmla="val 57"/>
                <a:gd name="f25" fmla="val 11"/>
                <a:gd name="f26" fmla="val 49"/>
                <a:gd name="f27" fmla="val 8"/>
                <a:gd name="f28" fmla="val 42"/>
                <a:gd name="f29" fmla="val 7"/>
                <a:gd name="f30" fmla="val 40"/>
                <a:gd name="f31" fmla="val 6"/>
                <a:gd name="f32" fmla="val 38"/>
                <a:gd name="f33" fmla="val 5"/>
                <a:gd name="f34" fmla="val 36"/>
                <a:gd name="f35" fmla="val 24"/>
                <a:gd name="f36" fmla="val 3"/>
                <a:gd name="f37" fmla="val 4"/>
                <a:gd name="f38" fmla="val 1"/>
                <a:gd name="f39" fmla="val 2"/>
                <a:gd name="f40" fmla="val 22"/>
                <a:gd name="f41" fmla="val 20"/>
                <a:gd name="f42" fmla="val 35"/>
                <a:gd name="f43" fmla="val 44"/>
                <a:gd name="f44" fmla="val 23"/>
                <a:gd name="f45" fmla="val 53"/>
                <a:gd name="f46" fmla="val 25"/>
                <a:gd name="f47" fmla="val 62"/>
                <a:gd name="f48" fmla="val 28"/>
                <a:gd name="f49" fmla="val 32"/>
                <a:gd name="f50" fmla="val 60"/>
                <a:gd name="f51" fmla="val 68"/>
                <a:gd name="f52" fmla="val 31"/>
                <a:gd name="f53" fmla="val 26"/>
                <a:gd name="f54" fmla="val 71"/>
                <a:gd name="f55" fmla="val 27"/>
                <a:gd name="f56" fmla="val 77"/>
                <a:gd name="f57" fmla="val 81"/>
                <a:gd name="f58" fmla="val 82"/>
                <a:gd name="f59" fmla="val 84"/>
                <a:gd name="f60" fmla="val 85"/>
                <a:gd name="f61" fmla="val 30"/>
                <a:gd name="f62" fmla="val 88"/>
                <a:gd name="f63" fmla="val 87"/>
                <a:gd name="f64" fmla="val 21"/>
                <a:gd name="f65" fmla="val 79"/>
                <a:gd name="f66" fmla="val 19"/>
                <a:gd name="f67" fmla="+- 0 0 -90"/>
                <a:gd name="f68" fmla="*/ f3 1 34"/>
                <a:gd name="f69" fmla="*/ f4 1 89"/>
                <a:gd name="f70" fmla="val f5"/>
                <a:gd name="f71" fmla="val f6"/>
                <a:gd name="f72" fmla="val f7"/>
                <a:gd name="f73" fmla="*/ f67 f0 1"/>
                <a:gd name="f74" fmla="+- f72 0 f70"/>
                <a:gd name="f75" fmla="+- f71 0 f70"/>
                <a:gd name="f76" fmla="*/ f73 1 f2"/>
                <a:gd name="f77" fmla="*/ f75 1 34"/>
                <a:gd name="f78" fmla="*/ f74 1 89"/>
                <a:gd name="f79" fmla="*/ 18 f75 1"/>
                <a:gd name="f80" fmla="*/ 67 f74 1"/>
                <a:gd name="f81" fmla="*/ 13 f75 1"/>
                <a:gd name="f82" fmla="*/ 74 f74 1"/>
                <a:gd name="f83" fmla="*/ 12 f75 1"/>
                <a:gd name="f84" fmla="*/ 66 f74 1"/>
                <a:gd name="f85" fmla="*/ 17 f75 1"/>
                <a:gd name="f86" fmla="*/ 64 f74 1"/>
                <a:gd name="f87" fmla="*/ 8 f75 1"/>
                <a:gd name="f88" fmla="*/ 42 f74 1"/>
                <a:gd name="f89" fmla="*/ 5 f75 1"/>
                <a:gd name="f90" fmla="*/ 36 f74 1"/>
                <a:gd name="f91" fmla="*/ 3 f75 1"/>
                <a:gd name="f92" fmla="*/ 0 f74 1"/>
                <a:gd name="f93" fmla="*/ 2 f74 1"/>
                <a:gd name="f94" fmla="*/ 20 f75 1"/>
                <a:gd name="f95" fmla="*/ 35 f74 1"/>
                <a:gd name="f96" fmla="*/ 25 f75 1"/>
                <a:gd name="f97" fmla="*/ 62 f74 1"/>
                <a:gd name="f98" fmla="*/ 34 f75 1"/>
                <a:gd name="f99" fmla="*/ 68 f74 1"/>
                <a:gd name="f100" fmla="*/ 26 f75 1"/>
                <a:gd name="f101" fmla="*/ 65 f74 1"/>
                <a:gd name="f102" fmla="*/ 32 f75 1"/>
                <a:gd name="f103" fmla="*/ 81 f74 1"/>
                <a:gd name="f104" fmla="*/ 85 f74 1"/>
                <a:gd name="f105" fmla="*/ 23 f75 1"/>
                <a:gd name="f106" fmla="*/ 88 f74 1"/>
                <a:gd name="f107" fmla="*/ 21 f75 1"/>
                <a:gd name="f108" fmla="*/ 19 f75 1"/>
                <a:gd name="f109" fmla="+- f76 0 f1"/>
                <a:gd name="f110" fmla="*/ f79 1 34"/>
                <a:gd name="f111" fmla="*/ f80 1 89"/>
                <a:gd name="f112" fmla="*/ f81 1 34"/>
                <a:gd name="f113" fmla="*/ f82 1 89"/>
                <a:gd name="f114" fmla="*/ f83 1 34"/>
                <a:gd name="f115" fmla="*/ f84 1 89"/>
                <a:gd name="f116" fmla="*/ f85 1 34"/>
                <a:gd name="f117" fmla="*/ f86 1 89"/>
                <a:gd name="f118" fmla="*/ f87 1 34"/>
                <a:gd name="f119" fmla="*/ f88 1 89"/>
                <a:gd name="f120" fmla="*/ f89 1 34"/>
                <a:gd name="f121" fmla="*/ f90 1 89"/>
                <a:gd name="f122" fmla="*/ f91 1 34"/>
                <a:gd name="f123" fmla="*/ f92 1 89"/>
                <a:gd name="f124" fmla="*/ f93 1 89"/>
                <a:gd name="f125" fmla="*/ f94 1 34"/>
                <a:gd name="f126" fmla="*/ f95 1 89"/>
                <a:gd name="f127" fmla="*/ f96 1 34"/>
                <a:gd name="f128" fmla="*/ f97 1 89"/>
                <a:gd name="f129" fmla="*/ f98 1 34"/>
                <a:gd name="f130" fmla="*/ f99 1 89"/>
                <a:gd name="f131" fmla="*/ f100 1 34"/>
                <a:gd name="f132" fmla="*/ f101 1 89"/>
                <a:gd name="f133" fmla="*/ f102 1 34"/>
                <a:gd name="f134" fmla="*/ f103 1 89"/>
                <a:gd name="f135" fmla="*/ f104 1 89"/>
                <a:gd name="f136" fmla="*/ f105 1 34"/>
                <a:gd name="f137" fmla="*/ f106 1 89"/>
                <a:gd name="f138" fmla="*/ f107 1 34"/>
                <a:gd name="f139" fmla="*/ f108 1 34"/>
                <a:gd name="f140" fmla="*/ 0 1 f77"/>
                <a:gd name="f141" fmla="*/ f71 1 f77"/>
                <a:gd name="f142" fmla="*/ 0 1 f78"/>
                <a:gd name="f143" fmla="*/ f72 1 f78"/>
                <a:gd name="f144" fmla="*/ f110 1 f77"/>
                <a:gd name="f145" fmla="*/ f111 1 f78"/>
                <a:gd name="f146" fmla="*/ f112 1 f77"/>
                <a:gd name="f147" fmla="*/ f113 1 f78"/>
                <a:gd name="f148" fmla="*/ f114 1 f77"/>
                <a:gd name="f149" fmla="*/ f115 1 f78"/>
                <a:gd name="f150" fmla="*/ f116 1 f77"/>
                <a:gd name="f151" fmla="*/ f117 1 f78"/>
                <a:gd name="f152" fmla="*/ f118 1 f77"/>
                <a:gd name="f153" fmla="*/ f119 1 f78"/>
                <a:gd name="f154" fmla="*/ f120 1 f77"/>
                <a:gd name="f155" fmla="*/ f121 1 f78"/>
                <a:gd name="f156" fmla="*/ f122 1 f77"/>
                <a:gd name="f157" fmla="*/ f123 1 f78"/>
                <a:gd name="f158" fmla="*/ f124 1 f78"/>
                <a:gd name="f159" fmla="*/ f125 1 f77"/>
                <a:gd name="f160" fmla="*/ f126 1 f78"/>
                <a:gd name="f161" fmla="*/ f127 1 f77"/>
                <a:gd name="f162" fmla="*/ f128 1 f78"/>
                <a:gd name="f163" fmla="*/ f129 1 f77"/>
                <a:gd name="f164" fmla="*/ f130 1 f78"/>
                <a:gd name="f165" fmla="*/ f131 1 f77"/>
                <a:gd name="f166" fmla="*/ f132 1 f78"/>
                <a:gd name="f167" fmla="*/ f133 1 f77"/>
                <a:gd name="f168" fmla="*/ f134 1 f78"/>
                <a:gd name="f169" fmla="*/ f135 1 f78"/>
                <a:gd name="f170" fmla="*/ f136 1 f77"/>
                <a:gd name="f171" fmla="*/ f137 1 f78"/>
                <a:gd name="f172" fmla="*/ f138 1 f77"/>
                <a:gd name="f173" fmla="*/ f139 1 f77"/>
                <a:gd name="f174" fmla="*/ f140 f68 1"/>
                <a:gd name="f175" fmla="*/ f141 f68 1"/>
                <a:gd name="f176" fmla="*/ f143 f69 1"/>
                <a:gd name="f177" fmla="*/ f142 f69 1"/>
                <a:gd name="f178" fmla="*/ f144 f68 1"/>
                <a:gd name="f179" fmla="*/ f145 f69 1"/>
                <a:gd name="f180" fmla="*/ f146 f68 1"/>
                <a:gd name="f181" fmla="*/ f147 f69 1"/>
                <a:gd name="f182" fmla="*/ f148 f68 1"/>
                <a:gd name="f183" fmla="*/ f149 f69 1"/>
                <a:gd name="f184" fmla="*/ f150 f68 1"/>
                <a:gd name="f185" fmla="*/ f151 f69 1"/>
                <a:gd name="f186" fmla="*/ f152 f68 1"/>
                <a:gd name="f187" fmla="*/ f153 f69 1"/>
                <a:gd name="f188" fmla="*/ f154 f68 1"/>
                <a:gd name="f189" fmla="*/ f155 f69 1"/>
                <a:gd name="f190" fmla="*/ f156 f68 1"/>
                <a:gd name="f191" fmla="*/ f157 f69 1"/>
                <a:gd name="f192" fmla="*/ f158 f69 1"/>
                <a:gd name="f193" fmla="*/ f159 f68 1"/>
                <a:gd name="f194" fmla="*/ f160 f69 1"/>
                <a:gd name="f195" fmla="*/ f161 f68 1"/>
                <a:gd name="f196" fmla="*/ f162 f69 1"/>
                <a:gd name="f197" fmla="*/ f163 f68 1"/>
                <a:gd name="f198" fmla="*/ f164 f69 1"/>
                <a:gd name="f199" fmla="*/ f165 f68 1"/>
                <a:gd name="f200" fmla="*/ f166 f69 1"/>
                <a:gd name="f201" fmla="*/ f167 f68 1"/>
                <a:gd name="f202" fmla="*/ f168 f69 1"/>
                <a:gd name="f203" fmla="*/ f169 f69 1"/>
                <a:gd name="f204" fmla="*/ f170 f68 1"/>
                <a:gd name="f205" fmla="*/ f171 f69 1"/>
                <a:gd name="f206" fmla="*/ f172 f68 1"/>
                <a:gd name="f207" fmla="*/ f173 f68 1"/>
              </a:gdLst>
              <a:ahLst/>
              <a:cxnLst>
                <a:cxn ang="3cd4">
                  <a:pos x="hc" y="t"/>
                </a:cxn>
                <a:cxn ang="0">
                  <a:pos x="r" y="vc"/>
                </a:cxn>
                <a:cxn ang="cd4">
                  <a:pos x="hc" y="b"/>
                </a:cxn>
                <a:cxn ang="cd2">
                  <a:pos x="l" y="vc"/>
                </a:cxn>
                <a:cxn ang="f109">
                  <a:pos x="f178" y="f179"/>
                </a:cxn>
                <a:cxn ang="f109">
                  <a:pos x="f180" y="f181"/>
                </a:cxn>
                <a:cxn ang="f109">
                  <a:pos x="f182" y="f183"/>
                </a:cxn>
                <a:cxn ang="f109">
                  <a:pos x="f184" y="f185"/>
                </a:cxn>
                <a:cxn ang="f109">
                  <a:pos x="f186" y="f187"/>
                </a:cxn>
                <a:cxn ang="f109">
                  <a:pos x="f188" y="f189"/>
                </a:cxn>
                <a:cxn ang="f109">
                  <a:pos x="f190" y="f191"/>
                </a:cxn>
                <a:cxn ang="f109">
                  <a:pos x="f188" y="f192"/>
                </a:cxn>
                <a:cxn ang="f109">
                  <a:pos x="f193" y="f194"/>
                </a:cxn>
                <a:cxn ang="f109">
                  <a:pos x="f195" y="f196"/>
                </a:cxn>
                <a:cxn ang="f109">
                  <a:pos x="f197" y="f185"/>
                </a:cxn>
                <a:cxn ang="f109">
                  <a:pos x="f197" y="f198"/>
                </a:cxn>
                <a:cxn ang="f109">
                  <a:pos x="f199" y="f200"/>
                </a:cxn>
                <a:cxn ang="f109">
                  <a:pos x="f195" y="f183"/>
                </a:cxn>
                <a:cxn ang="f109">
                  <a:pos x="f201" y="f202"/>
                </a:cxn>
                <a:cxn ang="f109">
                  <a:pos x="f201" y="f203"/>
                </a:cxn>
                <a:cxn ang="f109">
                  <a:pos x="f204" y="f205"/>
                </a:cxn>
                <a:cxn ang="f109">
                  <a:pos x="f206" y="f203"/>
                </a:cxn>
                <a:cxn ang="f109">
                  <a:pos x="f207" y="f198"/>
                </a:cxn>
                <a:cxn ang="f109">
                  <a:pos x="f178" y="f179"/>
                </a:cxn>
              </a:cxnLst>
              <a:rect l="f174" t="f177" r="f175" b="f176"/>
              <a:pathLst>
                <a:path w="34" h="89">
                  <a:moveTo>
                    <a:pt x="f8" y="f9"/>
                  </a:moveTo>
                  <a:cubicBezTo>
                    <a:pt x="f10" y="f11"/>
                    <a:pt x="f12" y="f13"/>
                    <a:pt x="f14" y="f15"/>
                  </a:cubicBezTo>
                  <a:cubicBezTo>
                    <a:pt x="f16" y="f17"/>
                    <a:pt x="f16" y="f11"/>
                    <a:pt x="f18" y="f19"/>
                  </a:cubicBezTo>
                  <a:cubicBezTo>
                    <a:pt x="f12" y="f19"/>
                    <a:pt x="f20" y="f21"/>
                    <a:pt x="f22" y="f23"/>
                  </a:cubicBezTo>
                  <a:cubicBezTo>
                    <a:pt x="f12" y="f24"/>
                    <a:pt x="f25" y="f26"/>
                    <a:pt x="f27" y="f28"/>
                  </a:cubicBezTo>
                  <a:cubicBezTo>
                    <a:pt x="f29" y="f30"/>
                    <a:pt x="f31" y="f32"/>
                    <a:pt x="f33" y="f34"/>
                  </a:cubicBezTo>
                  <a:cubicBezTo>
                    <a:pt x="f5" y="f35"/>
                    <a:pt x="f5" y="f18"/>
                    <a:pt x="f36" y="f5"/>
                  </a:cubicBezTo>
                  <a:cubicBezTo>
                    <a:pt x="f37" y="f38"/>
                    <a:pt x="f37" y="f38"/>
                    <a:pt x="f33" y="f39"/>
                  </a:cubicBezTo>
                  <a:cubicBezTo>
                    <a:pt x="f12" y="f25"/>
                    <a:pt x="f8" y="f40"/>
                    <a:pt x="f41" y="f42"/>
                  </a:cubicBezTo>
                  <a:cubicBezTo>
                    <a:pt x="f40" y="f43"/>
                    <a:pt x="f44" y="f45"/>
                    <a:pt x="f46" y="f47"/>
                  </a:cubicBezTo>
                  <a:cubicBezTo>
                    <a:pt x="f48" y="f47"/>
                    <a:pt x="f49" y="f50"/>
                    <a:pt x="f6" y="f23"/>
                  </a:cubicBezTo>
                  <a:cubicBezTo>
                    <a:pt x="f6" y="f21"/>
                    <a:pt x="f6" y="f9"/>
                    <a:pt x="f6" y="f51"/>
                  </a:cubicBezTo>
                  <a:cubicBezTo>
                    <a:pt x="f52" y="f9"/>
                    <a:pt x="f48" y="f19"/>
                    <a:pt x="f53" y="f21"/>
                  </a:cubicBezTo>
                  <a:cubicBezTo>
                    <a:pt x="f53" y="f21"/>
                    <a:pt x="f46" y="f19"/>
                    <a:pt x="f46" y="f19"/>
                  </a:cubicBezTo>
                  <a:cubicBezTo>
                    <a:pt x="f53" y="f54"/>
                    <a:pt x="f55" y="f56"/>
                    <a:pt x="f49" y="f57"/>
                  </a:cubicBezTo>
                  <a:cubicBezTo>
                    <a:pt x="f6" y="f58"/>
                    <a:pt x="f6" y="f59"/>
                    <a:pt x="f49" y="f60"/>
                  </a:cubicBezTo>
                  <a:cubicBezTo>
                    <a:pt x="f61" y="f62"/>
                    <a:pt x="f53" y="f7"/>
                    <a:pt x="f44" y="f62"/>
                  </a:cubicBezTo>
                  <a:cubicBezTo>
                    <a:pt x="f40" y="f63"/>
                    <a:pt x="f64" y="f60"/>
                    <a:pt x="f64" y="f60"/>
                  </a:cubicBezTo>
                  <a:cubicBezTo>
                    <a:pt x="f44" y="f65"/>
                    <a:pt x="f41" y="f17"/>
                    <a:pt x="f66" y="f51"/>
                  </a:cubicBezTo>
                  <a:cubicBezTo>
                    <a:pt x="f8" y="f9"/>
                    <a:pt x="f8"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8" name="Freeform 30">
              <a:extLst>
                <a:ext uri="{FF2B5EF4-FFF2-40B4-BE49-F238E27FC236}">
                  <a16:creationId xmlns:a16="http://schemas.microsoft.com/office/drawing/2014/main" id="{8FDB5451-1D45-4B05-9856-19419C896C91}"/>
                </a:ext>
              </a:extLst>
            </p:cNvPr>
            <p:cNvSpPr/>
            <p:nvPr/>
          </p:nvSpPr>
          <p:spPr>
            <a:xfrm>
              <a:off x="2714625" y="300042"/>
              <a:ext cx="85725"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69"/>
                <a:gd name="f12" fmla="val 15"/>
                <a:gd name="f13" fmla="val 72"/>
                <a:gd name="f14" fmla="val 13"/>
                <a:gd name="f15" fmla="val 74"/>
                <a:gd name="f16" fmla="val 10"/>
                <a:gd name="f17" fmla="val 73"/>
                <a:gd name="f18" fmla="val 66"/>
                <a:gd name="f19" fmla="val 14"/>
                <a:gd name="f20" fmla="val 65"/>
                <a:gd name="f21" fmla="val 16"/>
                <a:gd name="f22" fmla="val 64"/>
                <a:gd name="f23" fmla="val 57"/>
                <a:gd name="f24" fmla="val 11"/>
                <a:gd name="f25" fmla="val 49"/>
                <a:gd name="f26" fmla="val 8"/>
                <a:gd name="f27" fmla="val 42"/>
                <a:gd name="f28" fmla="val 7"/>
                <a:gd name="f29" fmla="val 40"/>
                <a:gd name="f30" fmla="val 38"/>
                <a:gd name="f31" fmla="val 6"/>
                <a:gd name="f32" fmla="val 36"/>
                <a:gd name="f33" fmla="val 24"/>
                <a:gd name="f34" fmla="val 12"/>
                <a:gd name="f35" fmla="val 3"/>
                <a:gd name="f36" fmla="val 4"/>
                <a:gd name="f37" fmla="val 1"/>
                <a:gd name="f38" fmla="val 5"/>
                <a:gd name="f39" fmla="val 2"/>
                <a:gd name="f40" fmla="val 19"/>
                <a:gd name="f41" fmla="val 22"/>
                <a:gd name="f42" fmla="val 21"/>
                <a:gd name="f43" fmla="val 44"/>
                <a:gd name="f44" fmla="val 52"/>
                <a:gd name="f45" fmla="val 25"/>
                <a:gd name="f46" fmla="val 62"/>
                <a:gd name="f47" fmla="val 28"/>
                <a:gd name="f48" fmla="val 32"/>
                <a:gd name="f49" fmla="val 60"/>
                <a:gd name="f50" fmla="val 34"/>
                <a:gd name="f51" fmla="val 68"/>
                <a:gd name="f52" fmla="val 29"/>
                <a:gd name="f53" fmla="val 26"/>
                <a:gd name="f54" fmla="val 27"/>
                <a:gd name="f55" fmla="val 71"/>
                <a:gd name="f56" fmla="val 77"/>
                <a:gd name="f57" fmla="val 81"/>
                <a:gd name="f58" fmla="val 82"/>
                <a:gd name="f59" fmla="val 84"/>
                <a:gd name="f60" fmla="val 33"/>
                <a:gd name="f61" fmla="val 85"/>
                <a:gd name="f62" fmla="val 31"/>
                <a:gd name="f63" fmla="val 88"/>
                <a:gd name="f64" fmla="val 23"/>
                <a:gd name="f65" fmla="val 87"/>
                <a:gd name="f66" fmla="val 78"/>
                <a:gd name="f67" fmla="+- 0 0 -90"/>
                <a:gd name="f68" fmla="*/ f3 1 35"/>
                <a:gd name="f69" fmla="*/ f4 1 89"/>
                <a:gd name="f70" fmla="val f5"/>
                <a:gd name="f71" fmla="val f6"/>
                <a:gd name="f72" fmla="val f7"/>
                <a:gd name="f73" fmla="*/ f67 f0 1"/>
                <a:gd name="f74" fmla="+- f72 0 f70"/>
                <a:gd name="f75" fmla="+- f71 0 f70"/>
                <a:gd name="f76" fmla="*/ f73 1 f2"/>
                <a:gd name="f77" fmla="*/ f75 1 35"/>
                <a:gd name="f78" fmla="*/ f74 1 89"/>
                <a:gd name="f79" fmla="*/ 18 f75 1"/>
                <a:gd name="f80" fmla="*/ 67 f74 1"/>
                <a:gd name="f81" fmla="*/ 13 f75 1"/>
                <a:gd name="f82" fmla="*/ 74 f74 1"/>
                <a:gd name="f83" fmla="*/ 66 f74 1"/>
                <a:gd name="f84" fmla="*/ 17 f75 1"/>
                <a:gd name="f85" fmla="*/ 64 f74 1"/>
                <a:gd name="f86" fmla="*/ 8 f75 1"/>
                <a:gd name="f87" fmla="*/ 42 f74 1"/>
                <a:gd name="f88" fmla="*/ 6 f75 1"/>
                <a:gd name="f89" fmla="*/ 36 f74 1"/>
                <a:gd name="f90" fmla="*/ 3 f75 1"/>
                <a:gd name="f91" fmla="*/ 0 f74 1"/>
                <a:gd name="f92" fmla="*/ 2 f74 1"/>
                <a:gd name="f93" fmla="*/ 21 f75 1"/>
                <a:gd name="f94" fmla="*/ 35 f74 1"/>
                <a:gd name="f95" fmla="*/ 25 f75 1"/>
                <a:gd name="f96" fmla="*/ 62 f74 1"/>
                <a:gd name="f97" fmla="*/ 34 f75 1"/>
                <a:gd name="f98" fmla="*/ 35 f75 1"/>
                <a:gd name="f99" fmla="*/ 68 f74 1"/>
                <a:gd name="f100" fmla="*/ 26 f75 1"/>
                <a:gd name="f101" fmla="*/ 65 f74 1"/>
                <a:gd name="f102" fmla="*/ 32 f75 1"/>
                <a:gd name="f103" fmla="*/ 81 f74 1"/>
                <a:gd name="f104" fmla="*/ 33 f75 1"/>
                <a:gd name="f105" fmla="*/ 85 f74 1"/>
                <a:gd name="f106" fmla="*/ 23 f75 1"/>
                <a:gd name="f107" fmla="*/ 88 f74 1"/>
                <a:gd name="f108" fmla="*/ 22 f75 1"/>
                <a:gd name="f109" fmla="*/ 19 f75 1"/>
                <a:gd name="f110" fmla="+- f76 0 f1"/>
                <a:gd name="f111" fmla="*/ f79 1 35"/>
                <a:gd name="f112" fmla="*/ f80 1 89"/>
                <a:gd name="f113" fmla="*/ f81 1 35"/>
                <a:gd name="f114" fmla="*/ f82 1 89"/>
                <a:gd name="f115" fmla="*/ f83 1 89"/>
                <a:gd name="f116" fmla="*/ f84 1 35"/>
                <a:gd name="f117" fmla="*/ f85 1 89"/>
                <a:gd name="f118" fmla="*/ f86 1 35"/>
                <a:gd name="f119" fmla="*/ f87 1 89"/>
                <a:gd name="f120" fmla="*/ f88 1 35"/>
                <a:gd name="f121" fmla="*/ f89 1 89"/>
                <a:gd name="f122" fmla="*/ f90 1 35"/>
                <a:gd name="f123" fmla="*/ f91 1 89"/>
                <a:gd name="f124" fmla="*/ f92 1 89"/>
                <a:gd name="f125" fmla="*/ f93 1 35"/>
                <a:gd name="f126" fmla="*/ f94 1 89"/>
                <a:gd name="f127" fmla="*/ f95 1 35"/>
                <a:gd name="f128" fmla="*/ f96 1 89"/>
                <a:gd name="f129" fmla="*/ f97 1 35"/>
                <a:gd name="f130" fmla="*/ f98 1 35"/>
                <a:gd name="f131" fmla="*/ f99 1 89"/>
                <a:gd name="f132" fmla="*/ f100 1 35"/>
                <a:gd name="f133" fmla="*/ f101 1 89"/>
                <a:gd name="f134" fmla="*/ f102 1 35"/>
                <a:gd name="f135" fmla="*/ f103 1 89"/>
                <a:gd name="f136" fmla="*/ f104 1 35"/>
                <a:gd name="f137" fmla="*/ f105 1 89"/>
                <a:gd name="f138" fmla="*/ f106 1 35"/>
                <a:gd name="f139" fmla="*/ f107 1 89"/>
                <a:gd name="f140" fmla="*/ f108 1 35"/>
                <a:gd name="f141" fmla="*/ f109 1 35"/>
                <a:gd name="f142" fmla="*/ 0 1 f77"/>
                <a:gd name="f143" fmla="*/ f71 1 f77"/>
                <a:gd name="f144" fmla="*/ 0 1 f78"/>
                <a:gd name="f145" fmla="*/ f72 1 f78"/>
                <a:gd name="f146" fmla="*/ f111 1 f77"/>
                <a:gd name="f147" fmla="*/ f112 1 f78"/>
                <a:gd name="f148" fmla="*/ f113 1 f77"/>
                <a:gd name="f149" fmla="*/ f114 1 f78"/>
                <a:gd name="f150" fmla="*/ f115 1 f78"/>
                <a:gd name="f151" fmla="*/ f116 1 f77"/>
                <a:gd name="f152" fmla="*/ f117 1 f78"/>
                <a:gd name="f153" fmla="*/ f118 1 f77"/>
                <a:gd name="f154" fmla="*/ f119 1 f78"/>
                <a:gd name="f155" fmla="*/ f120 1 f77"/>
                <a:gd name="f156" fmla="*/ f121 1 f78"/>
                <a:gd name="f157" fmla="*/ f122 1 f77"/>
                <a:gd name="f158" fmla="*/ f123 1 f78"/>
                <a:gd name="f159" fmla="*/ f124 1 f78"/>
                <a:gd name="f160" fmla="*/ f125 1 f77"/>
                <a:gd name="f161" fmla="*/ f126 1 f78"/>
                <a:gd name="f162" fmla="*/ f127 1 f77"/>
                <a:gd name="f163" fmla="*/ f128 1 f78"/>
                <a:gd name="f164" fmla="*/ f129 1 f77"/>
                <a:gd name="f165" fmla="*/ f130 1 f77"/>
                <a:gd name="f166" fmla="*/ f131 1 f78"/>
                <a:gd name="f167" fmla="*/ f132 1 f77"/>
                <a:gd name="f168" fmla="*/ f133 1 f78"/>
                <a:gd name="f169" fmla="*/ f134 1 f77"/>
                <a:gd name="f170" fmla="*/ f135 1 f78"/>
                <a:gd name="f171" fmla="*/ f136 1 f77"/>
                <a:gd name="f172" fmla="*/ f137 1 f78"/>
                <a:gd name="f173" fmla="*/ f138 1 f77"/>
                <a:gd name="f174" fmla="*/ f139 1 f78"/>
                <a:gd name="f175" fmla="*/ f140 1 f77"/>
                <a:gd name="f176" fmla="*/ f141 1 f77"/>
                <a:gd name="f177" fmla="*/ f142 f68 1"/>
                <a:gd name="f178" fmla="*/ f143 f68 1"/>
                <a:gd name="f179" fmla="*/ f145 f69 1"/>
                <a:gd name="f180" fmla="*/ f144 f69 1"/>
                <a:gd name="f181" fmla="*/ f146 f68 1"/>
                <a:gd name="f182" fmla="*/ f147 f69 1"/>
                <a:gd name="f183" fmla="*/ f148 f68 1"/>
                <a:gd name="f184" fmla="*/ f149 f69 1"/>
                <a:gd name="f185" fmla="*/ f150 f69 1"/>
                <a:gd name="f186" fmla="*/ f151 f68 1"/>
                <a:gd name="f187" fmla="*/ f152 f69 1"/>
                <a:gd name="f188" fmla="*/ f153 f68 1"/>
                <a:gd name="f189" fmla="*/ f154 f69 1"/>
                <a:gd name="f190" fmla="*/ f155 f68 1"/>
                <a:gd name="f191" fmla="*/ f156 f69 1"/>
                <a:gd name="f192" fmla="*/ f157 f68 1"/>
                <a:gd name="f193" fmla="*/ f158 f69 1"/>
                <a:gd name="f194" fmla="*/ f159 f69 1"/>
                <a:gd name="f195" fmla="*/ f160 f68 1"/>
                <a:gd name="f196" fmla="*/ f161 f69 1"/>
                <a:gd name="f197" fmla="*/ f162 f68 1"/>
                <a:gd name="f198" fmla="*/ f163 f69 1"/>
                <a:gd name="f199" fmla="*/ f164 f68 1"/>
                <a:gd name="f200" fmla="*/ f165 f68 1"/>
                <a:gd name="f201" fmla="*/ f166 f69 1"/>
                <a:gd name="f202" fmla="*/ f167 f68 1"/>
                <a:gd name="f203" fmla="*/ f168 f69 1"/>
                <a:gd name="f204" fmla="*/ f169 f68 1"/>
                <a:gd name="f205" fmla="*/ f170 f69 1"/>
                <a:gd name="f206" fmla="*/ f171 f68 1"/>
                <a:gd name="f207" fmla="*/ f172 f69 1"/>
                <a:gd name="f208" fmla="*/ f173 f68 1"/>
                <a:gd name="f209" fmla="*/ f174 f69 1"/>
                <a:gd name="f210" fmla="*/ f175 f68 1"/>
                <a:gd name="f211" fmla="*/ f176 f68 1"/>
              </a:gdLst>
              <a:ahLst/>
              <a:cxnLst>
                <a:cxn ang="3cd4">
                  <a:pos x="hc" y="t"/>
                </a:cxn>
                <a:cxn ang="0">
                  <a:pos x="r" y="vc"/>
                </a:cxn>
                <a:cxn ang="cd4">
                  <a:pos x="hc" y="b"/>
                </a:cxn>
                <a:cxn ang="cd2">
                  <a:pos x="l" y="vc"/>
                </a:cxn>
                <a:cxn ang="f110">
                  <a:pos x="f181" y="f182"/>
                </a:cxn>
                <a:cxn ang="f110">
                  <a:pos x="f183" y="f184"/>
                </a:cxn>
                <a:cxn ang="f110">
                  <a:pos x="f183" y="f185"/>
                </a:cxn>
                <a:cxn ang="f110">
                  <a:pos x="f186" y="f187"/>
                </a:cxn>
                <a:cxn ang="f110">
                  <a:pos x="f188" y="f189"/>
                </a:cxn>
                <a:cxn ang="f110">
                  <a:pos x="f190" y="f191"/>
                </a:cxn>
                <a:cxn ang="f110">
                  <a:pos x="f192" y="f193"/>
                </a:cxn>
                <a:cxn ang="f110">
                  <a:pos x="f190" y="f194"/>
                </a:cxn>
                <a:cxn ang="f110">
                  <a:pos x="f195" y="f196"/>
                </a:cxn>
                <a:cxn ang="f110">
                  <a:pos x="f197" y="f198"/>
                </a:cxn>
                <a:cxn ang="f110">
                  <a:pos x="f199" y="f187"/>
                </a:cxn>
                <a:cxn ang="f110">
                  <a:pos x="f200" y="f201"/>
                </a:cxn>
                <a:cxn ang="f110">
                  <a:pos x="f202" y="f203"/>
                </a:cxn>
                <a:cxn ang="f110">
                  <a:pos x="f202" y="f185"/>
                </a:cxn>
                <a:cxn ang="f110">
                  <a:pos x="f204" y="f205"/>
                </a:cxn>
                <a:cxn ang="f110">
                  <a:pos x="f206" y="f207"/>
                </a:cxn>
                <a:cxn ang="f110">
                  <a:pos x="f208" y="f209"/>
                </a:cxn>
                <a:cxn ang="f110">
                  <a:pos x="f210" y="f207"/>
                </a:cxn>
                <a:cxn ang="f110">
                  <a:pos x="f211" y="f201"/>
                </a:cxn>
                <a:cxn ang="f110">
                  <a:pos x="f181" y="f182"/>
                </a:cxn>
              </a:cxnLst>
              <a:rect l="f177" t="f180" r="f178" b="f179"/>
              <a:pathLst>
                <a:path w="35" h="89">
                  <a:moveTo>
                    <a:pt x="f8" y="f9"/>
                  </a:moveTo>
                  <a:cubicBezTo>
                    <a:pt x="f10" y="f11"/>
                    <a:pt x="f12" y="f13"/>
                    <a:pt x="f14" y="f15"/>
                  </a:cubicBezTo>
                  <a:cubicBezTo>
                    <a:pt x="f16" y="f17"/>
                    <a:pt x="f16" y="f11"/>
                    <a:pt x="f14" y="f18"/>
                  </a:cubicBezTo>
                  <a:cubicBezTo>
                    <a:pt x="f19" y="f20"/>
                    <a:pt x="f21" y="f20"/>
                    <a:pt x="f10" y="f22"/>
                  </a:cubicBezTo>
                  <a:cubicBezTo>
                    <a:pt x="f19" y="f23"/>
                    <a:pt x="f24" y="f25"/>
                    <a:pt x="f26" y="f27"/>
                  </a:cubicBezTo>
                  <a:cubicBezTo>
                    <a:pt x="f28" y="f29"/>
                    <a:pt x="f28" y="f30"/>
                    <a:pt x="f31" y="f32"/>
                  </a:cubicBezTo>
                  <a:cubicBezTo>
                    <a:pt x="f5" y="f33"/>
                    <a:pt x="f5" y="f34"/>
                    <a:pt x="f35" y="f5"/>
                  </a:cubicBezTo>
                  <a:cubicBezTo>
                    <a:pt x="f36" y="f37"/>
                    <a:pt x="f38" y="f37"/>
                    <a:pt x="f31" y="f39"/>
                  </a:cubicBezTo>
                  <a:cubicBezTo>
                    <a:pt x="f19" y="f24"/>
                    <a:pt x="f40" y="f41"/>
                    <a:pt x="f42" y="f6"/>
                  </a:cubicBezTo>
                  <a:cubicBezTo>
                    <a:pt x="f41" y="f43"/>
                    <a:pt x="f33" y="f44"/>
                    <a:pt x="f45" y="f46"/>
                  </a:cubicBezTo>
                  <a:cubicBezTo>
                    <a:pt x="f47" y="f46"/>
                    <a:pt x="f48" y="f49"/>
                    <a:pt x="f50" y="f22"/>
                  </a:cubicBezTo>
                  <a:cubicBezTo>
                    <a:pt x="f6" y="f20"/>
                    <a:pt x="f6" y="f9"/>
                    <a:pt x="f6" y="f51"/>
                  </a:cubicBezTo>
                  <a:cubicBezTo>
                    <a:pt x="f48" y="f9"/>
                    <a:pt x="f52" y="f18"/>
                    <a:pt x="f53" y="f20"/>
                  </a:cubicBezTo>
                  <a:cubicBezTo>
                    <a:pt x="f53" y="f20"/>
                    <a:pt x="f53" y="f18"/>
                    <a:pt x="f53" y="f18"/>
                  </a:cubicBezTo>
                  <a:cubicBezTo>
                    <a:pt x="f54" y="f55"/>
                    <a:pt x="f54" y="f56"/>
                    <a:pt x="f48" y="f57"/>
                  </a:cubicBezTo>
                  <a:cubicBezTo>
                    <a:pt x="f50" y="f58"/>
                    <a:pt x="f50" y="f59"/>
                    <a:pt x="f60" y="f61"/>
                  </a:cubicBezTo>
                  <a:cubicBezTo>
                    <a:pt x="f62" y="f63"/>
                    <a:pt x="f54" y="f7"/>
                    <a:pt x="f64" y="f63"/>
                  </a:cubicBezTo>
                  <a:cubicBezTo>
                    <a:pt x="f41" y="f65"/>
                    <a:pt x="f42" y="f61"/>
                    <a:pt x="f41" y="f61"/>
                  </a:cubicBezTo>
                  <a:cubicBezTo>
                    <a:pt x="f33" y="f66"/>
                    <a:pt x="f42" y="f17"/>
                    <a:pt x="f40" y="f51"/>
                  </a:cubicBezTo>
                  <a:cubicBezTo>
                    <a:pt x="f40" y="f9"/>
                    <a:pt x="f40"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C27B4AC0-5323-4BA9-9C23-C70DD2476AD2}"/>
                </a:ext>
              </a:extLst>
            </p:cNvPr>
            <p:cNvSpPr/>
            <p:nvPr/>
          </p:nvSpPr>
          <p:spPr>
            <a:xfrm>
              <a:off x="852485" y="1757367"/>
              <a:ext cx="85725" cy="219071"/>
            </a:xfrm>
            <a:custGeom>
              <a:avLst/>
              <a:gdLst>
                <a:gd name="f0" fmla="val 10800000"/>
                <a:gd name="f1" fmla="val 5400000"/>
                <a:gd name="f2" fmla="val 180"/>
                <a:gd name="f3" fmla="val w"/>
                <a:gd name="f4" fmla="val h"/>
                <a:gd name="f5" fmla="val 0"/>
                <a:gd name="f6" fmla="val 35"/>
                <a:gd name="f7" fmla="val 90"/>
                <a:gd name="f8" fmla="val 19"/>
                <a:gd name="f9" fmla="val 68"/>
                <a:gd name="f10" fmla="val 17"/>
                <a:gd name="f11" fmla="val 70"/>
                <a:gd name="f12" fmla="val 15"/>
                <a:gd name="f13" fmla="val 72"/>
                <a:gd name="f14" fmla="val 13"/>
                <a:gd name="f15" fmla="val 75"/>
                <a:gd name="f16" fmla="val 10"/>
                <a:gd name="f17" fmla="val 73"/>
                <a:gd name="f18" fmla="val 69"/>
                <a:gd name="f19" fmla="val 67"/>
                <a:gd name="f20" fmla="val 66"/>
                <a:gd name="f21" fmla="val 16"/>
                <a:gd name="f22" fmla="val 65"/>
                <a:gd name="f23" fmla="val 18"/>
                <a:gd name="f24" fmla="val 14"/>
                <a:gd name="f25" fmla="val 57"/>
                <a:gd name="f26" fmla="val 11"/>
                <a:gd name="f27" fmla="val 50"/>
                <a:gd name="f28" fmla="val 8"/>
                <a:gd name="f29" fmla="val 43"/>
                <a:gd name="f30" fmla="val 41"/>
                <a:gd name="f31" fmla="val 7"/>
                <a:gd name="f32" fmla="val 38"/>
                <a:gd name="f33" fmla="val 6"/>
                <a:gd name="f34" fmla="val 36"/>
                <a:gd name="f35" fmla="val 25"/>
                <a:gd name="f36" fmla="val 3"/>
                <a:gd name="f37" fmla="val 4"/>
                <a:gd name="f38" fmla="val 1"/>
                <a:gd name="f39" fmla="val 5"/>
                <a:gd name="f40" fmla="val 2"/>
                <a:gd name="f41" fmla="val 12"/>
                <a:gd name="f42" fmla="val 23"/>
                <a:gd name="f43" fmla="val 21"/>
                <a:gd name="f44" fmla="val 22"/>
                <a:gd name="f45" fmla="val 44"/>
                <a:gd name="f46" fmla="val 24"/>
                <a:gd name="f47" fmla="val 53"/>
                <a:gd name="f48" fmla="val 26"/>
                <a:gd name="f49" fmla="val 62"/>
                <a:gd name="f50" fmla="val 29"/>
                <a:gd name="f51" fmla="val 63"/>
                <a:gd name="f52" fmla="val 32"/>
                <a:gd name="f53" fmla="val 60"/>
                <a:gd name="f54" fmla="val 34"/>
                <a:gd name="f55" fmla="val 64"/>
                <a:gd name="f56" fmla="val 27"/>
                <a:gd name="f57" fmla="val 28"/>
                <a:gd name="f58" fmla="val 78"/>
                <a:gd name="f59" fmla="val 33"/>
                <a:gd name="f60" fmla="val 82"/>
                <a:gd name="f61" fmla="val 83"/>
                <a:gd name="f62" fmla="val 84"/>
                <a:gd name="f63" fmla="val 86"/>
                <a:gd name="f64" fmla="val 31"/>
                <a:gd name="f65" fmla="val 88"/>
                <a:gd name="f66" fmla="val 85"/>
                <a:gd name="f67" fmla="val 79"/>
                <a:gd name="f68" fmla="val 74"/>
                <a:gd name="f69" fmla="val 20"/>
                <a:gd name="f70" fmla="+- 0 0 -90"/>
                <a:gd name="f71" fmla="*/ f3 1 35"/>
                <a:gd name="f72" fmla="*/ f4 1 90"/>
                <a:gd name="f73" fmla="val f5"/>
                <a:gd name="f74" fmla="val f6"/>
                <a:gd name="f75" fmla="val f7"/>
                <a:gd name="f76" fmla="*/ f70 f0 1"/>
                <a:gd name="f77" fmla="+- f75 0 f73"/>
                <a:gd name="f78" fmla="+- f74 0 f73"/>
                <a:gd name="f79" fmla="*/ f76 1 f2"/>
                <a:gd name="f80" fmla="*/ f78 1 35"/>
                <a:gd name="f81" fmla="*/ f77 1 90"/>
                <a:gd name="f82" fmla="*/ 19 f78 1"/>
                <a:gd name="f83" fmla="*/ 68 f77 1"/>
                <a:gd name="f84" fmla="*/ 13 f78 1"/>
                <a:gd name="f85" fmla="*/ 75 f77 1"/>
                <a:gd name="f86" fmla="*/ 67 f77 1"/>
                <a:gd name="f87" fmla="*/ 18 f78 1"/>
                <a:gd name="f88" fmla="*/ 65 f77 1"/>
                <a:gd name="f89" fmla="*/ 8 f78 1"/>
                <a:gd name="f90" fmla="*/ 43 f77 1"/>
                <a:gd name="f91" fmla="*/ 6 f78 1"/>
                <a:gd name="f92" fmla="*/ 36 f77 1"/>
                <a:gd name="f93" fmla="*/ 3 f78 1"/>
                <a:gd name="f94" fmla="*/ 0 f77 1"/>
                <a:gd name="f95" fmla="*/ 3 f77 1"/>
                <a:gd name="f96" fmla="*/ 21 f78 1"/>
                <a:gd name="f97" fmla="*/ 35 f77 1"/>
                <a:gd name="f98" fmla="*/ 26 f78 1"/>
                <a:gd name="f99" fmla="*/ 62 f77 1"/>
                <a:gd name="f100" fmla="*/ 34 f78 1"/>
                <a:gd name="f101" fmla="*/ 64 f77 1"/>
                <a:gd name="f102" fmla="*/ 35 f78 1"/>
                <a:gd name="f103" fmla="*/ 69 f77 1"/>
                <a:gd name="f104" fmla="*/ 27 f78 1"/>
                <a:gd name="f105" fmla="*/ 66 f77 1"/>
                <a:gd name="f106" fmla="*/ 33 f78 1"/>
                <a:gd name="f107" fmla="*/ 82 f77 1"/>
                <a:gd name="f108" fmla="*/ 86 f77 1"/>
                <a:gd name="f109" fmla="*/ 23 f78 1"/>
                <a:gd name="f110" fmla="*/ 88 f77 1"/>
                <a:gd name="f111" fmla="*/ 22 f78 1"/>
                <a:gd name="f112" fmla="*/ 85 f77 1"/>
                <a:gd name="f113" fmla="*/ 20 f78 1"/>
                <a:gd name="f114" fmla="+- f79 0 f1"/>
                <a:gd name="f115" fmla="*/ f82 1 35"/>
                <a:gd name="f116" fmla="*/ f83 1 90"/>
                <a:gd name="f117" fmla="*/ f84 1 35"/>
                <a:gd name="f118" fmla="*/ f85 1 90"/>
                <a:gd name="f119" fmla="*/ f86 1 90"/>
                <a:gd name="f120" fmla="*/ f87 1 35"/>
                <a:gd name="f121" fmla="*/ f88 1 90"/>
                <a:gd name="f122" fmla="*/ f89 1 35"/>
                <a:gd name="f123" fmla="*/ f90 1 90"/>
                <a:gd name="f124" fmla="*/ f91 1 35"/>
                <a:gd name="f125" fmla="*/ f92 1 90"/>
                <a:gd name="f126" fmla="*/ f93 1 35"/>
                <a:gd name="f127" fmla="*/ f94 1 90"/>
                <a:gd name="f128" fmla="*/ f95 1 90"/>
                <a:gd name="f129" fmla="*/ f96 1 35"/>
                <a:gd name="f130" fmla="*/ f97 1 90"/>
                <a:gd name="f131" fmla="*/ f98 1 35"/>
                <a:gd name="f132" fmla="*/ f99 1 90"/>
                <a:gd name="f133" fmla="*/ f100 1 35"/>
                <a:gd name="f134" fmla="*/ f101 1 90"/>
                <a:gd name="f135" fmla="*/ f102 1 35"/>
                <a:gd name="f136" fmla="*/ f103 1 90"/>
                <a:gd name="f137" fmla="*/ f104 1 35"/>
                <a:gd name="f138" fmla="*/ f105 1 90"/>
                <a:gd name="f139" fmla="*/ f106 1 35"/>
                <a:gd name="f140" fmla="*/ f107 1 90"/>
                <a:gd name="f141" fmla="*/ f108 1 90"/>
                <a:gd name="f142" fmla="*/ f109 1 35"/>
                <a:gd name="f143" fmla="*/ f110 1 90"/>
                <a:gd name="f144" fmla="*/ f111 1 35"/>
                <a:gd name="f145" fmla="*/ f112 1 90"/>
                <a:gd name="f146" fmla="*/ f113 1 35"/>
                <a:gd name="f147" fmla="*/ 0 1 f80"/>
                <a:gd name="f148" fmla="*/ f74 1 f80"/>
                <a:gd name="f149" fmla="*/ 0 1 f81"/>
                <a:gd name="f150" fmla="*/ f75 1 f81"/>
                <a:gd name="f151" fmla="*/ f115 1 f80"/>
                <a:gd name="f152" fmla="*/ f116 1 f81"/>
                <a:gd name="f153" fmla="*/ f117 1 f80"/>
                <a:gd name="f154" fmla="*/ f118 1 f81"/>
                <a:gd name="f155" fmla="*/ f119 1 f81"/>
                <a:gd name="f156" fmla="*/ f120 1 f80"/>
                <a:gd name="f157" fmla="*/ f121 1 f81"/>
                <a:gd name="f158" fmla="*/ f122 1 f80"/>
                <a:gd name="f159" fmla="*/ f123 1 f81"/>
                <a:gd name="f160" fmla="*/ f124 1 f80"/>
                <a:gd name="f161" fmla="*/ f125 1 f81"/>
                <a:gd name="f162" fmla="*/ f126 1 f80"/>
                <a:gd name="f163" fmla="*/ f127 1 f81"/>
                <a:gd name="f164" fmla="*/ f128 1 f81"/>
                <a:gd name="f165" fmla="*/ f129 1 f80"/>
                <a:gd name="f166" fmla="*/ f130 1 f81"/>
                <a:gd name="f167" fmla="*/ f131 1 f80"/>
                <a:gd name="f168" fmla="*/ f132 1 f81"/>
                <a:gd name="f169" fmla="*/ f133 1 f80"/>
                <a:gd name="f170" fmla="*/ f134 1 f81"/>
                <a:gd name="f171" fmla="*/ f135 1 f80"/>
                <a:gd name="f172" fmla="*/ f136 1 f81"/>
                <a:gd name="f173" fmla="*/ f137 1 f80"/>
                <a:gd name="f174" fmla="*/ f138 1 f81"/>
                <a:gd name="f175" fmla="*/ f139 1 f80"/>
                <a:gd name="f176" fmla="*/ f140 1 f81"/>
                <a:gd name="f177" fmla="*/ f141 1 f81"/>
                <a:gd name="f178" fmla="*/ f142 1 f80"/>
                <a:gd name="f179" fmla="*/ f143 1 f81"/>
                <a:gd name="f180" fmla="*/ f144 1 f80"/>
                <a:gd name="f181" fmla="*/ f145 1 f81"/>
                <a:gd name="f182" fmla="*/ f146 1 f80"/>
                <a:gd name="f183" fmla="*/ f147 f71 1"/>
                <a:gd name="f184" fmla="*/ f148 f71 1"/>
                <a:gd name="f185" fmla="*/ f150 f72 1"/>
                <a:gd name="f186" fmla="*/ f149 f72 1"/>
                <a:gd name="f187" fmla="*/ f151 f71 1"/>
                <a:gd name="f188" fmla="*/ f152 f72 1"/>
                <a:gd name="f189" fmla="*/ f153 f71 1"/>
                <a:gd name="f190" fmla="*/ f154 f72 1"/>
                <a:gd name="f191" fmla="*/ f155 f72 1"/>
                <a:gd name="f192" fmla="*/ f156 f71 1"/>
                <a:gd name="f193" fmla="*/ f157 f72 1"/>
                <a:gd name="f194" fmla="*/ f158 f71 1"/>
                <a:gd name="f195" fmla="*/ f159 f72 1"/>
                <a:gd name="f196" fmla="*/ f160 f71 1"/>
                <a:gd name="f197" fmla="*/ f161 f72 1"/>
                <a:gd name="f198" fmla="*/ f162 f71 1"/>
                <a:gd name="f199" fmla="*/ f163 f72 1"/>
                <a:gd name="f200" fmla="*/ f164 f72 1"/>
                <a:gd name="f201" fmla="*/ f165 f71 1"/>
                <a:gd name="f202" fmla="*/ f166 f72 1"/>
                <a:gd name="f203" fmla="*/ f167 f71 1"/>
                <a:gd name="f204" fmla="*/ f168 f72 1"/>
                <a:gd name="f205" fmla="*/ f169 f71 1"/>
                <a:gd name="f206" fmla="*/ f170 f72 1"/>
                <a:gd name="f207" fmla="*/ f171 f71 1"/>
                <a:gd name="f208" fmla="*/ f172 f72 1"/>
                <a:gd name="f209" fmla="*/ f173 f71 1"/>
                <a:gd name="f210" fmla="*/ f174 f72 1"/>
                <a:gd name="f211" fmla="*/ f175 f71 1"/>
                <a:gd name="f212" fmla="*/ f176 f72 1"/>
                <a:gd name="f213" fmla="*/ f177 f72 1"/>
                <a:gd name="f214" fmla="*/ f178 f71 1"/>
                <a:gd name="f215" fmla="*/ f179 f72 1"/>
                <a:gd name="f216" fmla="*/ f180 f71 1"/>
                <a:gd name="f217" fmla="*/ f181 f72 1"/>
                <a:gd name="f218" fmla="*/ f182 f71 1"/>
              </a:gdLst>
              <a:ahLst/>
              <a:cxnLst>
                <a:cxn ang="3cd4">
                  <a:pos x="hc" y="t"/>
                </a:cxn>
                <a:cxn ang="0">
                  <a:pos x="r" y="vc"/>
                </a:cxn>
                <a:cxn ang="cd4">
                  <a:pos x="hc" y="b"/>
                </a:cxn>
                <a:cxn ang="cd2">
                  <a:pos x="l" y="vc"/>
                </a:cxn>
                <a:cxn ang="f114">
                  <a:pos x="f187" y="f188"/>
                </a:cxn>
                <a:cxn ang="f114">
                  <a:pos x="f189" y="f190"/>
                </a:cxn>
                <a:cxn ang="f114">
                  <a:pos x="f189" y="f191"/>
                </a:cxn>
                <a:cxn ang="f114">
                  <a:pos x="f192" y="f193"/>
                </a:cxn>
                <a:cxn ang="f114">
                  <a:pos x="f194" y="f195"/>
                </a:cxn>
                <a:cxn ang="f114">
                  <a:pos x="f196" y="f197"/>
                </a:cxn>
                <a:cxn ang="f114">
                  <a:pos x="f198" y="f199"/>
                </a:cxn>
                <a:cxn ang="f114">
                  <a:pos x="f196" y="f200"/>
                </a:cxn>
                <a:cxn ang="f114">
                  <a:pos x="f201" y="f202"/>
                </a:cxn>
                <a:cxn ang="f114">
                  <a:pos x="f203" y="f204"/>
                </a:cxn>
                <a:cxn ang="f114">
                  <a:pos x="f205" y="f206"/>
                </a:cxn>
                <a:cxn ang="f114">
                  <a:pos x="f207" y="f208"/>
                </a:cxn>
                <a:cxn ang="f114">
                  <a:pos x="f209" y="f193"/>
                </a:cxn>
                <a:cxn ang="f114">
                  <a:pos x="f203" y="f210"/>
                </a:cxn>
                <a:cxn ang="f114">
                  <a:pos x="f211" y="f212"/>
                </a:cxn>
                <a:cxn ang="f114">
                  <a:pos x="f211" y="f213"/>
                </a:cxn>
                <a:cxn ang="f114">
                  <a:pos x="f214" y="f215"/>
                </a:cxn>
                <a:cxn ang="f114">
                  <a:pos x="f216" y="f217"/>
                </a:cxn>
                <a:cxn ang="f114">
                  <a:pos x="f218" y="f188"/>
                </a:cxn>
                <a:cxn ang="f114">
                  <a:pos x="f187" y="f188"/>
                </a:cxn>
              </a:cxnLst>
              <a:rect l="f183" t="f186" r="f184" b="f185"/>
              <a:pathLst>
                <a:path w="35" h="90">
                  <a:moveTo>
                    <a:pt x="f8" y="f9"/>
                  </a:moveTo>
                  <a:cubicBezTo>
                    <a:pt x="f10" y="f11"/>
                    <a:pt x="f12" y="f13"/>
                    <a:pt x="f14" y="f15"/>
                  </a:cubicBezTo>
                  <a:cubicBezTo>
                    <a:pt x="f16" y="f17"/>
                    <a:pt x="f16" y="f18"/>
                    <a:pt x="f14" y="f19"/>
                  </a:cubicBezTo>
                  <a:cubicBezTo>
                    <a:pt x="f12" y="f20"/>
                    <a:pt x="f21" y="f22"/>
                    <a:pt x="f23" y="f22"/>
                  </a:cubicBezTo>
                  <a:cubicBezTo>
                    <a:pt x="f24" y="f25"/>
                    <a:pt x="f26" y="f27"/>
                    <a:pt x="f28" y="f29"/>
                  </a:cubicBezTo>
                  <a:cubicBezTo>
                    <a:pt x="f28" y="f30"/>
                    <a:pt x="f31" y="f32"/>
                    <a:pt x="f33" y="f34"/>
                  </a:cubicBezTo>
                  <a:cubicBezTo>
                    <a:pt x="f5" y="f35"/>
                    <a:pt x="f5" y="f14"/>
                    <a:pt x="f36" y="f5"/>
                  </a:cubicBezTo>
                  <a:cubicBezTo>
                    <a:pt x="f37" y="f38"/>
                    <a:pt x="f39" y="f40"/>
                    <a:pt x="f33" y="f36"/>
                  </a:cubicBezTo>
                  <a:cubicBezTo>
                    <a:pt x="f12" y="f41"/>
                    <a:pt x="f8" y="f42"/>
                    <a:pt x="f43" y="f6"/>
                  </a:cubicBezTo>
                  <a:cubicBezTo>
                    <a:pt x="f44" y="f45"/>
                    <a:pt x="f46" y="f47"/>
                    <a:pt x="f48" y="f49"/>
                  </a:cubicBezTo>
                  <a:cubicBezTo>
                    <a:pt x="f50" y="f51"/>
                    <a:pt x="f52" y="f53"/>
                    <a:pt x="f54" y="f55"/>
                  </a:cubicBezTo>
                  <a:cubicBezTo>
                    <a:pt x="f6" y="f22"/>
                    <a:pt x="f6" y="f19"/>
                    <a:pt x="f6" y="f18"/>
                  </a:cubicBezTo>
                  <a:cubicBezTo>
                    <a:pt x="f52" y="f9"/>
                    <a:pt x="f50" y="f19"/>
                    <a:pt x="f56" y="f22"/>
                  </a:cubicBezTo>
                  <a:cubicBezTo>
                    <a:pt x="f48" y="f20"/>
                    <a:pt x="f48" y="f20"/>
                    <a:pt x="f48" y="f20"/>
                  </a:cubicBezTo>
                  <a:cubicBezTo>
                    <a:pt x="f56" y="f13"/>
                    <a:pt x="f57" y="f58"/>
                    <a:pt x="f59" y="f60"/>
                  </a:cubicBezTo>
                  <a:cubicBezTo>
                    <a:pt x="f54" y="f61"/>
                    <a:pt x="f54" y="f62"/>
                    <a:pt x="f59" y="f63"/>
                  </a:cubicBezTo>
                  <a:cubicBezTo>
                    <a:pt x="f64" y="f65"/>
                    <a:pt x="f56" y="f7"/>
                    <a:pt x="f42" y="f65"/>
                  </a:cubicBezTo>
                  <a:cubicBezTo>
                    <a:pt x="f42" y="f65"/>
                    <a:pt x="f44" y="f63"/>
                    <a:pt x="f44" y="f66"/>
                  </a:cubicBezTo>
                  <a:cubicBezTo>
                    <a:pt x="f46" y="f67"/>
                    <a:pt x="f43" y="f68"/>
                    <a:pt x="f69" y="f9"/>
                  </a:cubicBezTo>
                  <a:cubicBezTo>
                    <a:pt x="f8" y="f9"/>
                    <a:pt x="f8"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E87D3E74-D2A7-4F2E-8C9E-999D25CB9406}"/>
                </a:ext>
              </a:extLst>
            </p:cNvPr>
            <p:cNvSpPr/>
            <p:nvPr/>
          </p:nvSpPr>
          <p:spPr>
            <a:xfrm>
              <a:off x="6570658" y="1122361"/>
              <a:ext cx="82552" cy="220663"/>
            </a:xfrm>
            <a:custGeom>
              <a:avLst/>
              <a:gdLst>
                <a:gd name="f0" fmla="val 10800000"/>
                <a:gd name="f1" fmla="val 5400000"/>
                <a:gd name="f2" fmla="val 180"/>
                <a:gd name="f3" fmla="val w"/>
                <a:gd name="f4" fmla="val h"/>
                <a:gd name="f5" fmla="val 0"/>
                <a:gd name="f6" fmla="val 34"/>
                <a:gd name="f7" fmla="val 90"/>
                <a:gd name="f8" fmla="val 18"/>
                <a:gd name="f9" fmla="val 68"/>
                <a:gd name="f10" fmla="val 16"/>
                <a:gd name="f11" fmla="val 70"/>
                <a:gd name="f12" fmla="val 14"/>
                <a:gd name="f13" fmla="val 72"/>
                <a:gd name="f14" fmla="val 13"/>
                <a:gd name="f15" fmla="val 74"/>
                <a:gd name="f16" fmla="val 9"/>
                <a:gd name="f17" fmla="val 73"/>
                <a:gd name="f18" fmla="val 69"/>
                <a:gd name="f19" fmla="val 12"/>
                <a:gd name="f20" fmla="val 67"/>
                <a:gd name="f21" fmla="val 66"/>
                <a:gd name="f22" fmla="val 15"/>
                <a:gd name="f23" fmla="val 65"/>
                <a:gd name="f24" fmla="val 17"/>
                <a:gd name="f25" fmla="val 64"/>
                <a:gd name="f26" fmla="val 57"/>
                <a:gd name="f27" fmla="val 11"/>
                <a:gd name="f28" fmla="val 50"/>
                <a:gd name="f29" fmla="val 8"/>
                <a:gd name="f30" fmla="val 42"/>
                <a:gd name="f31" fmla="val 7"/>
                <a:gd name="f32" fmla="val 40"/>
                <a:gd name="f33" fmla="val 6"/>
                <a:gd name="f34" fmla="val 38"/>
                <a:gd name="f35" fmla="val 5"/>
                <a:gd name="f36" fmla="val 36"/>
                <a:gd name="f37" fmla="val 25"/>
                <a:gd name="f38" fmla="val 3"/>
                <a:gd name="f39" fmla="val 4"/>
                <a:gd name="f40" fmla="val 1"/>
                <a:gd name="f41" fmla="val 2"/>
                <a:gd name="f42" fmla="val 23"/>
                <a:gd name="f43" fmla="val 20"/>
                <a:gd name="f44" fmla="val 35"/>
                <a:gd name="f45" fmla="val 22"/>
                <a:gd name="f46" fmla="val 44"/>
                <a:gd name="f47" fmla="val 53"/>
                <a:gd name="f48" fmla="val 62"/>
                <a:gd name="f49" fmla="val 28"/>
                <a:gd name="f50" fmla="val 63"/>
                <a:gd name="f51" fmla="val 32"/>
                <a:gd name="f52" fmla="val 60"/>
                <a:gd name="f53" fmla="val 31"/>
                <a:gd name="f54" fmla="val 26"/>
                <a:gd name="f55" fmla="val 27"/>
                <a:gd name="f56" fmla="val 78"/>
                <a:gd name="f57" fmla="val 82"/>
                <a:gd name="f58" fmla="val 83"/>
                <a:gd name="f59" fmla="val 84"/>
                <a:gd name="f60" fmla="val 85"/>
                <a:gd name="f61" fmla="val 30"/>
                <a:gd name="f62" fmla="val 88"/>
                <a:gd name="f63" fmla="val 21"/>
                <a:gd name="f64" fmla="val 86"/>
                <a:gd name="f65" fmla="val 79"/>
                <a:gd name="f66" fmla="val 19"/>
                <a:gd name="f67" fmla="+- 0 0 -90"/>
                <a:gd name="f68" fmla="*/ f3 1 34"/>
                <a:gd name="f69" fmla="*/ f4 1 90"/>
                <a:gd name="f70" fmla="val f5"/>
                <a:gd name="f71" fmla="val f6"/>
                <a:gd name="f72" fmla="val f7"/>
                <a:gd name="f73" fmla="*/ f67 f0 1"/>
                <a:gd name="f74" fmla="+- f72 0 f70"/>
                <a:gd name="f75" fmla="+- f71 0 f70"/>
                <a:gd name="f76" fmla="*/ f73 1 f2"/>
                <a:gd name="f77" fmla="*/ f75 1 34"/>
                <a:gd name="f78" fmla="*/ f74 1 90"/>
                <a:gd name="f79" fmla="*/ 18 f75 1"/>
                <a:gd name="f80" fmla="*/ 68 f74 1"/>
                <a:gd name="f81" fmla="*/ 13 f75 1"/>
                <a:gd name="f82" fmla="*/ 74 f74 1"/>
                <a:gd name="f83" fmla="*/ 12 f75 1"/>
                <a:gd name="f84" fmla="*/ 67 f74 1"/>
                <a:gd name="f85" fmla="*/ 17 f75 1"/>
                <a:gd name="f86" fmla="*/ 64 f74 1"/>
                <a:gd name="f87" fmla="*/ 8 f75 1"/>
                <a:gd name="f88" fmla="*/ 42 f74 1"/>
                <a:gd name="f89" fmla="*/ 5 f75 1"/>
                <a:gd name="f90" fmla="*/ 36 f74 1"/>
                <a:gd name="f91" fmla="*/ 3 f75 1"/>
                <a:gd name="f92" fmla="*/ 0 f74 1"/>
                <a:gd name="f93" fmla="*/ 3 f74 1"/>
                <a:gd name="f94" fmla="*/ 20 f75 1"/>
                <a:gd name="f95" fmla="*/ 35 f74 1"/>
                <a:gd name="f96" fmla="*/ 25 f75 1"/>
                <a:gd name="f97" fmla="*/ 62 f74 1"/>
                <a:gd name="f98" fmla="*/ 34 f75 1"/>
                <a:gd name="f99" fmla="*/ 69 f74 1"/>
                <a:gd name="f100" fmla="*/ 26 f75 1"/>
                <a:gd name="f101" fmla="*/ 65 f74 1"/>
                <a:gd name="f102" fmla="*/ 66 f74 1"/>
                <a:gd name="f103" fmla="*/ 32 f75 1"/>
                <a:gd name="f104" fmla="*/ 82 f74 1"/>
                <a:gd name="f105" fmla="*/ 85 f74 1"/>
                <a:gd name="f106" fmla="*/ 23 f75 1"/>
                <a:gd name="f107" fmla="*/ 88 f74 1"/>
                <a:gd name="f108" fmla="*/ 21 f75 1"/>
                <a:gd name="f109" fmla="*/ 19 f75 1"/>
                <a:gd name="f110" fmla="+- f76 0 f1"/>
                <a:gd name="f111" fmla="*/ f79 1 34"/>
                <a:gd name="f112" fmla="*/ f80 1 90"/>
                <a:gd name="f113" fmla="*/ f81 1 34"/>
                <a:gd name="f114" fmla="*/ f82 1 90"/>
                <a:gd name="f115" fmla="*/ f83 1 34"/>
                <a:gd name="f116" fmla="*/ f84 1 90"/>
                <a:gd name="f117" fmla="*/ f85 1 34"/>
                <a:gd name="f118" fmla="*/ f86 1 90"/>
                <a:gd name="f119" fmla="*/ f87 1 34"/>
                <a:gd name="f120" fmla="*/ f88 1 90"/>
                <a:gd name="f121" fmla="*/ f89 1 34"/>
                <a:gd name="f122" fmla="*/ f90 1 90"/>
                <a:gd name="f123" fmla="*/ f91 1 34"/>
                <a:gd name="f124" fmla="*/ f92 1 90"/>
                <a:gd name="f125" fmla="*/ f93 1 90"/>
                <a:gd name="f126" fmla="*/ f94 1 34"/>
                <a:gd name="f127" fmla="*/ f95 1 90"/>
                <a:gd name="f128" fmla="*/ f96 1 34"/>
                <a:gd name="f129" fmla="*/ f97 1 90"/>
                <a:gd name="f130" fmla="*/ f98 1 34"/>
                <a:gd name="f131" fmla="*/ f99 1 90"/>
                <a:gd name="f132" fmla="*/ f100 1 34"/>
                <a:gd name="f133" fmla="*/ f101 1 90"/>
                <a:gd name="f134" fmla="*/ f102 1 90"/>
                <a:gd name="f135" fmla="*/ f103 1 34"/>
                <a:gd name="f136" fmla="*/ f104 1 90"/>
                <a:gd name="f137" fmla="*/ f105 1 90"/>
                <a:gd name="f138" fmla="*/ f106 1 34"/>
                <a:gd name="f139" fmla="*/ f107 1 90"/>
                <a:gd name="f140" fmla="*/ f108 1 34"/>
                <a:gd name="f141" fmla="*/ f109 1 34"/>
                <a:gd name="f142" fmla="*/ 0 1 f77"/>
                <a:gd name="f143" fmla="*/ f71 1 f77"/>
                <a:gd name="f144" fmla="*/ 0 1 f78"/>
                <a:gd name="f145" fmla="*/ f72 1 f78"/>
                <a:gd name="f146" fmla="*/ f111 1 f77"/>
                <a:gd name="f147" fmla="*/ f112 1 f78"/>
                <a:gd name="f148" fmla="*/ f113 1 f77"/>
                <a:gd name="f149" fmla="*/ f114 1 f78"/>
                <a:gd name="f150" fmla="*/ f115 1 f77"/>
                <a:gd name="f151" fmla="*/ f116 1 f78"/>
                <a:gd name="f152" fmla="*/ f117 1 f77"/>
                <a:gd name="f153" fmla="*/ f118 1 f78"/>
                <a:gd name="f154" fmla="*/ f119 1 f77"/>
                <a:gd name="f155" fmla="*/ f120 1 f78"/>
                <a:gd name="f156" fmla="*/ f121 1 f77"/>
                <a:gd name="f157" fmla="*/ f122 1 f78"/>
                <a:gd name="f158" fmla="*/ f123 1 f77"/>
                <a:gd name="f159" fmla="*/ f124 1 f78"/>
                <a:gd name="f160" fmla="*/ f125 1 f78"/>
                <a:gd name="f161" fmla="*/ f126 1 f77"/>
                <a:gd name="f162" fmla="*/ f127 1 f78"/>
                <a:gd name="f163" fmla="*/ f128 1 f77"/>
                <a:gd name="f164" fmla="*/ f129 1 f78"/>
                <a:gd name="f165" fmla="*/ f130 1 f77"/>
                <a:gd name="f166" fmla="*/ f131 1 f78"/>
                <a:gd name="f167" fmla="*/ f132 1 f77"/>
                <a:gd name="f168" fmla="*/ f133 1 f78"/>
                <a:gd name="f169" fmla="*/ f134 1 f78"/>
                <a:gd name="f170" fmla="*/ f135 1 f77"/>
                <a:gd name="f171" fmla="*/ f136 1 f78"/>
                <a:gd name="f172" fmla="*/ f137 1 f78"/>
                <a:gd name="f173" fmla="*/ f138 1 f77"/>
                <a:gd name="f174" fmla="*/ f139 1 f78"/>
                <a:gd name="f175" fmla="*/ f140 1 f77"/>
                <a:gd name="f176" fmla="*/ f141 1 f77"/>
                <a:gd name="f177" fmla="*/ f142 f68 1"/>
                <a:gd name="f178" fmla="*/ f143 f68 1"/>
                <a:gd name="f179" fmla="*/ f145 f69 1"/>
                <a:gd name="f180" fmla="*/ f144 f69 1"/>
                <a:gd name="f181" fmla="*/ f146 f68 1"/>
                <a:gd name="f182" fmla="*/ f147 f69 1"/>
                <a:gd name="f183" fmla="*/ f148 f68 1"/>
                <a:gd name="f184" fmla="*/ f149 f69 1"/>
                <a:gd name="f185" fmla="*/ f150 f68 1"/>
                <a:gd name="f186" fmla="*/ f151 f69 1"/>
                <a:gd name="f187" fmla="*/ f152 f68 1"/>
                <a:gd name="f188" fmla="*/ f153 f69 1"/>
                <a:gd name="f189" fmla="*/ f154 f68 1"/>
                <a:gd name="f190" fmla="*/ f155 f69 1"/>
                <a:gd name="f191" fmla="*/ f156 f68 1"/>
                <a:gd name="f192" fmla="*/ f157 f69 1"/>
                <a:gd name="f193" fmla="*/ f158 f68 1"/>
                <a:gd name="f194" fmla="*/ f159 f69 1"/>
                <a:gd name="f195" fmla="*/ f160 f69 1"/>
                <a:gd name="f196" fmla="*/ f161 f68 1"/>
                <a:gd name="f197" fmla="*/ f162 f69 1"/>
                <a:gd name="f198" fmla="*/ f163 f68 1"/>
                <a:gd name="f199" fmla="*/ f164 f69 1"/>
                <a:gd name="f200" fmla="*/ f165 f68 1"/>
                <a:gd name="f201" fmla="*/ f166 f69 1"/>
                <a:gd name="f202" fmla="*/ f167 f68 1"/>
                <a:gd name="f203" fmla="*/ f168 f69 1"/>
                <a:gd name="f204" fmla="*/ f169 f69 1"/>
                <a:gd name="f205" fmla="*/ f170 f68 1"/>
                <a:gd name="f206" fmla="*/ f171 f69 1"/>
                <a:gd name="f207" fmla="*/ f172 f69 1"/>
                <a:gd name="f208" fmla="*/ f173 f68 1"/>
                <a:gd name="f209" fmla="*/ f174 f69 1"/>
                <a:gd name="f210" fmla="*/ f175 f68 1"/>
                <a:gd name="f211" fmla="*/ f176 f68 1"/>
              </a:gdLst>
              <a:ahLst/>
              <a:cxnLst>
                <a:cxn ang="3cd4">
                  <a:pos x="hc" y="t"/>
                </a:cxn>
                <a:cxn ang="0">
                  <a:pos x="r" y="vc"/>
                </a:cxn>
                <a:cxn ang="cd4">
                  <a:pos x="hc" y="b"/>
                </a:cxn>
                <a:cxn ang="cd2">
                  <a:pos x="l" y="vc"/>
                </a:cxn>
                <a:cxn ang="f110">
                  <a:pos x="f181" y="f182"/>
                </a:cxn>
                <a:cxn ang="f110">
                  <a:pos x="f183" y="f184"/>
                </a:cxn>
                <a:cxn ang="f110">
                  <a:pos x="f185" y="f186"/>
                </a:cxn>
                <a:cxn ang="f110">
                  <a:pos x="f187" y="f188"/>
                </a:cxn>
                <a:cxn ang="f110">
                  <a:pos x="f189" y="f190"/>
                </a:cxn>
                <a:cxn ang="f110">
                  <a:pos x="f191" y="f192"/>
                </a:cxn>
                <a:cxn ang="f110">
                  <a:pos x="f193" y="f194"/>
                </a:cxn>
                <a:cxn ang="f110">
                  <a:pos x="f191" y="f195"/>
                </a:cxn>
                <a:cxn ang="f110">
                  <a:pos x="f196" y="f197"/>
                </a:cxn>
                <a:cxn ang="f110">
                  <a:pos x="f198" y="f199"/>
                </a:cxn>
                <a:cxn ang="f110">
                  <a:pos x="f200" y="f188"/>
                </a:cxn>
                <a:cxn ang="f110">
                  <a:pos x="f200" y="f201"/>
                </a:cxn>
                <a:cxn ang="f110">
                  <a:pos x="f202" y="f203"/>
                </a:cxn>
                <a:cxn ang="f110">
                  <a:pos x="f198" y="f204"/>
                </a:cxn>
                <a:cxn ang="f110">
                  <a:pos x="f205" y="f206"/>
                </a:cxn>
                <a:cxn ang="f110">
                  <a:pos x="f205" y="f207"/>
                </a:cxn>
                <a:cxn ang="f110">
                  <a:pos x="f208" y="f209"/>
                </a:cxn>
                <a:cxn ang="f110">
                  <a:pos x="f210" y="f207"/>
                </a:cxn>
                <a:cxn ang="f110">
                  <a:pos x="f211" y="f182"/>
                </a:cxn>
                <a:cxn ang="f110">
                  <a:pos x="f181" y="f182"/>
                </a:cxn>
              </a:cxnLst>
              <a:rect l="f177" t="f180" r="f178" b="f179"/>
              <a:pathLst>
                <a:path w="34" h="90">
                  <a:moveTo>
                    <a:pt x="f8" y="f9"/>
                  </a:moveTo>
                  <a:cubicBezTo>
                    <a:pt x="f10" y="f11"/>
                    <a:pt x="f12" y="f13"/>
                    <a:pt x="f14" y="f15"/>
                  </a:cubicBezTo>
                  <a:cubicBezTo>
                    <a:pt x="f16" y="f17"/>
                    <a:pt x="f16" y="f18"/>
                    <a:pt x="f19" y="f20"/>
                  </a:cubicBezTo>
                  <a:cubicBezTo>
                    <a:pt x="f12" y="f21"/>
                    <a:pt x="f22" y="f23"/>
                    <a:pt x="f24" y="f25"/>
                  </a:cubicBezTo>
                  <a:cubicBezTo>
                    <a:pt x="f12" y="f26"/>
                    <a:pt x="f27" y="f28"/>
                    <a:pt x="f29" y="f30"/>
                  </a:cubicBezTo>
                  <a:cubicBezTo>
                    <a:pt x="f31" y="f32"/>
                    <a:pt x="f33" y="f34"/>
                    <a:pt x="f35" y="f36"/>
                  </a:cubicBezTo>
                  <a:cubicBezTo>
                    <a:pt x="f5" y="f37"/>
                    <a:pt x="f5" y="f14"/>
                    <a:pt x="f38" y="f5"/>
                  </a:cubicBezTo>
                  <a:cubicBezTo>
                    <a:pt x="f39" y="f40"/>
                    <a:pt x="f39" y="f41"/>
                    <a:pt x="f35" y="f38"/>
                  </a:cubicBezTo>
                  <a:cubicBezTo>
                    <a:pt x="f12" y="f19"/>
                    <a:pt x="f8" y="f42"/>
                    <a:pt x="f43" y="f44"/>
                  </a:cubicBezTo>
                  <a:cubicBezTo>
                    <a:pt x="f45" y="f46"/>
                    <a:pt x="f42" y="f47"/>
                    <a:pt x="f37" y="f48"/>
                  </a:cubicBezTo>
                  <a:cubicBezTo>
                    <a:pt x="f49" y="f50"/>
                    <a:pt x="f51" y="f52"/>
                    <a:pt x="f6" y="f25"/>
                  </a:cubicBezTo>
                  <a:cubicBezTo>
                    <a:pt x="f6" y="f23"/>
                    <a:pt x="f6" y="f20"/>
                    <a:pt x="f6" y="f18"/>
                  </a:cubicBezTo>
                  <a:cubicBezTo>
                    <a:pt x="f53" y="f20"/>
                    <a:pt x="f49" y="f21"/>
                    <a:pt x="f54" y="f23"/>
                  </a:cubicBezTo>
                  <a:cubicBezTo>
                    <a:pt x="f54" y="f21"/>
                    <a:pt x="f37" y="f21"/>
                    <a:pt x="f37" y="f21"/>
                  </a:cubicBezTo>
                  <a:cubicBezTo>
                    <a:pt x="f54" y="f13"/>
                    <a:pt x="f55" y="f56"/>
                    <a:pt x="f51" y="f57"/>
                  </a:cubicBezTo>
                  <a:cubicBezTo>
                    <a:pt x="f6" y="f58"/>
                    <a:pt x="f6" y="f59"/>
                    <a:pt x="f51" y="f60"/>
                  </a:cubicBezTo>
                  <a:cubicBezTo>
                    <a:pt x="f61" y="f62"/>
                    <a:pt x="f54" y="f7"/>
                    <a:pt x="f42" y="f62"/>
                  </a:cubicBezTo>
                  <a:cubicBezTo>
                    <a:pt x="f45" y="f62"/>
                    <a:pt x="f63" y="f64"/>
                    <a:pt x="f63" y="f60"/>
                  </a:cubicBezTo>
                  <a:cubicBezTo>
                    <a:pt x="f42" y="f65"/>
                    <a:pt x="f43" y="f15"/>
                    <a:pt x="f66" y="f9"/>
                  </a:cubicBezTo>
                  <a:cubicBezTo>
                    <a:pt x="f8" y="f9"/>
                    <a:pt x="f8"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9EFC5538-C0BD-4EEF-BBEF-0510700E6960}"/>
                </a:ext>
              </a:extLst>
            </p:cNvPr>
            <p:cNvSpPr/>
            <p:nvPr/>
          </p:nvSpPr>
          <p:spPr>
            <a:xfrm>
              <a:off x="8880479" y="1184276"/>
              <a:ext cx="84133" cy="217490"/>
            </a:xfrm>
            <a:custGeom>
              <a:avLst/>
              <a:gdLst>
                <a:gd name="f0" fmla="val 10800000"/>
                <a:gd name="f1" fmla="val 5400000"/>
                <a:gd name="f2" fmla="val 180"/>
                <a:gd name="f3" fmla="val w"/>
                <a:gd name="f4" fmla="val h"/>
                <a:gd name="f5" fmla="val 0"/>
                <a:gd name="f6" fmla="val 35"/>
                <a:gd name="f7" fmla="val 89"/>
                <a:gd name="f8" fmla="val 18"/>
                <a:gd name="f9" fmla="val 67"/>
                <a:gd name="f10" fmla="val 17"/>
                <a:gd name="f11" fmla="val 69"/>
                <a:gd name="f12" fmla="val 15"/>
                <a:gd name="f13" fmla="val 71"/>
                <a:gd name="f14" fmla="val 13"/>
                <a:gd name="f15" fmla="val 74"/>
                <a:gd name="f16" fmla="val 10"/>
                <a:gd name="f17" fmla="val 73"/>
                <a:gd name="f18" fmla="val 66"/>
                <a:gd name="f19" fmla="val 14"/>
                <a:gd name="f20" fmla="val 65"/>
                <a:gd name="f21" fmla="val 16"/>
                <a:gd name="f22" fmla="val 64"/>
                <a:gd name="f23" fmla="val 57"/>
                <a:gd name="f24" fmla="val 11"/>
                <a:gd name="f25" fmla="val 49"/>
                <a:gd name="f26" fmla="val 8"/>
                <a:gd name="f27" fmla="val 42"/>
                <a:gd name="f28" fmla="val 7"/>
                <a:gd name="f29" fmla="val 40"/>
                <a:gd name="f30" fmla="val 38"/>
                <a:gd name="f31" fmla="val 6"/>
                <a:gd name="f32" fmla="val 36"/>
                <a:gd name="f33" fmla="val 24"/>
                <a:gd name="f34" fmla="val 12"/>
                <a:gd name="f35" fmla="val 3"/>
                <a:gd name="f36" fmla="val 4"/>
                <a:gd name="f37" fmla="val 5"/>
                <a:gd name="f38" fmla="val 1"/>
                <a:gd name="f39" fmla="val 2"/>
                <a:gd name="f40" fmla="val 19"/>
                <a:gd name="f41" fmla="val 22"/>
                <a:gd name="f42" fmla="val 21"/>
                <a:gd name="f43" fmla="val 44"/>
                <a:gd name="f44" fmla="val 52"/>
                <a:gd name="f45" fmla="val 26"/>
                <a:gd name="f46" fmla="val 62"/>
                <a:gd name="f47" fmla="val 29"/>
                <a:gd name="f48" fmla="val 32"/>
                <a:gd name="f49" fmla="val 60"/>
                <a:gd name="f50" fmla="val 34"/>
                <a:gd name="f51" fmla="val 68"/>
                <a:gd name="f52" fmla="val 27"/>
                <a:gd name="f53" fmla="val 28"/>
                <a:gd name="f54" fmla="val 77"/>
                <a:gd name="f55" fmla="val 33"/>
                <a:gd name="f56" fmla="val 81"/>
                <a:gd name="f57" fmla="val 82"/>
                <a:gd name="f58" fmla="val 84"/>
                <a:gd name="f59" fmla="val 85"/>
                <a:gd name="f60" fmla="val 31"/>
                <a:gd name="f61" fmla="val 88"/>
                <a:gd name="f62" fmla="val 23"/>
                <a:gd name="f63" fmla="val 87"/>
                <a:gd name="f64" fmla="val 78"/>
                <a:gd name="f65" fmla="+- 0 0 -90"/>
                <a:gd name="f66" fmla="*/ f3 1 35"/>
                <a:gd name="f67" fmla="*/ f4 1 89"/>
                <a:gd name="f68" fmla="val f5"/>
                <a:gd name="f69" fmla="val f6"/>
                <a:gd name="f70" fmla="val f7"/>
                <a:gd name="f71" fmla="*/ f65 f0 1"/>
                <a:gd name="f72" fmla="+- f70 0 f68"/>
                <a:gd name="f73" fmla="+- f69 0 f68"/>
                <a:gd name="f74" fmla="*/ f71 1 f2"/>
                <a:gd name="f75" fmla="*/ f73 1 35"/>
                <a:gd name="f76" fmla="*/ f72 1 89"/>
                <a:gd name="f77" fmla="*/ 18 f73 1"/>
                <a:gd name="f78" fmla="*/ 67 f72 1"/>
                <a:gd name="f79" fmla="*/ 13 f73 1"/>
                <a:gd name="f80" fmla="*/ 74 f72 1"/>
                <a:gd name="f81" fmla="*/ 66 f72 1"/>
                <a:gd name="f82" fmla="*/ 17 f73 1"/>
                <a:gd name="f83" fmla="*/ 64 f72 1"/>
                <a:gd name="f84" fmla="*/ 8 f73 1"/>
                <a:gd name="f85" fmla="*/ 42 f72 1"/>
                <a:gd name="f86" fmla="*/ 6 f73 1"/>
                <a:gd name="f87" fmla="*/ 36 f72 1"/>
                <a:gd name="f88" fmla="*/ 3 f73 1"/>
                <a:gd name="f89" fmla="*/ 0 f72 1"/>
                <a:gd name="f90" fmla="*/ 2 f72 1"/>
                <a:gd name="f91" fmla="*/ 21 f73 1"/>
                <a:gd name="f92" fmla="*/ 35 f72 1"/>
                <a:gd name="f93" fmla="*/ 26 f73 1"/>
                <a:gd name="f94" fmla="*/ 62 f72 1"/>
                <a:gd name="f95" fmla="*/ 34 f73 1"/>
                <a:gd name="f96" fmla="*/ 35 f73 1"/>
                <a:gd name="f97" fmla="*/ 68 f72 1"/>
                <a:gd name="f98" fmla="*/ 65 f72 1"/>
                <a:gd name="f99" fmla="*/ 33 f73 1"/>
                <a:gd name="f100" fmla="*/ 81 f72 1"/>
                <a:gd name="f101" fmla="*/ 85 f72 1"/>
                <a:gd name="f102" fmla="*/ 23 f73 1"/>
                <a:gd name="f103" fmla="*/ 88 f72 1"/>
                <a:gd name="f104" fmla="*/ 22 f73 1"/>
                <a:gd name="f105" fmla="*/ 19 f73 1"/>
                <a:gd name="f106" fmla="+- f74 0 f1"/>
                <a:gd name="f107" fmla="*/ f77 1 35"/>
                <a:gd name="f108" fmla="*/ f78 1 89"/>
                <a:gd name="f109" fmla="*/ f79 1 35"/>
                <a:gd name="f110" fmla="*/ f80 1 89"/>
                <a:gd name="f111" fmla="*/ f81 1 89"/>
                <a:gd name="f112" fmla="*/ f82 1 35"/>
                <a:gd name="f113" fmla="*/ f83 1 89"/>
                <a:gd name="f114" fmla="*/ f84 1 35"/>
                <a:gd name="f115" fmla="*/ f85 1 89"/>
                <a:gd name="f116" fmla="*/ f86 1 35"/>
                <a:gd name="f117" fmla="*/ f87 1 89"/>
                <a:gd name="f118" fmla="*/ f88 1 35"/>
                <a:gd name="f119" fmla="*/ f89 1 89"/>
                <a:gd name="f120" fmla="*/ f90 1 89"/>
                <a:gd name="f121" fmla="*/ f91 1 35"/>
                <a:gd name="f122" fmla="*/ f92 1 89"/>
                <a:gd name="f123" fmla="*/ f93 1 35"/>
                <a:gd name="f124" fmla="*/ f94 1 89"/>
                <a:gd name="f125" fmla="*/ f95 1 35"/>
                <a:gd name="f126" fmla="*/ f96 1 35"/>
                <a:gd name="f127" fmla="*/ f97 1 89"/>
                <a:gd name="f128" fmla="*/ f98 1 89"/>
                <a:gd name="f129" fmla="*/ f99 1 35"/>
                <a:gd name="f130" fmla="*/ f100 1 89"/>
                <a:gd name="f131" fmla="*/ f101 1 89"/>
                <a:gd name="f132" fmla="*/ f102 1 35"/>
                <a:gd name="f133" fmla="*/ f103 1 89"/>
                <a:gd name="f134" fmla="*/ f104 1 35"/>
                <a:gd name="f135" fmla="*/ f105 1 35"/>
                <a:gd name="f136" fmla="*/ 0 1 f75"/>
                <a:gd name="f137" fmla="*/ f69 1 f75"/>
                <a:gd name="f138" fmla="*/ 0 1 f76"/>
                <a:gd name="f139" fmla="*/ f70 1 f76"/>
                <a:gd name="f140" fmla="*/ f107 1 f75"/>
                <a:gd name="f141" fmla="*/ f108 1 f76"/>
                <a:gd name="f142" fmla="*/ f109 1 f75"/>
                <a:gd name="f143" fmla="*/ f110 1 f76"/>
                <a:gd name="f144" fmla="*/ f111 1 f76"/>
                <a:gd name="f145" fmla="*/ f112 1 f75"/>
                <a:gd name="f146" fmla="*/ f113 1 f76"/>
                <a:gd name="f147" fmla="*/ f114 1 f75"/>
                <a:gd name="f148" fmla="*/ f115 1 f76"/>
                <a:gd name="f149" fmla="*/ f116 1 f75"/>
                <a:gd name="f150" fmla="*/ f117 1 f76"/>
                <a:gd name="f151" fmla="*/ f118 1 f75"/>
                <a:gd name="f152" fmla="*/ f119 1 f76"/>
                <a:gd name="f153" fmla="*/ f120 1 f76"/>
                <a:gd name="f154" fmla="*/ f121 1 f75"/>
                <a:gd name="f155" fmla="*/ f122 1 f76"/>
                <a:gd name="f156" fmla="*/ f123 1 f75"/>
                <a:gd name="f157" fmla="*/ f124 1 f76"/>
                <a:gd name="f158" fmla="*/ f125 1 f75"/>
                <a:gd name="f159" fmla="*/ f126 1 f75"/>
                <a:gd name="f160" fmla="*/ f127 1 f76"/>
                <a:gd name="f161" fmla="*/ f128 1 f76"/>
                <a:gd name="f162" fmla="*/ f129 1 f75"/>
                <a:gd name="f163" fmla="*/ f130 1 f76"/>
                <a:gd name="f164" fmla="*/ f131 1 f76"/>
                <a:gd name="f165" fmla="*/ f132 1 f75"/>
                <a:gd name="f166" fmla="*/ f133 1 f76"/>
                <a:gd name="f167" fmla="*/ f134 1 f75"/>
                <a:gd name="f168" fmla="*/ f135 1 f75"/>
                <a:gd name="f169" fmla="*/ f136 f66 1"/>
                <a:gd name="f170" fmla="*/ f137 f66 1"/>
                <a:gd name="f171" fmla="*/ f139 f67 1"/>
                <a:gd name="f172" fmla="*/ f138 f67 1"/>
                <a:gd name="f173" fmla="*/ f140 f66 1"/>
                <a:gd name="f174" fmla="*/ f141 f67 1"/>
                <a:gd name="f175" fmla="*/ f142 f66 1"/>
                <a:gd name="f176" fmla="*/ f143 f67 1"/>
                <a:gd name="f177" fmla="*/ f144 f67 1"/>
                <a:gd name="f178" fmla="*/ f145 f66 1"/>
                <a:gd name="f179" fmla="*/ f146 f67 1"/>
                <a:gd name="f180" fmla="*/ f147 f66 1"/>
                <a:gd name="f181" fmla="*/ f148 f67 1"/>
                <a:gd name="f182" fmla="*/ f149 f66 1"/>
                <a:gd name="f183" fmla="*/ f150 f67 1"/>
                <a:gd name="f184" fmla="*/ f151 f66 1"/>
                <a:gd name="f185" fmla="*/ f152 f67 1"/>
                <a:gd name="f186" fmla="*/ f153 f67 1"/>
                <a:gd name="f187" fmla="*/ f154 f66 1"/>
                <a:gd name="f188" fmla="*/ f155 f67 1"/>
                <a:gd name="f189" fmla="*/ f156 f66 1"/>
                <a:gd name="f190" fmla="*/ f157 f67 1"/>
                <a:gd name="f191" fmla="*/ f158 f66 1"/>
                <a:gd name="f192" fmla="*/ f159 f66 1"/>
                <a:gd name="f193" fmla="*/ f160 f67 1"/>
                <a:gd name="f194" fmla="*/ f161 f67 1"/>
                <a:gd name="f195" fmla="*/ f162 f66 1"/>
                <a:gd name="f196" fmla="*/ f163 f67 1"/>
                <a:gd name="f197" fmla="*/ f164 f67 1"/>
                <a:gd name="f198" fmla="*/ f165 f66 1"/>
                <a:gd name="f199" fmla="*/ f166 f67 1"/>
                <a:gd name="f200" fmla="*/ f167 f66 1"/>
                <a:gd name="f201" fmla="*/ f168 f66 1"/>
              </a:gdLst>
              <a:ahLst/>
              <a:cxnLst>
                <a:cxn ang="3cd4">
                  <a:pos x="hc" y="t"/>
                </a:cxn>
                <a:cxn ang="0">
                  <a:pos x="r" y="vc"/>
                </a:cxn>
                <a:cxn ang="cd4">
                  <a:pos x="hc" y="b"/>
                </a:cxn>
                <a:cxn ang="cd2">
                  <a:pos x="l" y="vc"/>
                </a:cxn>
                <a:cxn ang="f106">
                  <a:pos x="f173" y="f174"/>
                </a:cxn>
                <a:cxn ang="f106">
                  <a:pos x="f175" y="f176"/>
                </a:cxn>
                <a:cxn ang="f106">
                  <a:pos x="f175" y="f177"/>
                </a:cxn>
                <a:cxn ang="f106">
                  <a:pos x="f178" y="f179"/>
                </a:cxn>
                <a:cxn ang="f106">
                  <a:pos x="f180" y="f181"/>
                </a:cxn>
                <a:cxn ang="f106">
                  <a:pos x="f182" y="f183"/>
                </a:cxn>
                <a:cxn ang="f106">
                  <a:pos x="f184" y="f185"/>
                </a:cxn>
                <a:cxn ang="f106">
                  <a:pos x="f182" y="f186"/>
                </a:cxn>
                <a:cxn ang="f106">
                  <a:pos x="f187" y="f188"/>
                </a:cxn>
                <a:cxn ang="f106">
                  <a:pos x="f189" y="f190"/>
                </a:cxn>
                <a:cxn ang="f106">
                  <a:pos x="f191" y="f179"/>
                </a:cxn>
                <a:cxn ang="f106">
                  <a:pos x="f192" y="f193"/>
                </a:cxn>
                <a:cxn ang="f106">
                  <a:pos x="f189" y="f194"/>
                </a:cxn>
                <a:cxn ang="f106">
                  <a:pos x="f189" y="f177"/>
                </a:cxn>
                <a:cxn ang="f106">
                  <a:pos x="f195" y="f196"/>
                </a:cxn>
                <a:cxn ang="f106">
                  <a:pos x="f195" y="f197"/>
                </a:cxn>
                <a:cxn ang="f106">
                  <a:pos x="f198" y="f199"/>
                </a:cxn>
                <a:cxn ang="f106">
                  <a:pos x="f200" y="f197"/>
                </a:cxn>
                <a:cxn ang="f106">
                  <a:pos x="f201" y="f193"/>
                </a:cxn>
                <a:cxn ang="f106">
                  <a:pos x="f173" y="f174"/>
                </a:cxn>
              </a:cxnLst>
              <a:rect l="f169" t="f172" r="f170" b="f171"/>
              <a:pathLst>
                <a:path w="35" h="89">
                  <a:moveTo>
                    <a:pt x="f8" y="f9"/>
                  </a:moveTo>
                  <a:cubicBezTo>
                    <a:pt x="f10" y="f11"/>
                    <a:pt x="f12" y="f13"/>
                    <a:pt x="f14" y="f15"/>
                  </a:cubicBezTo>
                  <a:cubicBezTo>
                    <a:pt x="f16" y="f17"/>
                    <a:pt x="f16" y="f11"/>
                    <a:pt x="f14" y="f18"/>
                  </a:cubicBezTo>
                  <a:cubicBezTo>
                    <a:pt x="f19" y="f20"/>
                    <a:pt x="f21" y="f20"/>
                    <a:pt x="f10" y="f22"/>
                  </a:cubicBezTo>
                  <a:cubicBezTo>
                    <a:pt x="f19" y="f23"/>
                    <a:pt x="f24" y="f25"/>
                    <a:pt x="f26" y="f27"/>
                  </a:cubicBezTo>
                  <a:cubicBezTo>
                    <a:pt x="f28" y="f29"/>
                    <a:pt x="f28" y="f30"/>
                    <a:pt x="f31" y="f32"/>
                  </a:cubicBezTo>
                  <a:cubicBezTo>
                    <a:pt x="f5" y="f33"/>
                    <a:pt x="f5" y="f34"/>
                    <a:pt x="f35" y="f5"/>
                  </a:cubicBezTo>
                  <a:cubicBezTo>
                    <a:pt x="f36" y="f5"/>
                    <a:pt x="f37" y="f38"/>
                    <a:pt x="f31" y="f39"/>
                  </a:cubicBezTo>
                  <a:cubicBezTo>
                    <a:pt x="f12" y="f24"/>
                    <a:pt x="f40" y="f41"/>
                    <a:pt x="f42" y="f6"/>
                  </a:cubicBezTo>
                  <a:cubicBezTo>
                    <a:pt x="f41" y="f43"/>
                    <a:pt x="f33" y="f44"/>
                    <a:pt x="f45" y="f46"/>
                  </a:cubicBezTo>
                  <a:cubicBezTo>
                    <a:pt x="f47" y="f46"/>
                    <a:pt x="f48" y="f49"/>
                    <a:pt x="f50" y="f22"/>
                  </a:cubicBezTo>
                  <a:cubicBezTo>
                    <a:pt x="f6" y="f20"/>
                    <a:pt x="f6" y="f9"/>
                    <a:pt x="f6" y="f51"/>
                  </a:cubicBezTo>
                  <a:cubicBezTo>
                    <a:pt x="f48" y="f9"/>
                    <a:pt x="f47" y="f18"/>
                    <a:pt x="f45" y="f20"/>
                  </a:cubicBezTo>
                  <a:cubicBezTo>
                    <a:pt x="f45" y="f20"/>
                    <a:pt x="f45" y="f20"/>
                    <a:pt x="f45" y="f18"/>
                  </a:cubicBezTo>
                  <a:cubicBezTo>
                    <a:pt x="f52" y="f13"/>
                    <a:pt x="f53" y="f54"/>
                    <a:pt x="f55" y="f56"/>
                  </a:cubicBezTo>
                  <a:cubicBezTo>
                    <a:pt x="f50" y="f57"/>
                    <a:pt x="f50" y="f58"/>
                    <a:pt x="f55" y="f59"/>
                  </a:cubicBezTo>
                  <a:cubicBezTo>
                    <a:pt x="f60" y="f61"/>
                    <a:pt x="f52" y="f7"/>
                    <a:pt x="f62" y="f61"/>
                  </a:cubicBezTo>
                  <a:cubicBezTo>
                    <a:pt x="f41" y="f63"/>
                    <a:pt x="f42" y="f59"/>
                    <a:pt x="f41" y="f59"/>
                  </a:cubicBezTo>
                  <a:cubicBezTo>
                    <a:pt x="f33" y="f64"/>
                    <a:pt x="f42" y="f17"/>
                    <a:pt x="f40" y="f51"/>
                  </a:cubicBezTo>
                  <a:cubicBezTo>
                    <a:pt x="f40" y="f9"/>
                    <a:pt x="f40"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4C8FFB20-74BF-42E8-835C-EF4AE6360F5B}"/>
                </a:ext>
              </a:extLst>
            </p:cNvPr>
            <p:cNvSpPr/>
            <p:nvPr/>
          </p:nvSpPr>
          <p:spPr>
            <a:xfrm>
              <a:off x="5681660" y="4610103"/>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57"/>
                <a:gd name="f25" fmla="val 11"/>
                <a:gd name="f26" fmla="val 50"/>
                <a:gd name="f27" fmla="val 8"/>
                <a:gd name="f28" fmla="val 43"/>
                <a:gd name="f29" fmla="val 7"/>
                <a:gd name="f30" fmla="val 41"/>
                <a:gd name="f31" fmla="val 38"/>
                <a:gd name="f32" fmla="val 6"/>
                <a:gd name="f33" fmla="val 36"/>
                <a:gd name="f34" fmla="val 25"/>
                <a:gd name="f35" fmla="val 3"/>
                <a:gd name="f36" fmla="val 4"/>
                <a:gd name="f37" fmla="val 1"/>
                <a:gd name="f38" fmla="val 5"/>
                <a:gd name="f39" fmla="val 2"/>
                <a:gd name="f40" fmla="val 12"/>
                <a:gd name="f41" fmla="val 19"/>
                <a:gd name="f42" fmla="val 23"/>
                <a:gd name="f43" fmla="val 21"/>
                <a:gd name="f44" fmla="val 22"/>
                <a:gd name="f45" fmla="val 44"/>
                <a:gd name="f46" fmla="val 24"/>
                <a:gd name="f47" fmla="val 53"/>
                <a:gd name="f48" fmla="val 62"/>
                <a:gd name="f49" fmla="val 28"/>
                <a:gd name="f50" fmla="val 63"/>
                <a:gd name="f51" fmla="val 32"/>
                <a:gd name="f52" fmla="val 60"/>
                <a:gd name="f53" fmla="val 34"/>
                <a:gd name="f54" fmla="val 64"/>
                <a:gd name="f55" fmla="val 29"/>
                <a:gd name="f56" fmla="val 26"/>
                <a:gd name="f57" fmla="val 27"/>
                <a:gd name="f58" fmla="val 78"/>
                <a:gd name="f59" fmla="val 33"/>
                <a:gd name="f60" fmla="val 82"/>
                <a:gd name="f61" fmla="val 83"/>
                <a:gd name="f62" fmla="val 84"/>
                <a:gd name="f63" fmla="val 86"/>
                <a:gd name="f64" fmla="val 31"/>
                <a:gd name="f65" fmla="val 88"/>
                <a:gd name="f66" fmla="val 85"/>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5 f75 1"/>
                <a:gd name="f87" fmla="*/ 8 f76 1"/>
                <a:gd name="f88" fmla="*/ 43 f75 1"/>
                <a:gd name="f89" fmla="*/ 6 f76 1"/>
                <a:gd name="f90" fmla="*/ 36 f75 1"/>
                <a:gd name="f91" fmla="*/ 3 f76 1"/>
                <a:gd name="f92" fmla="*/ 0 f75 1"/>
                <a:gd name="f93" fmla="*/ 3 f75 1"/>
                <a:gd name="f94" fmla="*/ 21 f76 1"/>
                <a:gd name="f95" fmla="*/ 35 f75 1"/>
                <a:gd name="f96" fmla="*/ 25 f76 1"/>
                <a:gd name="f97" fmla="*/ 62 f75 1"/>
                <a:gd name="f98" fmla="*/ 34 f76 1"/>
                <a:gd name="f99" fmla="*/ 64 f75 1"/>
                <a:gd name="f100" fmla="*/ 35 f76 1"/>
                <a:gd name="f101" fmla="*/ 69 f75 1"/>
                <a:gd name="f102" fmla="*/ 26 f76 1"/>
                <a:gd name="f103" fmla="*/ 66 f75 1"/>
                <a:gd name="f104" fmla="*/ 33 f76 1"/>
                <a:gd name="f105" fmla="*/ 82 f75 1"/>
                <a:gd name="f106" fmla="*/ 86 f75 1"/>
                <a:gd name="f107" fmla="*/ 23 f76 1"/>
                <a:gd name="f108" fmla="*/ 88 f75 1"/>
                <a:gd name="f109" fmla="*/ 22 f76 1"/>
                <a:gd name="f110" fmla="*/ 85 f75 1"/>
                <a:gd name="f111" fmla="*/ 19 f76 1"/>
                <a:gd name="f112" fmla="+- f77 0 f1"/>
                <a:gd name="f113" fmla="*/ f80 1 35"/>
                <a:gd name="f114" fmla="*/ f81 1 90"/>
                <a:gd name="f115" fmla="*/ f82 1 35"/>
                <a:gd name="f116" fmla="*/ f83 1 90"/>
                <a:gd name="f117" fmla="*/ f84 1 90"/>
                <a:gd name="f118" fmla="*/ f85 1 35"/>
                <a:gd name="f119" fmla="*/ f86 1 90"/>
                <a:gd name="f120" fmla="*/ f87 1 35"/>
                <a:gd name="f121" fmla="*/ f88 1 90"/>
                <a:gd name="f122" fmla="*/ f89 1 35"/>
                <a:gd name="f123" fmla="*/ f90 1 90"/>
                <a:gd name="f124" fmla="*/ f91 1 35"/>
                <a:gd name="f125" fmla="*/ f92 1 90"/>
                <a:gd name="f126" fmla="*/ f93 1 90"/>
                <a:gd name="f127" fmla="*/ f94 1 35"/>
                <a:gd name="f128" fmla="*/ f95 1 90"/>
                <a:gd name="f129" fmla="*/ f96 1 35"/>
                <a:gd name="f130" fmla="*/ f97 1 90"/>
                <a:gd name="f131" fmla="*/ f98 1 35"/>
                <a:gd name="f132" fmla="*/ f99 1 90"/>
                <a:gd name="f133" fmla="*/ f100 1 35"/>
                <a:gd name="f134" fmla="*/ f101 1 90"/>
                <a:gd name="f135" fmla="*/ f102 1 35"/>
                <a:gd name="f136" fmla="*/ f103 1 90"/>
                <a:gd name="f137" fmla="*/ f104 1 35"/>
                <a:gd name="f138" fmla="*/ f105 1 90"/>
                <a:gd name="f139" fmla="*/ f106 1 90"/>
                <a:gd name="f140" fmla="*/ f107 1 35"/>
                <a:gd name="f141" fmla="*/ f108 1 90"/>
                <a:gd name="f142" fmla="*/ f109 1 35"/>
                <a:gd name="f143" fmla="*/ f110 1 90"/>
                <a:gd name="f144" fmla="*/ f111 1 35"/>
                <a:gd name="f145" fmla="*/ 0 1 f78"/>
                <a:gd name="f146" fmla="*/ f72 1 f78"/>
                <a:gd name="f147" fmla="*/ 0 1 f79"/>
                <a:gd name="f148" fmla="*/ f73 1 f79"/>
                <a:gd name="f149" fmla="*/ f113 1 f78"/>
                <a:gd name="f150" fmla="*/ f114 1 f79"/>
                <a:gd name="f151" fmla="*/ f115 1 f78"/>
                <a:gd name="f152" fmla="*/ f116 1 f79"/>
                <a:gd name="f153" fmla="*/ f117 1 f79"/>
                <a:gd name="f154" fmla="*/ f118 1 f78"/>
                <a:gd name="f155" fmla="*/ f119 1 f79"/>
                <a:gd name="f156" fmla="*/ f120 1 f78"/>
                <a:gd name="f157" fmla="*/ f121 1 f79"/>
                <a:gd name="f158" fmla="*/ f122 1 f78"/>
                <a:gd name="f159" fmla="*/ f123 1 f79"/>
                <a:gd name="f160" fmla="*/ f124 1 f78"/>
                <a:gd name="f161" fmla="*/ f125 1 f79"/>
                <a:gd name="f162" fmla="*/ f126 1 f79"/>
                <a:gd name="f163" fmla="*/ f127 1 f78"/>
                <a:gd name="f164" fmla="*/ f128 1 f79"/>
                <a:gd name="f165" fmla="*/ f129 1 f78"/>
                <a:gd name="f166" fmla="*/ f130 1 f79"/>
                <a:gd name="f167" fmla="*/ f131 1 f78"/>
                <a:gd name="f168" fmla="*/ f132 1 f79"/>
                <a:gd name="f169" fmla="*/ f133 1 f78"/>
                <a:gd name="f170" fmla="*/ f134 1 f79"/>
                <a:gd name="f171" fmla="*/ f135 1 f78"/>
                <a:gd name="f172" fmla="*/ f136 1 f79"/>
                <a:gd name="f173" fmla="*/ f137 1 f78"/>
                <a:gd name="f174" fmla="*/ f138 1 f79"/>
                <a:gd name="f175" fmla="*/ f139 1 f79"/>
                <a:gd name="f176" fmla="*/ f140 1 f78"/>
                <a:gd name="f177" fmla="*/ f141 1 f79"/>
                <a:gd name="f178" fmla="*/ f142 1 f78"/>
                <a:gd name="f179" fmla="*/ f143 1 f79"/>
                <a:gd name="f180" fmla="*/ f144 1 f78"/>
                <a:gd name="f181" fmla="*/ f145 f69 1"/>
                <a:gd name="f182" fmla="*/ f146 f69 1"/>
                <a:gd name="f183" fmla="*/ f148 f70 1"/>
                <a:gd name="f184" fmla="*/ f147 f70 1"/>
                <a:gd name="f185" fmla="*/ f149 f69 1"/>
                <a:gd name="f186" fmla="*/ f150 f70 1"/>
                <a:gd name="f187" fmla="*/ f151 f69 1"/>
                <a:gd name="f188" fmla="*/ f152 f70 1"/>
                <a:gd name="f189" fmla="*/ f153 f70 1"/>
                <a:gd name="f190" fmla="*/ f154 f69 1"/>
                <a:gd name="f191" fmla="*/ f155 f70 1"/>
                <a:gd name="f192" fmla="*/ f156 f69 1"/>
                <a:gd name="f193" fmla="*/ f157 f70 1"/>
                <a:gd name="f194" fmla="*/ f158 f69 1"/>
                <a:gd name="f195" fmla="*/ f159 f70 1"/>
                <a:gd name="f196" fmla="*/ f160 f69 1"/>
                <a:gd name="f197" fmla="*/ f161 f70 1"/>
                <a:gd name="f198" fmla="*/ f162 f70 1"/>
                <a:gd name="f199" fmla="*/ f163 f69 1"/>
                <a:gd name="f200" fmla="*/ f164 f70 1"/>
                <a:gd name="f201" fmla="*/ f165 f69 1"/>
                <a:gd name="f202" fmla="*/ f166 f70 1"/>
                <a:gd name="f203" fmla="*/ f167 f69 1"/>
                <a:gd name="f204" fmla="*/ f168 f70 1"/>
                <a:gd name="f205" fmla="*/ f169 f69 1"/>
                <a:gd name="f206" fmla="*/ f170 f70 1"/>
                <a:gd name="f207" fmla="*/ f171 f69 1"/>
                <a:gd name="f208" fmla="*/ f172 f70 1"/>
                <a:gd name="f209" fmla="*/ f173 f69 1"/>
                <a:gd name="f210" fmla="*/ f174 f70 1"/>
                <a:gd name="f211" fmla="*/ f175 f70 1"/>
                <a:gd name="f212" fmla="*/ f176 f69 1"/>
                <a:gd name="f213" fmla="*/ f177 f70 1"/>
                <a:gd name="f214" fmla="*/ f178 f69 1"/>
                <a:gd name="f215" fmla="*/ f179 f70 1"/>
                <a:gd name="f216" fmla="*/ f180 f69 1"/>
              </a:gdLst>
              <a:ahLst/>
              <a:cxnLst>
                <a:cxn ang="3cd4">
                  <a:pos x="hc" y="t"/>
                </a:cxn>
                <a:cxn ang="0">
                  <a:pos x="r" y="vc"/>
                </a:cxn>
                <a:cxn ang="cd4">
                  <a:pos x="hc" y="b"/>
                </a:cxn>
                <a:cxn ang="cd2">
                  <a:pos x="l" y="vc"/>
                </a:cxn>
                <a:cxn ang="f112">
                  <a:pos x="f185" y="f186"/>
                </a:cxn>
                <a:cxn ang="f112">
                  <a:pos x="f187" y="f188"/>
                </a:cxn>
                <a:cxn ang="f112">
                  <a:pos x="f187" y="f189"/>
                </a:cxn>
                <a:cxn ang="f112">
                  <a:pos x="f190" y="f191"/>
                </a:cxn>
                <a:cxn ang="f112">
                  <a:pos x="f192" y="f193"/>
                </a:cxn>
                <a:cxn ang="f112">
                  <a:pos x="f194" y="f195"/>
                </a:cxn>
                <a:cxn ang="f112">
                  <a:pos x="f196" y="f197"/>
                </a:cxn>
                <a:cxn ang="f112">
                  <a:pos x="f194" y="f198"/>
                </a:cxn>
                <a:cxn ang="f112">
                  <a:pos x="f199" y="f200"/>
                </a:cxn>
                <a:cxn ang="f112">
                  <a:pos x="f201" y="f202"/>
                </a:cxn>
                <a:cxn ang="f112">
                  <a:pos x="f203" y="f204"/>
                </a:cxn>
                <a:cxn ang="f112">
                  <a:pos x="f205" y="f206"/>
                </a:cxn>
                <a:cxn ang="f112">
                  <a:pos x="f207" y="f191"/>
                </a:cxn>
                <a:cxn ang="f112">
                  <a:pos x="f207" y="f208"/>
                </a:cxn>
                <a:cxn ang="f112">
                  <a:pos x="f209" y="f210"/>
                </a:cxn>
                <a:cxn ang="f112">
                  <a:pos x="f209" y="f211"/>
                </a:cxn>
                <a:cxn ang="f112">
                  <a:pos x="f212" y="f213"/>
                </a:cxn>
                <a:cxn ang="f112">
                  <a:pos x="f214" y="f215"/>
                </a:cxn>
                <a:cxn ang="f112">
                  <a:pos x="f216" y="f186"/>
                </a:cxn>
                <a:cxn ang="f112">
                  <a:pos x="f185" y="f186"/>
                </a:cxn>
              </a:cxnLst>
              <a:rect l="f181" t="f184" r="f182" b="f183"/>
              <a:pathLst>
                <a:path w="35" h="90">
                  <a:moveTo>
                    <a:pt x="f8" y="f9"/>
                  </a:moveTo>
                  <a:cubicBezTo>
                    <a:pt x="f10" y="f11"/>
                    <a:pt x="f12" y="f13"/>
                    <a:pt x="f14" y="f15"/>
                  </a:cubicBezTo>
                  <a:cubicBezTo>
                    <a:pt x="f16" y="f17"/>
                    <a:pt x="f16" y="f18"/>
                    <a:pt x="f14" y="f19"/>
                  </a:cubicBezTo>
                  <a:cubicBezTo>
                    <a:pt x="f20" y="f21"/>
                    <a:pt x="f22" y="f23"/>
                    <a:pt x="f10" y="f23"/>
                  </a:cubicBezTo>
                  <a:cubicBezTo>
                    <a:pt x="f20" y="f24"/>
                    <a:pt x="f25" y="f26"/>
                    <a:pt x="f27" y="f28"/>
                  </a:cubicBezTo>
                  <a:cubicBezTo>
                    <a:pt x="f29" y="f30"/>
                    <a:pt x="f29" y="f31"/>
                    <a:pt x="f32" y="f33"/>
                  </a:cubicBezTo>
                  <a:cubicBezTo>
                    <a:pt x="f5" y="f34"/>
                    <a:pt x="f5" y="f14"/>
                    <a:pt x="f35" y="f5"/>
                  </a:cubicBezTo>
                  <a:cubicBezTo>
                    <a:pt x="f36" y="f37"/>
                    <a:pt x="f38" y="f39"/>
                    <a:pt x="f32" y="f35"/>
                  </a:cubicBezTo>
                  <a:cubicBezTo>
                    <a:pt x="f20" y="f40"/>
                    <a:pt x="f41" y="f42"/>
                    <a:pt x="f43" y="f6"/>
                  </a:cubicBezTo>
                  <a:cubicBezTo>
                    <a:pt x="f44" y="f45"/>
                    <a:pt x="f46" y="f47"/>
                    <a:pt x="f34" y="f48"/>
                  </a:cubicBezTo>
                  <a:cubicBezTo>
                    <a:pt x="f49" y="f50"/>
                    <a:pt x="f51" y="f52"/>
                    <a:pt x="f53" y="f54"/>
                  </a:cubicBezTo>
                  <a:cubicBezTo>
                    <a:pt x="f6" y="f23"/>
                    <a:pt x="f6" y="f19"/>
                    <a:pt x="f6" y="f18"/>
                  </a:cubicBezTo>
                  <a:cubicBezTo>
                    <a:pt x="f51" y="f19"/>
                    <a:pt x="f55" y="f21"/>
                    <a:pt x="f56" y="f23"/>
                  </a:cubicBezTo>
                  <a:cubicBezTo>
                    <a:pt x="f56" y="f21"/>
                    <a:pt x="f56" y="f21"/>
                    <a:pt x="f56" y="f21"/>
                  </a:cubicBezTo>
                  <a:cubicBezTo>
                    <a:pt x="f57" y="f13"/>
                    <a:pt x="f57" y="f58"/>
                    <a:pt x="f59" y="f60"/>
                  </a:cubicBezTo>
                  <a:cubicBezTo>
                    <a:pt x="f53" y="f61"/>
                    <a:pt x="f53" y="f62"/>
                    <a:pt x="f59" y="f63"/>
                  </a:cubicBezTo>
                  <a:cubicBezTo>
                    <a:pt x="f64" y="f65"/>
                    <a:pt x="f57" y="f7"/>
                    <a:pt x="f42" y="f65"/>
                  </a:cubicBezTo>
                  <a:cubicBezTo>
                    <a:pt x="f44" y="f65"/>
                    <a:pt x="f43" y="f63"/>
                    <a:pt x="f44" y="f66"/>
                  </a:cubicBezTo>
                  <a:cubicBezTo>
                    <a:pt x="f46" y="f67"/>
                    <a:pt x="f43" y="f15"/>
                    <a:pt x="f41" y="f9"/>
                  </a:cubicBezTo>
                  <a:cubicBezTo>
                    <a:pt x="f41" y="f9"/>
                    <a:pt x="f41"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3" name="Freeform 35">
              <a:extLst>
                <a:ext uri="{FF2B5EF4-FFF2-40B4-BE49-F238E27FC236}">
                  <a16:creationId xmlns:a16="http://schemas.microsoft.com/office/drawing/2014/main" id="{B4583328-CC7E-4D8F-A59D-1ABC6B1D708D}"/>
                </a:ext>
              </a:extLst>
            </p:cNvPr>
            <p:cNvSpPr/>
            <p:nvPr/>
          </p:nvSpPr>
          <p:spPr>
            <a:xfrm>
              <a:off x="74615" y="4762496"/>
              <a:ext cx="85725" cy="220663"/>
            </a:xfrm>
            <a:custGeom>
              <a:avLst/>
              <a:gdLst>
                <a:gd name="f0" fmla="val 10800000"/>
                <a:gd name="f1" fmla="val 5400000"/>
                <a:gd name="f2" fmla="val 180"/>
                <a:gd name="f3" fmla="val w"/>
                <a:gd name="f4" fmla="val h"/>
                <a:gd name="f5" fmla="val 0"/>
                <a:gd name="f6" fmla="val 35"/>
                <a:gd name="f7" fmla="val 90"/>
                <a:gd name="f8" fmla="val 18"/>
                <a:gd name="f9" fmla="val 68"/>
                <a:gd name="f10" fmla="val 17"/>
                <a:gd name="f11" fmla="val 70"/>
                <a:gd name="f12" fmla="val 15"/>
                <a:gd name="f13" fmla="val 72"/>
                <a:gd name="f14" fmla="val 13"/>
                <a:gd name="f15" fmla="val 74"/>
                <a:gd name="f16" fmla="val 10"/>
                <a:gd name="f17" fmla="val 73"/>
                <a:gd name="f18" fmla="val 69"/>
                <a:gd name="f19" fmla="val 67"/>
                <a:gd name="f20" fmla="val 14"/>
                <a:gd name="f21" fmla="val 66"/>
                <a:gd name="f22" fmla="val 16"/>
                <a:gd name="f23" fmla="val 65"/>
                <a:gd name="f24" fmla="val 64"/>
                <a:gd name="f25" fmla="val 57"/>
                <a:gd name="f26" fmla="val 11"/>
                <a:gd name="f27" fmla="val 50"/>
                <a:gd name="f28" fmla="val 8"/>
                <a:gd name="f29" fmla="val 42"/>
                <a:gd name="f30" fmla="val 7"/>
                <a:gd name="f31" fmla="val 40"/>
                <a:gd name="f32" fmla="val 38"/>
                <a:gd name="f33" fmla="val 6"/>
                <a:gd name="f34" fmla="val 36"/>
                <a:gd name="f35" fmla="val 25"/>
                <a:gd name="f36" fmla="val 3"/>
                <a:gd name="f37" fmla="val 4"/>
                <a:gd name="f38" fmla="val 1"/>
                <a:gd name="f39" fmla="val 5"/>
                <a:gd name="f40" fmla="val 2"/>
                <a:gd name="f41" fmla="val 12"/>
                <a:gd name="f42" fmla="val 19"/>
                <a:gd name="f43" fmla="val 23"/>
                <a:gd name="f44" fmla="val 21"/>
                <a:gd name="f45" fmla="val 22"/>
                <a:gd name="f46" fmla="val 44"/>
                <a:gd name="f47" fmla="val 24"/>
                <a:gd name="f48" fmla="val 53"/>
                <a:gd name="f49" fmla="val 62"/>
                <a:gd name="f50" fmla="val 28"/>
                <a:gd name="f51" fmla="val 63"/>
                <a:gd name="f52" fmla="val 32"/>
                <a:gd name="f53" fmla="val 60"/>
                <a:gd name="f54" fmla="val 34"/>
                <a:gd name="f55" fmla="val 29"/>
                <a:gd name="f56" fmla="val 26"/>
                <a:gd name="f57" fmla="val 27"/>
                <a:gd name="f58" fmla="val 78"/>
                <a:gd name="f59" fmla="val 33"/>
                <a:gd name="f60" fmla="val 82"/>
                <a:gd name="f61" fmla="val 83"/>
                <a:gd name="f62" fmla="val 84"/>
                <a:gd name="f63" fmla="val 85"/>
                <a:gd name="f64" fmla="val 31"/>
                <a:gd name="f65" fmla="val 88"/>
                <a:gd name="f66" fmla="val 86"/>
                <a:gd name="f67" fmla="val 79"/>
                <a:gd name="f68" fmla="+- 0 0 -90"/>
                <a:gd name="f69" fmla="*/ f3 1 35"/>
                <a:gd name="f70" fmla="*/ f4 1 90"/>
                <a:gd name="f71" fmla="val f5"/>
                <a:gd name="f72" fmla="val f6"/>
                <a:gd name="f73" fmla="val f7"/>
                <a:gd name="f74" fmla="*/ f68 f0 1"/>
                <a:gd name="f75" fmla="+- f73 0 f71"/>
                <a:gd name="f76" fmla="+- f72 0 f71"/>
                <a:gd name="f77" fmla="*/ f74 1 f2"/>
                <a:gd name="f78" fmla="*/ f76 1 35"/>
                <a:gd name="f79" fmla="*/ f75 1 90"/>
                <a:gd name="f80" fmla="*/ 18 f76 1"/>
                <a:gd name="f81" fmla="*/ 68 f75 1"/>
                <a:gd name="f82" fmla="*/ 13 f76 1"/>
                <a:gd name="f83" fmla="*/ 74 f75 1"/>
                <a:gd name="f84" fmla="*/ 67 f75 1"/>
                <a:gd name="f85" fmla="*/ 17 f76 1"/>
                <a:gd name="f86" fmla="*/ 64 f75 1"/>
                <a:gd name="f87" fmla="*/ 8 f76 1"/>
                <a:gd name="f88" fmla="*/ 42 f75 1"/>
                <a:gd name="f89" fmla="*/ 6 f76 1"/>
                <a:gd name="f90" fmla="*/ 36 f75 1"/>
                <a:gd name="f91" fmla="*/ 3 f76 1"/>
                <a:gd name="f92" fmla="*/ 0 f75 1"/>
                <a:gd name="f93" fmla="*/ 3 f75 1"/>
                <a:gd name="f94" fmla="*/ 21 f76 1"/>
                <a:gd name="f95" fmla="*/ 35 f75 1"/>
                <a:gd name="f96" fmla="*/ 25 f76 1"/>
                <a:gd name="f97" fmla="*/ 62 f75 1"/>
                <a:gd name="f98" fmla="*/ 34 f76 1"/>
                <a:gd name="f99" fmla="*/ 35 f76 1"/>
                <a:gd name="f100" fmla="*/ 69 f75 1"/>
                <a:gd name="f101" fmla="*/ 26 f76 1"/>
                <a:gd name="f102" fmla="*/ 65 f75 1"/>
                <a:gd name="f103" fmla="*/ 66 f75 1"/>
                <a:gd name="f104" fmla="*/ 33 f76 1"/>
                <a:gd name="f105" fmla="*/ 82 f75 1"/>
                <a:gd name="f106" fmla="*/ 85 f75 1"/>
                <a:gd name="f107" fmla="*/ 23 f76 1"/>
                <a:gd name="f108" fmla="*/ 88 f75 1"/>
                <a:gd name="f109" fmla="*/ 22 f76 1"/>
                <a:gd name="f110" fmla="*/ 19 f76 1"/>
                <a:gd name="f111" fmla="+- f77 0 f1"/>
                <a:gd name="f112" fmla="*/ f80 1 35"/>
                <a:gd name="f113" fmla="*/ f81 1 90"/>
                <a:gd name="f114" fmla="*/ f82 1 35"/>
                <a:gd name="f115" fmla="*/ f83 1 90"/>
                <a:gd name="f116" fmla="*/ f84 1 90"/>
                <a:gd name="f117" fmla="*/ f85 1 35"/>
                <a:gd name="f118" fmla="*/ f86 1 90"/>
                <a:gd name="f119" fmla="*/ f87 1 35"/>
                <a:gd name="f120" fmla="*/ f88 1 90"/>
                <a:gd name="f121" fmla="*/ f89 1 35"/>
                <a:gd name="f122" fmla="*/ f90 1 90"/>
                <a:gd name="f123" fmla="*/ f91 1 35"/>
                <a:gd name="f124" fmla="*/ f92 1 90"/>
                <a:gd name="f125" fmla="*/ f93 1 90"/>
                <a:gd name="f126" fmla="*/ f94 1 35"/>
                <a:gd name="f127" fmla="*/ f95 1 90"/>
                <a:gd name="f128" fmla="*/ f96 1 35"/>
                <a:gd name="f129" fmla="*/ f97 1 90"/>
                <a:gd name="f130" fmla="*/ f98 1 35"/>
                <a:gd name="f131" fmla="*/ f99 1 35"/>
                <a:gd name="f132" fmla="*/ f100 1 90"/>
                <a:gd name="f133" fmla="*/ f101 1 35"/>
                <a:gd name="f134" fmla="*/ f102 1 90"/>
                <a:gd name="f135" fmla="*/ f103 1 90"/>
                <a:gd name="f136" fmla="*/ f104 1 35"/>
                <a:gd name="f137" fmla="*/ f105 1 90"/>
                <a:gd name="f138" fmla="*/ f106 1 90"/>
                <a:gd name="f139" fmla="*/ f107 1 35"/>
                <a:gd name="f140" fmla="*/ f108 1 90"/>
                <a:gd name="f141" fmla="*/ f109 1 35"/>
                <a:gd name="f142" fmla="*/ f110 1 35"/>
                <a:gd name="f143" fmla="*/ 0 1 f78"/>
                <a:gd name="f144" fmla="*/ f72 1 f78"/>
                <a:gd name="f145" fmla="*/ 0 1 f79"/>
                <a:gd name="f146" fmla="*/ f73 1 f79"/>
                <a:gd name="f147" fmla="*/ f112 1 f78"/>
                <a:gd name="f148" fmla="*/ f113 1 f79"/>
                <a:gd name="f149" fmla="*/ f114 1 f78"/>
                <a:gd name="f150" fmla="*/ f115 1 f79"/>
                <a:gd name="f151" fmla="*/ f116 1 f79"/>
                <a:gd name="f152" fmla="*/ f117 1 f78"/>
                <a:gd name="f153" fmla="*/ f118 1 f79"/>
                <a:gd name="f154" fmla="*/ f119 1 f78"/>
                <a:gd name="f155" fmla="*/ f120 1 f79"/>
                <a:gd name="f156" fmla="*/ f121 1 f78"/>
                <a:gd name="f157" fmla="*/ f122 1 f79"/>
                <a:gd name="f158" fmla="*/ f123 1 f78"/>
                <a:gd name="f159" fmla="*/ f124 1 f79"/>
                <a:gd name="f160" fmla="*/ f125 1 f79"/>
                <a:gd name="f161" fmla="*/ f126 1 f78"/>
                <a:gd name="f162" fmla="*/ f127 1 f79"/>
                <a:gd name="f163" fmla="*/ f128 1 f78"/>
                <a:gd name="f164" fmla="*/ f129 1 f79"/>
                <a:gd name="f165" fmla="*/ f130 1 f78"/>
                <a:gd name="f166" fmla="*/ f131 1 f78"/>
                <a:gd name="f167" fmla="*/ f132 1 f79"/>
                <a:gd name="f168" fmla="*/ f133 1 f78"/>
                <a:gd name="f169" fmla="*/ f134 1 f79"/>
                <a:gd name="f170" fmla="*/ f135 1 f79"/>
                <a:gd name="f171" fmla="*/ f136 1 f78"/>
                <a:gd name="f172" fmla="*/ f137 1 f79"/>
                <a:gd name="f173" fmla="*/ f138 1 f79"/>
                <a:gd name="f174" fmla="*/ f139 1 f78"/>
                <a:gd name="f175" fmla="*/ f140 1 f79"/>
                <a:gd name="f176" fmla="*/ f141 1 f78"/>
                <a:gd name="f177" fmla="*/ f142 1 f78"/>
                <a:gd name="f178" fmla="*/ f143 f69 1"/>
                <a:gd name="f179" fmla="*/ f144 f69 1"/>
                <a:gd name="f180" fmla="*/ f146 f70 1"/>
                <a:gd name="f181" fmla="*/ f145 f70 1"/>
                <a:gd name="f182" fmla="*/ f147 f69 1"/>
                <a:gd name="f183" fmla="*/ f148 f70 1"/>
                <a:gd name="f184" fmla="*/ f149 f69 1"/>
                <a:gd name="f185" fmla="*/ f150 f70 1"/>
                <a:gd name="f186" fmla="*/ f151 f70 1"/>
                <a:gd name="f187" fmla="*/ f152 f69 1"/>
                <a:gd name="f188" fmla="*/ f153 f70 1"/>
                <a:gd name="f189" fmla="*/ f154 f69 1"/>
                <a:gd name="f190" fmla="*/ f155 f70 1"/>
                <a:gd name="f191" fmla="*/ f156 f69 1"/>
                <a:gd name="f192" fmla="*/ f157 f70 1"/>
                <a:gd name="f193" fmla="*/ f158 f69 1"/>
                <a:gd name="f194" fmla="*/ f159 f70 1"/>
                <a:gd name="f195" fmla="*/ f160 f70 1"/>
                <a:gd name="f196" fmla="*/ f161 f69 1"/>
                <a:gd name="f197" fmla="*/ f162 f70 1"/>
                <a:gd name="f198" fmla="*/ f163 f69 1"/>
                <a:gd name="f199" fmla="*/ f164 f70 1"/>
                <a:gd name="f200" fmla="*/ f165 f69 1"/>
                <a:gd name="f201" fmla="*/ f166 f69 1"/>
                <a:gd name="f202" fmla="*/ f167 f70 1"/>
                <a:gd name="f203" fmla="*/ f168 f69 1"/>
                <a:gd name="f204" fmla="*/ f169 f70 1"/>
                <a:gd name="f205" fmla="*/ f170 f70 1"/>
                <a:gd name="f206" fmla="*/ f171 f69 1"/>
                <a:gd name="f207" fmla="*/ f172 f70 1"/>
                <a:gd name="f208" fmla="*/ f173 f70 1"/>
                <a:gd name="f209" fmla="*/ f174 f69 1"/>
                <a:gd name="f210" fmla="*/ f175 f70 1"/>
                <a:gd name="f211" fmla="*/ f176 f69 1"/>
                <a:gd name="f212" fmla="*/ f177 f69 1"/>
              </a:gdLst>
              <a:ahLst/>
              <a:cxnLst>
                <a:cxn ang="3cd4">
                  <a:pos x="hc" y="t"/>
                </a:cxn>
                <a:cxn ang="0">
                  <a:pos x="r" y="vc"/>
                </a:cxn>
                <a:cxn ang="cd4">
                  <a:pos x="hc" y="b"/>
                </a:cxn>
                <a:cxn ang="cd2">
                  <a:pos x="l" y="vc"/>
                </a:cxn>
                <a:cxn ang="f111">
                  <a:pos x="f182" y="f183"/>
                </a:cxn>
                <a:cxn ang="f111">
                  <a:pos x="f184" y="f185"/>
                </a:cxn>
                <a:cxn ang="f111">
                  <a:pos x="f184" y="f186"/>
                </a:cxn>
                <a:cxn ang="f111">
                  <a:pos x="f187" y="f188"/>
                </a:cxn>
                <a:cxn ang="f111">
                  <a:pos x="f189" y="f190"/>
                </a:cxn>
                <a:cxn ang="f111">
                  <a:pos x="f191" y="f192"/>
                </a:cxn>
                <a:cxn ang="f111">
                  <a:pos x="f193" y="f194"/>
                </a:cxn>
                <a:cxn ang="f111">
                  <a:pos x="f191" y="f195"/>
                </a:cxn>
                <a:cxn ang="f111">
                  <a:pos x="f196" y="f197"/>
                </a:cxn>
                <a:cxn ang="f111">
                  <a:pos x="f198" y="f199"/>
                </a:cxn>
                <a:cxn ang="f111">
                  <a:pos x="f200" y="f188"/>
                </a:cxn>
                <a:cxn ang="f111">
                  <a:pos x="f201" y="f202"/>
                </a:cxn>
                <a:cxn ang="f111">
                  <a:pos x="f203" y="f204"/>
                </a:cxn>
                <a:cxn ang="f111">
                  <a:pos x="f203" y="f205"/>
                </a:cxn>
                <a:cxn ang="f111">
                  <a:pos x="f206" y="f207"/>
                </a:cxn>
                <a:cxn ang="f111">
                  <a:pos x="f206" y="f208"/>
                </a:cxn>
                <a:cxn ang="f111">
                  <a:pos x="f209" y="f210"/>
                </a:cxn>
                <a:cxn ang="f111">
                  <a:pos x="f211" y="f208"/>
                </a:cxn>
                <a:cxn ang="f111">
                  <a:pos x="f212" y="f183"/>
                </a:cxn>
                <a:cxn ang="f111">
                  <a:pos x="f182" y="f183"/>
                </a:cxn>
              </a:cxnLst>
              <a:rect l="f178" t="f181" r="f179" b="f180"/>
              <a:pathLst>
                <a:path w="35" h="90">
                  <a:moveTo>
                    <a:pt x="f8" y="f9"/>
                  </a:moveTo>
                  <a:cubicBezTo>
                    <a:pt x="f10" y="f11"/>
                    <a:pt x="f12" y="f13"/>
                    <a:pt x="f14" y="f15"/>
                  </a:cubicBezTo>
                  <a:cubicBezTo>
                    <a:pt x="f16" y="f17"/>
                    <a:pt x="f16" y="f18"/>
                    <a:pt x="f14" y="f19"/>
                  </a:cubicBezTo>
                  <a:cubicBezTo>
                    <a:pt x="f20" y="f21"/>
                    <a:pt x="f22" y="f23"/>
                    <a:pt x="f10" y="f24"/>
                  </a:cubicBezTo>
                  <a:cubicBezTo>
                    <a:pt x="f20" y="f25"/>
                    <a:pt x="f26" y="f27"/>
                    <a:pt x="f28" y="f29"/>
                  </a:cubicBezTo>
                  <a:cubicBezTo>
                    <a:pt x="f30" y="f31"/>
                    <a:pt x="f30" y="f32"/>
                    <a:pt x="f33" y="f34"/>
                  </a:cubicBezTo>
                  <a:cubicBezTo>
                    <a:pt x="f5" y="f35"/>
                    <a:pt x="f5" y="f14"/>
                    <a:pt x="f36" y="f5"/>
                  </a:cubicBezTo>
                  <a:cubicBezTo>
                    <a:pt x="f37" y="f38"/>
                    <a:pt x="f39" y="f40"/>
                    <a:pt x="f33" y="f36"/>
                  </a:cubicBezTo>
                  <a:cubicBezTo>
                    <a:pt x="f20" y="f41"/>
                    <a:pt x="f42" y="f43"/>
                    <a:pt x="f44" y="f6"/>
                  </a:cubicBezTo>
                  <a:cubicBezTo>
                    <a:pt x="f45" y="f46"/>
                    <a:pt x="f47" y="f48"/>
                    <a:pt x="f35" y="f49"/>
                  </a:cubicBezTo>
                  <a:cubicBezTo>
                    <a:pt x="f50" y="f51"/>
                    <a:pt x="f52" y="f53"/>
                    <a:pt x="f54" y="f24"/>
                  </a:cubicBezTo>
                  <a:cubicBezTo>
                    <a:pt x="f6" y="f23"/>
                    <a:pt x="f6" y="f19"/>
                    <a:pt x="f6" y="f18"/>
                  </a:cubicBezTo>
                  <a:cubicBezTo>
                    <a:pt x="f52" y="f19"/>
                    <a:pt x="f55" y="f21"/>
                    <a:pt x="f56" y="f23"/>
                  </a:cubicBezTo>
                  <a:cubicBezTo>
                    <a:pt x="f56" y="f21"/>
                    <a:pt x="f56" y="f21"/>
                    <a:pt x="f56" y="f21"/>
                  </a:cubicBezTo>
                  <a:cubicBezTo>
                    <a:pt x="f57" y="f13"/>
                    <a:pt x="f57" y="f58"/>
                    <a:pt x="f59" y="f60"/>
                  </a:cubicBezTo>
                  <a:cubicBezTo>
                    <a:pt x="f54" y="f61"/>
                    <a:pt x="f54" y="f62"/>
                    <a:pt x="f59" y="f63"/>
                  </a:cubicBezTo>
                  <a:cubicBezTo>
                    <a:pt x="f64" y="f65"/>
                    <a:pt x="f57" y="f7"/>
                    <a:pt x="f43" y="f65"/>
                  </a:cubicBezTo>
                  <a:cubicBezTo>
                    <a:pt x="f45" y="f65"/>
                    <a:pt x="f44" y="f66"/>
                    <a:pt x="f45" y="f63"/>
                  </a:cubicBezTo>
                  <a:cubicBezTo>
                    <a:pt x="f47" y="f67"/>
                    <a:pt x="f44" y="f15"/>
                    <a:pt x="f42" y="f9"/>
                  </a:cubicBezTo>
                  <a:cubicBezTo>
                    <a:pt x="f42" y="f9"/>
                    <a:pt x="f42" y="f9"/>
                    <a:pt x="f8" y="f9"/>
                  </a:cubicBezTo>
                  <a:close/>
                </a:path>
              </a:pathLst>
            </a:custGeom>
            <a:solidFill>
              <a:srgbClr val="FFBD1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
        <p:nvSpPr>
          <p:cNvPr id="34" name="Google Shape;334;p34">
            <a:extLst>
              <a:ext uri="{FF2B5EF4-FFF2-40B4-BE49-F238E27FC236}">
                <a16:creationId xmlns:a16="http://schemas.microsoft.com/office/drawing/2014/main" id="{9B8CAF36-F69E-4A78-AFBC-6B53AE479716}"/>
              </a:ext>
            </a:extLst>
          </p:cNvPr>
          <p:cNvSpPr txBox="1">
            <a:spLocks noGrp="1"/>
          </p:cNvSpPr>
          <p:nvPr>
            <p:ph type="title"/>
          </p:nvPr>
        </p:nvSpPr>
        <p:spPr>
          <a:xfrm>
            <a:off x="1569796" y="602004"/>
            <a:ext cx="6004499" cy="1293601"/>
          </a:xfrm>
        </p:spPr>
        <p:txBody>
          <a:bodyPr anchor="ctr" anchorCtr="1">
            <a:noAutofit/>
          </a:bodyPr>
          <a:lstStyle>
            <a:lvl1pPr algn="ctr">
              <a:defRPr sz="10000"/>
            </a:lvl1pPr>
          </a:lstStyle>
          <a:p>
            <a:pPr lvl="0"/>
            <a:endParaRPr lang="es-PE"/>
          </a:p>
        </p:txBody>
      </p:sp>
      <p:sp>
        <p:nvSpPr>
          <p:cNvPr id="35" name="Google Shape;335;p34">
            <a:extLst>
              <a:ext uri="{FF2B5EF4-FFF2-40B4-BE49-F238E27FC236}">
                <a16:creationId xmlns:a16="http://schemas.microsoft.com/office/drawing/2014/main" id="{1823ACFD-7008-46D2-AAB0-48508F6C80EB}"/>
              </a:ext>
            </a:extLst>
          </p:cNvPr>
          <p:cNvSpPr txBox="1">
            <a:spLocks noGrp="1"/>
          </p:cNvSpPr>
          <p:nvPr>
            <p:ph type="subTitle" idx="4294967295"/>
          </p:nvPr>
        </p:nvSpPr>
        <p:spPr>
          <a:xfrm>
            <a:off x="2584624" y="1819399"/>
            <a:ext cx="3974695" cy="1115101"/>
          </a:xfrm>
        </p:spPr>
        <p:txBody>
          <a:bodyPr anchor="ctr" anchorCtr="1">
            <a:noAutofit/>
          </a:bodyPr>
          <a:lstStyle>
            <a:lvl1pPr algn="ctr">
              <a:lnSpc>
                <a:spcPct val="100000"/>
              </a:lnSpc>
              <a:buNone/>
              <a:defRPr sz="1600"/>
            </a:lvl1pPr>
          </a:lstStyle>
          <a:p>
            <a:pPr lvl="0"/>
            <a:endParaRPr lang="es-PE"/>
          </a:p>
        </p:txBody>
      </p:sp>
      <p:sp>
        <p:nvSpPr>
          <p:cNvPr id="36" name="Google Shape;337;p34">
            <a:extLst>
              <a:ext uri="{FF2B5EF4-FFF2-40B4-BE49-F238E27FC236}">
                <a16:creationId xmlns:a16="http://schemas.microsoft.com/office/drawing/2014/main" id="{53E58EEC-A568-4F16-B1AB-D5F50F48EDF3}"/>
              </a:ext>
            </a:extLst>
          </p:cNvPr>
          <p:cNvSpPr/>
          <p:nvPr/>
        </p:nvSpPr>
        <p:spPr>
          <a:xfrm rot="10799991">
            <a:off x="539998" y="4603482"/>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338;p34">
            <a:extLst>
              <a:ext uri="{FF2B5EF4-FFF2-40B4-BE49-F238E27FC236}">
                <a16:creationId xmlns:a16="http://schemas.microsoft.com/office/drawing/2014/main" id="{2D6D548E-C644-47F5-B75D-7447C1EC800C}"/>
              </a:ext>
            </a:extLst>
          </p:cNvPr>
          <p:cNvSpPr/>
          <p:nvPr/>
        </p:nvSpPr>
        <p:spPr>
          <a:xfrm rot="10799991">
            <a:off x="307558" y="300727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339;p34">
            <a:extLst>
              <a:ext uri="{FF2B5EF4-FFF2-40B4-BE49-F238E27FC236}">
                <a16:creationId xmlns:a16="http://schemas.microsoft.com/office/drawing/2014/main" id="{07C74C1B-FD09-42D5-A54E-740D3E3721A5}"/>
              </a:ext>
            </a:extLst>
          </p:cNvPr>
          <p:cNvSpPr/>
          <p:nvPr/>
        </p:nvSpPr>
        <p:spPr>
          <a:xfrm>
            <a:off x="7004477" y="306616"/>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340;p34">
            <a:extLst>
              <a:ext uri="{FF2B5EF4-FFF2-40B4-BE49-F238E27FC236}">
                <a16:creationId xmlns:a16="http://schemas.microsoft.com/office/drawing/2014/main" id="{FCFEA20D-3DAC-4377-924D-D7FC79A46244}"/>
              </a:ext>
            </a:extLst>
          </p:cNvPr>
          <p:cNvSpPr/>
          <p:nvPr/>
        </p:nvSpPr>
        <p:spPr>
          <a:xfrm>
            <a:off x="8604001" y="53999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341;p34">
            <a:extLst>
              <a:ext uri="{FF2B5EF4-FFF2-40B4-BE49-F238E27FC236}">
                <a16:creationId xmlns:a16="http://schemas.microsoft.com/office/drawing/2014/main" id="{0D44DFC6-7FFF-4212-A0D3-D2044CA72406}"/>
              </a:ext>
            </a:extLst>
          </p:cNvPr>
          <p:cNvSpPr/>
          <p:nvPr/>
        </p:nvSpPr>
        <p:spPr>
          <a:xfrm rot="5400013">
            <a:off x="-374809" y="122141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342;p34">
            <a:extLst>
              <a:ext uri="{FF2B5EF4-FFF2-40B4-BE49-F238E27FC236}">
                <a16:creationId xmlns:a16="http://schemas.microsoft.com/office/drawing/2014/main" id="{710B7BCC-903B-4312-B7E4-936C7E331897}"/>
              </a:ext>
            </a:extLst>
          </p:cNvPr>
          <p:cNvSpPr/>
          <p:nvPr/>
        </p:nvSpPr>
        <p:spPr>
          <a:xfrm rot="5400013">
            <a:off x="1221431"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343;p34">
            <a:extLst>
              <a:ext uri="{FF2B5EF4-FFF2-40B4-BE49-F238E27FC236}">
                <a16:creationId xmlns:a16="http://schemas.microsoft.com/office/drawing/2014/main" id="{AB315AA1-79E4-4480-8445-6FEC3FAEA868}"/>
              </a:ext>
            </a:extLst>
          </p:cNvPr>
          <p:cNvSpPr/>
          <p:nvPr/>
        </p:nvSpPr>
        <p:spPr>
          <a:xfrm rot="10800009" flipH="1">
            <a:off x="7007787" y="4594923"/>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344;p34">
            <a:extLst>
              <a:ext uri="{FF2B5EF4-FFF2-40B4-BE49-F238E27FC236}">
                <a16:creationId xmlns:a16="http://schemas.microsoft.com/office/drawing/2014/main" id="{0686BE3D-C2D2-4C3B-BF98-741DD2D9D142}"/>
              </a:ext>
            </a:extLst>
          </p:cNvPr>
          <p:cNvSpPr/>
          <p:nvPr/>
        </p:nvSpPr>
        <p:spPr>
          <a:xfrm rot="10800009" flipH="1">
            <a:off x="8604000" y="299871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256706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ntents slide layout">
    <p:bg>
      <p:bgPr>
        <a:solidFill>
          <a:srgbClr val="3A1603"/>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7CC274-B192-4CCE-81DD-2CCA8369EF8B}"/>
              </a:ext>
            </a:extLst>
          </p:cNvPr>
          <p:cNvSpPr/>
          <p:nvPr/>
        </p:nvSpPr>
        <p:spPr>
          <a:xfrm>
            <a:off x="0" y="0"/>
            <a:ext cx="9144000" cy="5143499"/>
          </a:xfrm>
          <a:prstGeom prst="rect">
            <a:avLst/>
          </a:prstGeom>
          <a:solidFill>
            <a:srgbClr val="EEAA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F6EDE6"/>
              </a:solidFill>
              <a:uFillTx/>
              <a:latin typeface="Arial"/>
            </a:endParaRPr>
          </a:p>
        </p:txBody>
      </p:sp>
    </p:spTree>
    <p:extLst>
      <p:ext uri="{BB962C8B-B14F-4D97-AF65-F5344CB8AC3E}">
        <p14:creationId xmlns:p14="http://schemas.microsoft.com/office/powerpoint/2010/main" val="25353836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B3FAA7C7-EA6A-49F2-B67B-A09E4677977B}"/>
              </a:ext>
            </a:extLst>
          </p:cNvPr>
          <p:cNvSpPr txBox="1">
            <a:spLocks noGrp="1"/>
          </p:cNvSpPr>
          <p:nvPr>
            <p:ph type="title"/>
          </p:nvPr>
        </p:nvSpPr>
        <p:spPr>
          <a:xfrm>
            <a:off x="988073" y="98855"/>
            <a:ext cx="7169307" cy="649288"/>
          </a:xfrm>
        </p:spPr>
        <p:txBody>
          <a:bodyPr lIns="0" tIns="0" rIns="0" bIns="0" anchorCtr="1">
            <a:noAutofit/>
          </a:bodyPr>
          <a:lstStyle>
            <a:lvl1pPr algn="ctr">
              <a:lnSpc>
                <a:spcPct val="80000"/>
              </a:lnSpc>
              <a:defRPr sz="3584">
                <a:solidFill>
                  <a:srgbClr val="27348B"/>
                </a:solidFill>
                <a:latin typeface="Playfair Display Black"/>
                <a:ea typeface="Arial Unicode MS"/>
              </a:defRPr>
            </a:lvl1pPr>
          </a:lstStyle>
          <a:p>
            <a:pPr lvl="0"/>
            <a:endParaRPr lang="es-PE"/>
          </a:p>
        </p:txBody>
      </p:sp>
    </p:spTree>
    <p:extLst>
      <p:ext uri="{BB962C8B-B14F-4D97-AF65-F5344CB8AC3E}">
        <p14:creationId xmlns:p14="http://schemas.microsoft.com/office/powerpoint/2010/main" val="2208764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8AE466D-A2FA-4BD4-932A-FC1353B1602B}"/>
              </a:ext>
            </a:extLst>
          </p:cNvPr>
          <p:cNvSpPr txBox="1">
            <a:spLocks noGrp="1"/>
          </p:cNvSpPr>
          <p:nvPr>
            <p:ph type="body" idx="4294967295"/>
          </p:nvPr>
        </p:nvSpPr>
        <p:spPr>
          <a:xfrm>
            <a:off x="242654" y="92610"/>
            <a:ext cx="8679896" cy="543190"/>
          </a:xfrm>
        </p:spPr>
        <p:txBody>
          <a:bodyPr lIns="91440" tIns="45720" rIns="91440" bIns="45720" anchor="ctr" anchorCtr="1">
            <a:noAutofit/>
          </a:bodyPr>
          <a:lstStyle>
            <a:lvl1pPr marL="0" indent="0" algn="ctr">
              <a:buNone/>
              <a:defRPr lang="en-US" sz="4050">
                <a:solidFill>
                  <a:srgbClr val="000000"/>
                </a:solidFill>
                <a:latin typeface="Poppins SemiBold"/>
                <a:ea typeface="Arial Unicode MS"/>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711C10F2-100A-4CB2-9D7A-234624351AA7}"/>
              </a:ext>
            </a:extLst>
          </p:cNvPr>
          <p:cNvSpPr/>
          <p:nvPr/>
        </p:nvSpPr>
        <p:spPr>
          <a:xfrm>
            <a:off x="265505"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EB800"/>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Poppins Light"/>
              <a:ea typeface="Arial Unicode MS"/>
              <a:cs typeface="Arial"/>
            </a:endParaRPr>
          </a:p>
        </p:txBody>
      </p:sp>
      <p:sp>
        <p:nvSpPr>
          <p:cNvPr id="4" name="Rounded Rectangle 3">
            <a:extLst>
              <a:ext uri="{FF2B5EF4-FFF2-40B4-BE49-F238E27FC236}">
                <a16:creationId xmlns:a16="http://schemas.microsoft.com/office/drawing/2014/main" id="{FEFB0060-D64D-4B27-8284-5A9FAF9FFFED}"/>
              </a:ext>
            </a:extLst>
          </p:cNvPr>
          <p:cNvSpPr/>
          <p:nvPr/>
        </p:nvSpPr>
        <p:spPr>
          <a:xfrm>
            <a:off x="342360" y="972510"/>
            <a:ext cx="98160"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nvGrpSpPr>
          <p:cNvPr id="5" name="Grupo 5">
            <a:extLst>
              <a:ext uri="{FF2B5EF4-FFF2-40B4-BE49-F238E27FC236}">
                <a16:creationId xmlns:a16="http://schemas.microsoft.com/office/drawing/2014/main" id="{75128744-685F-46D2-9CB3-98622CB1AE51}"/>
              </a:ext>
            </a:extLst>
          </p:cNvPr>
          <p:cNvGrpSpPr/>
          <p:nvPr/>
        </p:nvGrpSpPr>
        <p:grpSpPr>
          <a:xfrm>
            <a:off x="1047042" y="1366625"/>
            <a:ext cx="1674184" cy="1419112"/>
            <a:chOff x="1047042" y="1366625"/>
            <a:chExt cx="1674184" cy="1419112"/>
          </a:xfrm>
        </p:grpSpPr>
        <p:sp>
          <p:nvSpPr>
            <p:cNvPr id="6" name="TextBox 57">
              <a:extLst>
                <a:ext uri="{FF2B5EF4-FFF2-40B4-BE49-F238E27FC236}">
                  <a16:creationId xmlns:a16="http://schemas.microsoft.com/office/drawing/2014/main" id="{717DC561-D8AD-4821-BAFF-8F34855411E5}"/>
                </a:ext>
              </a:extLst>
            </p:cNvPr>
            <p:cNvSpPr txBox="1"/>
            <p:nvPr/>
          </p:nvSpPr>
          <p:spPr>
            <a:xfrm>
              <a:off x="1047042" y="1366625"/>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319F6C89-21F1-4E8A-BB36-061E973691AB}"/>
                </a:ext>
              </a:extLst>
            </p:cNvPr>
            <p:cNvSpPr txBox="1"/>
            <p:nvPr/>
          </p:nvSpPr>
          <p:spPr>
            <a:xfrm>
              <a:off x="1047042"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You can Change Fill Color &amp;</a:t>
              </a:r>
            </a:p>
            <a:p>
              <a:pPr marL="0" marR="0" lvl="0" indent="0" algn="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Line Color</a:t>
              </a:r>
            </a:p>
          </p:txBody>
        </p:sp>
      </p:grpSp>
      <p:sp>
        <p:nvSpPr>
          <p:cNvPr id="8" name="TextBox 59">
            <a:extLst>
              <a:ext uri="{FF2B5EF4-FFF2-40B4-BE49-F238E27FC236}">
                <a16:creationId xmlns:a16="http://schemas.microsoft.com/office/drawing/2014/main" id="{0CB1492D-D1AA-4391-A43D-A385B4C8E685}"/>
              </a:ext>
            </a:extLst>
          </p:cNvPr>
          <p:cNvSpPr txBox="1"/>
          <p:nvPr/>
        </p:nvSpPr>
        <p:spPr>
          <a:xfrm>
            <a:off x="1209897" y="4386971"/>
            <a:ext cx="1673992" cy="276999"/>
          </a:xfrm>
          <a:prstGeom prst="rect">
            <a:avLst/>
          </a:prstGeom>
          <a:noFill/>
          <a:ln cap="flat">
            <a:noFill/>
          </a:ln>
        </p:spPr>
        <p:txBody>
          <a:bodyPr vert="horz" wrap="square" lIns="68580" tIns="34290" rIns="68580" bIns="34290" anchor="ctr" anchorCtr="0" compatLnSpc="1">
            <a:sp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anose="020B0604020202020204" pitchFamily="34" charset="0"/>
                <a:ea typeface="Arial Unicode MS"/>
                <a:cs typeface="Arial" panose="020B0604020202020204" pitchFamily="34" charset="0"/>
              </a:rPr>
              <a:t>www.slidesppt.net</a:t>
            </a:r>
          </a:p>
        </p:txBody>
      </p:sp>
      <p:sp>
        <p:nvSpPr>
          <p:cNvPr id="9" name="TextBox 60">
            <a:extLst>
              <a:ext uri="{FF2B5EF4-FFF2-40B4-BE49-F238E27FC236}">
                <a16:creationId xmlns:a16="http://schemas.microsoft.com/office/drawing/2014/main" id="{7F2459BD-B8F2-4940-A8F1-39DD84C64C5D}"/>
              </a:ext>
            </a:extLst>
          </p:cNvPr>
          <p:cNvSpPr txBox="1"/>
          <p:nvPr/>
        </p:nvSpPr>
        <p:spPr>
          <a:xfrm>
            <a:off x="683248" y="3166475"/>
            <a:ext cx="2037969" cy="1177244"/>
          </a:xfrm>
          <a:prstGeom prst="rect">
            <a:avLst/>
          </a:prstGeom>
          <a:noFill/>
          <a:ln cap="flat">
            <a:noFill/>
          </a:ln>
        </p:spPr>
        <p:txBody>
          <a:bodyPr vert="horz" wrap="square" lIns="68580" tIns="34290" rIns="68580" bIns="34290" anchor="ctr" anchorCtr="0" compatLnSpc="1">
            <a:spAutoFit/>
          </a:bodyPr>
          <a:lstStyle/>
          <a:p>
            <a:pPr marL="0" marR="0" lvl="0" indent="0" algn="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anose="020B0604020202020204" pitchFamily="34" charset="0"/>
              </a:rPr>
              <a:t>GOOGLE SLIDES AND FREE </a:t>
            </a:r>
          </a:p>
          <a:p>
            <a:pPr marL="0" marR="0" lvl="0" indent="0" algn="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anose="020B0604020202020204" pitchFamily="34" charset="0"/>
              </a:rPr>
              <a:t>PPT </a:t>
            </a:r>
          </a:p>
          <a:p>
            <a:pPr marL="0" marR="0" lvl="0" indent="0" algn="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anose="020B0604020202020204" pitchFamily="34" charset="0"/>
              </a:rPr>
              <a:t>TEMPLATES  </a:t>
            </a:r>
          </a:p>
        </p:txBody>
      </p:sp>
      <p:grpSp>
        <p:nvGrpSpPr>
          <p:cNvPr id="10" name="Grupo 6">
            <a:extLst>
              <a:ext uri="{FF2B5EF4-FFF2-40B4-BE49-F238E27FC236}">
                <a16:creationId xmlns:a16="http://schemas.microsoft.com/office/drawing/2014/main" id="{A1C60C8D-3333-43A5-9D5C-24948FD92296}"/>
              </a:ext>
            </a:extLst>
          </p:cNvPr>
          <p:cNvGrpSpPr/>
          <p:nvPr/>
        </p:nvGrpSpPr>
        <p:grpSpPr>
          <a:xfrm>
            <a:off x="425379" y="4052575"/>
            <a:ext cx="732333" cy="732333"/>
            <a:chOff x="425379" y="4052575"/>
            <a:chExt cx="732333" cy="732333"/>
          </a:xfrm>
        </p:grpSpPr>
        <p:sp>
          <p:nvSpPr>
            <p:cNvPr id="11" name="Lágrima 15">
              <a:extLst>
                <a:ext uri="{FF2B5EF4-FFF2-40B4-BE49-F238E27FC236}">
                  <a16:creationId xmlns:a16="http://schemas.microsoft.com/office/drawing/2014/main" id="{0428CB94-EA69-467D-941A-5851641D7867}"/>
                </a:ext>
              </a:extLst>
            </p:cNvPr>
            <p:cNvSpPr/>
            <p:nvPr/>
          </p:nvSpPr>
          <p:spPr>
            <a:xfrm rot="10799991">
              <a:off x="425379" y="4052575"/>
              <a:ext cx="732333" cy="732333"/>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nvGrpSpPr>
            <p:cNvPr id="12" name="Grupo 16">
              <a:extLst>
                <a:ext uri="{FF2B5EF4-FFF2-40B4-BE49-F238E27FC236}">
                  <a16:creationId xmlns:a16="http://schemas.microsoft.com/office/drawing/2014/main" id="{D7B7F2F3-6F7F-4D2E-978F-D980C7CE1441}"/>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58E2E1CD-8AD7-4FD4-83F5-DB6013FCC6C0}"/>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4" name="Freeform 15">
                <a:extLst>
                  <a:ext uri="{FF2B5EF4-FFF2-40B4-BE49-F238E27FC236}">
                    <a16:creationId xmlns:a16="http://schemas.microsoft.com/office/drawing/2014/main" id="{4BCB082C-ADA3-4096-8BB6-9DAD59A2DBB1}"/>
                  </a:ext>
                </a:extLst>
              </p:cNvPr>
              <p:cNvSpPr/>
              <p:nvPr/>
            </p:nvSpPr>
            <p:spPr>
              <a:xfrm>
                <a:off x="851370" y="4263664"/>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5" name="Freeform 16">
                <a:extLst>
                  <a:ext uri="{FF2B5EF4-FFF2-40B4-BE49-F238E27FC236}">
                    <a16:creationId xmlns:a16="http://schemas.microsoft.com/office/drawing/2014/main" id="{D0B60A28-5C4F-4705-B723-9F5D743016CC}"/>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grpSp>
      </p:grpSp>
      <p:sp>
        <p:nvSpPr>
          <p:cNvPr id="16" name="Rounded Rectangle 3">
            <a:extLst>
              <a:ext uri="{FF2B5EF4-FFF2-40B4-BE49-F238E27FC236}">
                <a16:creationId xmlns:a16="http://schemas.microsoft.com/office/drawing/2014/main" id="{8582D246-3DF5-47F2-A3E5-A183BDB90589}"/>
              </a:ext>
            </a:extLst>
          </p:cNvPr>
          <p:cNvSpPr/>
          <p:nvPr/>
        </p:nvSpPr>
        <p:spPr>
          <a:xfrm rot="5400013">
            <a:off x="1948929" y="3912566"/>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nvGrpSpPr>
          <p:cNvPr id="17" name="Grupo 14">
            <a:extLst>
              <a:ext uri="{FF2B5EF4-FFF2-40B4-BE49-F238E27FC236}">
                <a16:creationId xmlns:a16="http://schemas.microsoft.com/office/drawing/2014/main" id="{0C71E3FA-A975-42F1-A4BD-46719B180BE0}"/>
              </a:ext>
            </a:extLst>
          </p:cNvPr>
          <p:cNvGrpSpPr/>
          <p:nvPr/>
        </p:nvGrpSpPr>
        <p:grpSpPr>
          <a:xfrm>
            <a:off x="2141944" y="972520"/>
            <a:ext cx="679335" cy="682754"/>
            <a:chOff x="2141944" y="972520"/>
            <a:chExt cx="679335" cy="682754"/>
          </a:xfrm>
        </p:grpSpPr>
        <p:sp>
          <p:nvSpPr>
            <p:cNvPr id="18" name="Rounded Rectangle 3">
              <a:extLst>
                <a:ext uri="{FF2B5EF4-FFF2-40B4-BE49-F238E27FC236}">
                  <a16:creationId xmlns:a16="http://schemas.microsoft.com/office/drawing/2014/main" id="{8BC64939-AAF5-459C-B31F-181904BED631}"/>
                </a:ext>
              </a:extLst>
            </p:cNvPr>
            <p:cNvSpPr/>
            <p:nvPr/>
          </p:nvSpPr>
          <p:spPr>
            <a:xfrm rot="10799991">
              <a:off x="2724271" y="975939"/>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sp>
          <p:nvSpPr>
            <p:cNvPr id="19" name="Rounded Rectangle 3">
              <a:extLst>
                <a:ext uri="{FF2B5EF4-FFF2-40B4-BE49-F238E27FC236}">
                  <a16:creationId xmlns:a16="http://schemas.microsoft.com/office/drawing/2014/main" id="{B5E1EAAC-4FF6-41A3-9755-E7A3221DA8D8}"/>
                </a:ext>
              </a:extLst>
            </p:cNvPr>
            <p:cNvSpPr/>
            <p:nvPr/>
          </p:nvSpPr>
          <p:spPr>
            <a:xfrm rot="5400013">
              <a:off x="2433108" y="681356"/>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grpSp>
        <p:nvGrpSpPr>
          <p:cNvPr id="20" name="Gráfico 10">
            <a:extLst>
              <a:ext uri="{FF2B5EF4-FFF2-40B4-BE49-F238E27FC236}">
                <a16:creationId xmlns:a16="http://schemas.microsoft.com/office/drawing/2014/main" id="{D3DC737C-4407-49DD-8936-6ED1D6F63899}"/>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9CC0FB09-3D3D-4BBA-AAE6-7759E8D803CD}"/>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EB800"/>
            </a:solidFill>
            <a:ln cap="flat">
              <a:noFill/>
              <a:prstDash val="solid"/>
            </a:ln>
          </p:spPr>
          <p:txBody>
            <a:bodyPr vert="horz" wrap="square" lIns="91440" tIns="45720" rIns="91440" bIns="45720"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2" name="Forma libre: forma 31">
              <a:extLst>
                <a:ext uri="{FF2B5EF4-FFF2-40B4-BE49-F238E27FC236}">
                  <a16:creationId xmlns:a16="http://schemas.microsoft.com/office/drawing/2014/main" id="{DDF9FC30-EE7C-4468-9A71-4BFEBB28BCA4}"/>
                </a:ext>
              </a:extLst>
            </p:cNvPr>
            <p:cNvSpPr/>
            <p:nvPr/>
          </p:nvSpPr>
          <p:spPr>
            <a:xfrm>
              <a:off x="552379" y="4171785"/>
              <a:ext cx="49650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Tree>
    <p:extLst>
      <p:ext uri="{BB962C8B-B14F-4D97-AF65-F5344CB8AC3E}">
        <p14:creationId xmlns:p14="http://schemas.microsoft.com/office/powerpoint/2010/main" val="19754144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7_01">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1D744B2B-E5B0-4AB7-BF23-094BBDC519BB}"/>
              </a:ext>
            </a:extLst>
          </p:cNvPr>
          <p:cNvSpPr txBox="1">
            <a:spLocks noGrp="1"/>
          </p:cNvSpPr>
          <p:nvPr>
            <p:ph type="sldNum" sz="quarter" idx="8"/>
          </p:nvPr>
        </p:nvSpPr>
        <p:spPr>
          <a:xfrm>
            <a:off x="8080772" y="4495757"/>
            <a:ext cx="434577" cy="434577"/>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ct val="0"/>
              </a:spcBef>
              <a:spcAft>
                <a:spcPct val="0"/>
              </a:spcAft>
              <a:buNone/>
              <a:defRPr lang="en-US" sz="1400" b="0" i="0" u="none" strike="noStrike" kern="0" cap="none" spc="0" baseline="0">
                <a:solidFill>
                  <a:srgbClr val="A53E09"/>
                </a:solidFill>
                <a:uFillTx/>
                <a:latin typeface="Arial"/>
                <a:ea typeface="Arial"/>
                <a:cs typeface="Arial"/>
              </a:defRPr>
            </a:lvl1pPr>
          </a:lstStyle>
          <a:p>
            <a:pPr lvl="0"/>
            <a:fld id="{05F92D8B-9DB8-4DCB-B856-31E2D98C5096}" type="slidenum">
              <a:t>‹Nº›</a:t>
            </a:fld>
            <a:endParaRPr lang="en-US"/>
          </a:p>
        </p:txBody>
      </p:sp>
      <p:sp>
        <p:nvSpPr>
          <p:cNvPr id="3" name="Freeform: Shape 4">
            <a:extLst>
              <a:ext uri="{FF2B5EF4-FFF2-40B4-BE49-F238E27FC236}">
                <a16:creationId xmlns:a16="http://schemas.microsoft.com/office/drawing/2014/main" id="{DD97EB43-1C67-42AC-A8A5-00052EC0DA85}"/>
              </a:ext>
            </a:extLst>
          </p:cNvPr>
          <p:cNvSpPr txBox="1">
            <a:spLocks noGrp="1"/>
          </p:cNvSpPr>
          <p:nvPr>
            <p:ph type="pic" idx="4294967295"/>
          </p:nvPr>
        </p:nvSpPr>
        <p:spPr>
          <a:xfrm>
            <a:off x="3713332" y="899449"/>
            <a:ext cx="1600620" cy="1600620"/>
          </a:xfrm>
        </p:spPr>
        <p:txBody>
          <a:bodyPr>
            <a:noAutofit/>
          </a:bodyPr>
          <a:lstStyle>
            <a:lvl1pPr marL="0" indent="0">
              <a:buNone/>
              <a:defRPr lang="en-US" sz="750">
                <a:latin typeface="Open Sans" pitchFamily="34"/>
                <a:ea typeface="Open Sans" pitchFamily="34"/>
                <a:cs typeface="Open Sans" pitchFamily="34"/>
              </a:defRPr>
            </a:lvl1pPr>
          </a:lstStyle>
          <a:p>
            <a:pPr lvl="0"/>
            <a:r>
              <a:rPr lang="en-US"/>
              <a:t>Picture</a:t>
            </a:r>
          </a:p>
        </p:txBody>
      </p:sp>
    </p:spTree>
    <p:extLst>
      <p:ext uri="{BB962C8B-B14F-4D97-AF65-F5344CB8AC3E}">
        <p14:creationId xmlns:p14="http://schemas.microsoft.com/office/powerpoint/2010/main" val="304259509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788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rgbClr val="FFFFFF"/>
        </a:solidFill>
        <a:effectLst/>
      </p:bgPr>
    </p:bg>
    <p:spTree>
      <p:nvGrpSpPr>
        <p:cNvPr id="1" name=""/>
        <p:cNvGrpSpPr/>
        <p:nvPr/>
      </p:nvGrpSpPr>
      <p:grpSpPr>
        <a:xfrm>
          <a:off x="0" y="0"/>
          <a:ext cx="0" cy="0"/>
          <a:chOff x="0" y="0"/>
          <a:chExt cx="0" cy="0"/>
        </a:xfrm>
      </p:grpSpPr>
      <p:sp>
        <p:nvSpPr>
          <p:cNvPr id="2" name="Google Shape;43;p6">
            <a:extLst>
              <a:ext uri="{FF2B5EF4-FFF2-40B4-BE49-F238E27FC236}">
                <a16:creationId xmlns:a16="http://schemas.microsoft.com/office/drawing/2014/main" id="{1A30D023-5966-4257-A4EA-19756F02BF27}"/>
              </a:ext>
            </a:extLst>
          </p:cNvPr>
          <p:cNvSpPr txBox="1">
            <a:spLocks noGrp="1"/>
          </p:cNvSpPr>
          <p:nvPr>
            <p:ph type="title"/>
          </p:nvPr>
        </p:nvSpPr>
        <p:spPr>
          <a:xfrm>
            <a:off x="718498" y="539496"/>
            <a:ext cx="7707002" cy="360602"/>
          </a:xfrm>
        </p:spPr>
        <p:txBody>
          <a:bodyPr anchor="ctr" anchorCtr="1">
            <a:noAutofit/>
          </a:bodyPr>
          <a:lstStyle>
            <a:lvl1pPr algn="ctr">
              <a:defRPr/>
            </a:lvl1pPr>
          </a:lstStyle>
          <a:p>
            <a:pPr lvl="0"/>
            <a:endParaRPr lang="es-PE"/>
          </a:p>
        </p:txBody>
      </p:sp>
      <p:pic>
        <p:nvPicPr>
          <p:cNvPr id="3" name="Imagen 8">
            <a:extLst>
              <a:ext uri="{FF2B5EF4-FFF2-40B4-BE49-F238E27FC236}">
                <a16:creationId xmlns:a16="http://schemas.microsoft.com/office/drawing/2014/main" id="{531B4FB1-DE67-465C-B5EE-E4FB800F73AE}"/>
              </a:ext>
            </a:extLst>
          </p:cNvPr>
          <p:cNvPicPr>
            <a:picLocks noChangeAspect="1"/>
          </p:cNvPicPr>
          <p:nvPr/>
        </p:nvPicPr>
        <p:blipFill>
          <a:blip r:embed="rId2"/>
          <a:stretch>
            <a:fillRect/>
          </a:stretch>
        </p:blipFill>
        <p:spPr>
          <a:xfrm rot="10799991">
            <a:off x="-1" y="-18161"/>
            <a:ext cx="2658307" cy="2658307"/>
          </a:xfrm>
          <a:prstGeom prst="rect">
            <a:avLst/>
          </a:prstGeom>
          <a:noFill/>
          <a:ln cap="flat">
            <a:noFill/>
          </a:ln>
        </p:spPr>
      </p:pic>
      <p:pic>
        <p:nvPicPr>
          <p:cNvPr id="4" name="Imagen 9">
            <a:extLst>
              <a:ext uri="{FF2B5EF4-FFF2-40B4-BE49-F238E27FC236}">
                <a16:creationId xmlns:a16="http://schemas.microsoft.com/office/drawing/2014/main" id="{5DA40301-6DE0-4388-9C1C-F78749F7C0DA}"/>
              </a:ext>
            </a:extLst>
          </p:cNvPr>
          <p:cNvPicPr>
            <a:picLocks noChangeAspect="1"/>
          </p:cNvPicPr>
          <p:nvPr/>
        </p:nvPicPr>
        <p:blipFill>
          <a:blip r:embed="rId2"/>
          <a:stretch>
            <a:fillRect/>
          </a:stretch>
        </p:blipFill>
        <p:spPr>
          <a:xfrm rot="5400013">
            <a:off x="-1" y="2502704"/>
            <a:ext cx="2658307" cy="2658307"/>
          </a:xfrm>
          <a:prstGeom prst="rect">
            <a:avLst/>
          </a:prstGeom>
          <a:noFill/>
          <a:ln cap="flat">
            <a:noFill/>
          </a:ln>
        </p:spPr>
      </p:pic>
      <p:pic>
        <p:nvPicPr>
          <p:cNvPr id="5" name="Imagen 10">
            <a:extLst>
              <a:ext uri="{FF2B5EF4-FFF2-40B4-BE49-F238E27FC236}">
                <a16:creationId xmlns:a16="http://schemas.microsoft.com/office/drawing/2014/main" id="{D96D68F4-BB49-4B22-8655-8B4BE10A3D1B}"/>
              </a:ext>
            </a:extLst>
          </p:cNvPr>
          <p:cNvPicPr>
            <a:picLocks noChangeAspect="1"/>
          </p:cNvPicPr>
          <p:nvPr/>
        </p:nvPicPr>
        <p:blipFill>
          <a:blip r:embed="rId2"/>
          <a:stretch>
            <a:fillRect/>
          </a:stretch>
        </p:blipFill>
        <p:spPr>
          <a:xfrm rot="16200004">
            <a:off x="6485693" y="-35681"/>
            <a:ext cx="2658307" cy="2658307"/>
          </a:xfrm>
          <a:prstGeom prst="rect">
            <a:avLst/>
          </a:prstGeom>
          <a:noFill/>
          <a:ln cap="flat">
            <a:noFill/>
          </a:ln>
        </p:spPr>
      </p:pic>
      <p:pic>
        <p:nvPicPr>
          <p:cNvPr id="6" name="Imagen 11">
            <a:extLst>
              <a:ext uri="{FF2B5EF4-FFF2-40B4-BE49-F238E27FC236}">
                <a16:creationId xmlns:a16="http://schemas.microsoft.com/office/drawing/2014/main" id="{8D62C026-ABFE-4BF4-95E0-D255B8BE4698}"/>
              </a:ext>
            </a:extLst>
          </p:cNvPr>
          <p:cNvPicPr>
            <a:picLocks noChangeAspect="1"/>
          </p:cNvPicPr>
          <p:nvPr/>
        </p:nvPicPr>
        <p:blipFill>
          <a:blip r:embed="rId2"/>
          <a:stretch>
            <a:fillRect/>
          </a:stretch>
        </p:blipFill>
        <p:spPr>
          <a:xfrm>
            <a:off x="6485692" y="2485192"/>
            <a:ext cx="2658307" cy="2658307"/>
          </a:xfrm>
          <a:prstGeom prst="rect">
            <a:avLst/>
          </a:prstGeom>
          <a:noFill/>
          <a:ln cap="flat">
            <a:noFill/>
          </a:ln>
        </p:spPr>
      </p:pic>
    </p:spTree>
    <p:extLst>
      <p:ext uri="{BB962C8B-B14F-4D97-AF65-F5344CB8AC3E}">
        <p14:creationId xmlns:p14="http://schemas.microsoft.com/office/powerpoint/2010/main" val="1815262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50;p7">
            <a:extLst>
              <a:ext uri="{FF2B5EF4-FFF2-40B4-BE49-F238E27FC236}">
                <a16:creationId xmlns:a16="http://schemas.microsoft.com/office/drawing/2014/main" id="{C50704E5-1FF4-4C62-AF69-DC7E8DA6FFB7}"/>
              </a:ext>
            </a:extLst>
          </p:cNvPr>
          <p:cNvSpPr txBox="1">
            <a:spLocks noGrp="1"/>
          </p:cNvSpPr>
          <p:nvPr>
            <p:ph type="title"/>
          </p:nvPr>
        </p:nvSpPr>
        <p:spPr>
          <a:xfrm>
            <a:off x="718498" y="456093"/>
            <a:ext cx="3619798" cy="1085996"/>
          </a:xfrm>
        </p:spPr>
        <p:txBody>
          <a:bodyPr anchor="b">
            <a:noAutofit/>
          </a:bodyPr>
          <a:lstStyle>
            <a:lvl1pPr>
              <a:defRPr/>
            </a:lvl1pPr>
          </a:lstStyle>
          <a:p>
            <a:pPr lvl="0"/>
            <a:endParaRPr lang="es-PE"/>
          </a:p>
        </p:txBody>
      </p:sp>
      <p:sp>
        <p:nvSpPr>
          <p:cNvPr id="3" name="Google Shape;51;p7">
            <a:extLst>
              <a:ext uri="{FF2B5EF4-FFF2-40B4-BE49-F238E27FC236}">
                <a16:creationId xmlns:a16="http://schemas.microsoft.com/office/drawing/2014/main" id="{A73FF15F-0C23-4AFC-BF32-168FA7458517}"/>
              </a:ext>
            </a:extLst>
          </p:cNvPr>
          <p:cNvSpPr txBox="1">
            <a:spLocks noGrp="1"/>
          </p:cNvSpPr>
          <p:nvPr>
            <p:ph type="subTitle" idx="4294967295"/>
          </p:nvPr>
        </p:nvSpPr>
        <p:spPr>
          <a:xfrm>
            <a:off x="718498" y="1587947"/>
            <a:ext cx="3769796" cy="2379296"/>
          </a:xfrm>
        </p:spPr>
        <p:txBody>
          <a:bodyPr>
            <a:noAutofit/>
          </a:bodyPr>
          <a:lstStyle>
            <a:lvl1pPr>
              <a:lnSpc>
                <a:spcPct val="100000"/>
              </a:lnSpc>
              <a:buClr>
                <a:srgbClr val="3A1603"/>
              </a:buClr>
              <a:buSzPts val="1600"/>
              <a:buChar char="✣"/>
              <a:defRPr sz="1600"/>
            </a:lvl1pPr>
          </a:lstStyle>
          <a:p>
            <a:pPr lvl="0"/>
            <a:endParaRPr lang="es-PE"/>
          </a:p>
        </p:txBody>
      </p:sp>
      <p:sp>
        <p:nvSpPr>
          <p:cNvPr id="4" name="Google Shape;52;p7">
            <a:extLst>
              <a:ext uri="{FF2B5EF4-FFF2-40B4-BE49-F238E27FC236}">
                <a16:creationId xmlns:a16="http://schemas.microsoft.com/office/drawing/2014/main" id="{835E711D-AAB9-4DD8-B2CC-B6C22702AC35}"/>
              </a:ext>
            </a:extLst>
          </p:cNvPr>
          <p:cNvSpPr/>
          <p:nvPr/>
        </p:nvSpPr>
        <p:spPr>
          <a:xfrm rot="10799991">
            <a:off x="539998" y="4603482"/>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53;p7">
            <a:extLst>
              <a:ext uri="{FF2B5EF4-FFF2-40B4-BE49-F238E27FC236}">
                <a16:creationId xmlns:a16="http://schemas.microsoft.com/office/drawing/2014/main" id="{60B4531F-E2B0-482A-AF7D-66E1F0411B51}"/>
              </a:ext>
            </a:extLst>
          </p:cNvPr>
          <p:cNvSpPr/>
          <p:nvPr/>
        </p:nvSpPr>
        <p:spPr>
          <a:xfrm rot="10799991">
            <a:off x="307558" y="300727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54;p7">
            <a:extLst>
              <a:ext uri="{FF2B5EF4-FFF2-40B4-BE49-F238E27FC236}">
                <a16:creationId xmlns:a16="http://schemas.microsoft.com/office/drawing/2014/main" id="{81768AF0-1155-48C3-BFDB-2630426DD7DF}"/>
              </a:ext>
            </a:extLst>
          </p:cNvPr>
          <p:cNvSpPr/>
          <p:nvPr/>
        </p:nvSpPr>
        <p:spPr>
          <a:xfrm>
            <a:off x="7004477" y="306616"/>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55;p7">
            <a:extLst>
              <a:ext uri="{FF2B5EF4-FFF2-40B4-BE49-F238E27FC236}">
                <a16:creationId xmlns:a16="http://schemas.microsoft.com/office/drawing/2014/main" id="{39ABB364-2109-4FC8-8407-5C4161CA2690}"/>
              </a:ext>
            </a:extLst>
          </p:cNvPr>
          <p:cNvSpPr/>
          <p:nvPr/>
        </p:nvSpPr>
        <p:spPr>
          <a:xfrm>
            <a:off x="8604001" y="53999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8292257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69;p9">
            <a:extLst>
              <a:ext uri="{FF2B5EF4-FFF2-40B4-BE49-F238E27FC236}">
                <a16:creationId xmlns:a16="http://schemas.microsoft.com/office/drawing/2014/main" id="{4042C171-89A1-4C8C-B4E2-E811DF4D2180}"/>
              </a:ext>
            </a:extLst>
          </p:cNvPr>
          <p:cNvSpPr txBox="1">
            <a:spLocks noGrp="1"/>
          </p:cNvSpPr>
          <p:nvPr>
            <p:ph type="title"/>
          </p:nvPr>
        </p:nvSpPr>
        <p:spPr>
          <a:xfrm>
            <a:off x="1200799" y="1376565"/>
            <a:ext cx="3532500" cy="720300"/>
          </a:xfrm>
        </p:spPr>
        <p:txBody>
          <a:bodyPr anchor="b">
            <a:noAutofit/>
          </a:bodyPr>
          <a:lstStyle>
            <a:lvl1pPr>
              <a:defRPr sz="4500"/>
            </a:lvl1pPr>
          </a:lstStyle>
          <a:p>
            <a:pPr lvl="0"/>
            <a:endParaRPr lang="es-PE"/>
          </a:p>
        </p:txBody>
      </p:sp>
      <p:sp>
        <p:nvSpPr>
          <p:cNvPr id="3" name="Google Shape;70;p9">
            <a:extLst>
              <a:ext uri="{FF2B5EF4-FFF2-40B4-BE49-F238E27FC236}">
                <a16:creationId xmlns:a16="http://schemas.microsoft.com/office/drawing/2014/main" id="{7C0E1F85-67A8-4568-A053-897362F4E502}"/>
              </a:ext>
            </a:extLst>
          </p:cNvPr>
          <p:cNvSpPr txBox="1">
            <a:spLocks noGrp="1"/>
          </p:cNvSpPr>
          <p:nvPr>
            <p:ph type="subTitle" idx="4294967295"/>
          </p:nvPr>
        </p:nvSpPr>
        <p:spPr>
          <a:xfrm>
            <a:off x="1200799" y="2170621"/>
            <a:ext cx="3532500" cy="1596295"/>
          </a:xfrm>
        </p:spPr>
        <p:txBody>
          <a:bodyPr>
            <a:noAutofit/>
          </a:bodyPr>
          <a:lstStyle>
            <a:lvl1pPr>
              <a:buNone/>
              <a:defRPr sz="1600"/>
            </a:lvl1pPr>
          </a:lstStyle>
          <a:p>
            <a:pPr lvl="0"/>
            <a:endParaRPr lang="es-PE"/>
          </a:p>
        </p:txBody>
      </p:sp>
      <p:sp>
        <p:nvSpPr>
          <p:cNvPr id="5" name="Freeform 5">
            <a:extLst>
              <a:ext uri="{FF2B5EF4-FFF2-40B4-BE49-F238E27FC236}">
                <a16:creationId xmlns:a16="http://schemas.microsoft.com/office/drawing/2014/main" id="{EC36BEC8-C52B-475F-91E3-A16EA56E1224}"/>
              </a:ext>
            </a:extLst>
          </p:cNvPr>
          <p:cNvSpPr>
            <a:spLocks noEditPoints="1"/>
          </p:cNvSpPr>
          <p:nvPr userDrawn="1"/>
        </p:nvSpPr>
        <p:spPr bwMode="auto">
          <a:xfrm>
            <a:off x="6357938" y="76708"/>
            <a:ext cx="2698750" cy="2689225"/>
          </a:xfrm>
          <a:custGeom>
            <a:avLst/>
            <a:gdLst>
              <a:gd name="T0" fmla="*/ 137 w 293"/>
              <a:gd name="T1" fmla="*/ 59 h 292"/>
              <a:gd name="T2" fmla="*/ 31 w 293"/>
              <a:gd name="T3" fmla="*/ 57 h 292"/>
              <a:gd name="T4" fmla="*/ 54 w 293"/>
              <a:gd name="T5" fmla="*/ 5 h 292"/>
              <a:gd name="T6" fmla="*/ 171 w 293"/>
              <a:gd name="T7" fmla="*/ 5 h 292"/>
              <a:gd name="T8" fmla="*/ 266 w 293"/>
              <a:gd name="T9" fmla="*/ 5 h 292"/>
              <a:gd name="T10" fmla="*/ 287 w 293"/>
              <a:gd name="T11" fmla="*/ 92 h 292"/>
              <a:gd name="T12" fmla="*/ 287 w 293"/>
              <a:gd name="T13" fmla="*/ 204 h 292"/>
              <a:gd name="T14" fmla="*/ 233 w 293"/>
              <a:gd name="T15" fmla="*/ 292 h 292"/>
              <a:gd name="T16" fmla="*/ 236 w 293"/>
              <a:gd name="T17" fmla="*/ 174 h 292"/>
              <a:gd name="T18" fmla="*/ 238 w 293"/>
              <a:gd name="T19" fmla="*/ 60 h 292"/>
              <a:gd name="T20" fmla="*/ 16 w 293"/>
              <a:gd name="T21" fmla="*/ 13 h 292"/>
              <a:gd name="T22" fmla="*/ 287 w 293"/>
              <a:gd name="T23" fmla="*/ 290 h 292"/>
              <a:gd name="T24" fmla="*/ 247 w 293"/>
              <a:gd name="T25" fmla="*/ 260 h 292"/>
              <a:gd name="T26" fmla="*/ 21 w 293"/>
              <a:gd name="T27" fmla="*/ 44 h 292"/>
              <a:gd name="T28" fmla="*/ 251 w 293"/>
              <a:gd name="T29" fmla="*/ 25 h 292"/>
              <a:gd name="T30" fmla="*/ 236 w 293"/>
              <a:gd name="T31" fmla="*/ 8 h 292"/>
              <a:gd name="T32" fmla="*/ 288 w 293"/>
              <a:gd name="T33" fmla="*/ 253 h 292"/>
              <a:gd name="T34" fmla="*/ 59 w 293"/>
              <a:gd name="T35" fmla="*/ 9 h 292"/>
              <a:gd name="T36" fmla="*/ 146 w 293"/>
              <a:gd name="T37" fmla="*/ 10 h 292"/>
              <a:gd name="T38" fmla="*/ 111 w 293"/>
              <a:gd name="T39" fmla="*/ 46 h 292"/>
              <a:gd name="T40" fmla="*/ 276 w 293"/>
              <a:gd name="T41" fmla="*/ 94 h 292"/>
              <a:gd name="T42" fmla="*/ 238 w 293"/>
              <a:gd name="T43" fmla="*/ 144 h 292"/>
              <a:gd name="T44" fmla="*/ 205 w 293"/>
              <a:gd name="T45" fmla="*/ 9 h 292"/>
              <a:gd name="T46" fmla="*/ 169 w 293"/>
              <a:gd name="T47" fmla="*/ 46 h 292"/>
              <a:gd name="T48" fmla="*/ 276 w 293"/>
              <a:gd name="T49" fmla="*/ 182 h 292"/>
              <a:gd name="T50" fmla="*/ 240 w 293"/>
              <a:gd name="T51" fmla="*/ 205 h 292"/>
              <a:gd name="T52" fmla="*/ 284 w 293"/>
              <a:gd name="T53" fmla="*/ 58 h 292"/>
              <a:gd name="T54" fmla="*/ 176 w 293"/>
              <a:gd name="T55" fmla="*/ 53 h 292"/>
              <a:gd name="T56" fmla="*/ 240 w 293"/>
              <a:gd name="T57" fmla="*/ 118 h 292"/>
              <a:gd name="T58" fmla="*/ 260 w 293"/>
              <a:gd name="T59" fmla="*/ 243 h 292"/>
              <a:gd name="T60" fmla="*/ 265 w 293"/>
              <a:gd name="T61" fmla="*/ 140 h 292"/>
              <a:gd name="T62" fmla="*/ 94 w 293"/>
              <a:gd name="T63" fmla="*/ 33 h 292"/>
              <a:gd name="T64" fmla="*/ 94 w 293"/>
              <a:gd name="T65" fmla="*/ 33 h 292"/>
              <a:gd name="T66" fmla="*/ 30 w 293"/>
              <a:gd name="T67" fmla="*/ 53 h 292"/>
              <a:gd name="T68" fmla="*/ 90 w 293"/>
              <a:gd name="T69" fmla="*/ 8 h 292"/>
              <a:gd name="T70" fmla="*/ 276 w 293"/>
              <a:gd name="T71" fmla="*/ 64 h 292"/>
              <a:gd name="T72" fmla="*/ 284 w 293"/>
              <a:gd name="T73" fmla="*/ 121 h 292"/>
              <a:gd name="T74" fmla="*/ 143 w 293"/>
              <a:gd name="T75" fmla="*/ 53 h 292"/>
              <a:gd name="T76" fmla="*/ 238 w 293"/>
              <a:gd name="T77" fmla="*/ 85 h 292"/>
              <a:gd name="T78" fmla="*/ 239 w 293"/>
              <a:gd name="T79" fmla="*/ 175 h 292"/>
              <a:gd name="T80" fmla="*/ 276 w 293"/>
              <a:gd name="T81" fmla="*/ 211 h 292"/>
              <a:gd name="T82" fmla="*/ 179 w 293"/>
              <a:gd name="T83" fmla="*/ 17 h 292"/>
              <a:gd name="T84" fmla="*/ 229 w 293"/>
              <a:gd name="T85" fmla="*/ 55 h 292"/>
              <a:gd name="T86" fmla="*/ 274 w 293"/>
              <a:gd name="T87" fmla="*/ 66 h 292"/>
              <a:gd name="T88" fmla="*/ 249 w 293"/>
              <a:gd name="T89" fmla="*/ 230 h 292"/>
              <a:gd name="T90" fmla="*/ 202 w 293"/>
              <a:gd name="T91" fmla="*/ 39 h 292"/>
              <a:gd name="T92" fmla="*/ 88 w 293"/>
              <a:gd name="T93" fmla="*/ 23 h 292"/>
              <a:gd name="T94" fmla="*/ 269 w 293"/>
              <a:gd name="T95" fmla="*/ 120 h 292"/>
              <a:gd name="T96" fmla="*/ 121 w 293"/>
              <a:gd name="T97" fmla="*/ 19 h 292"/>
              <a:gd name="T98" fmla="*/ 168 w 293"/>
              <a:gd name="T99" fmla="*/ 44 h 292"/>
              <a:gd name="T100" fmla="*/ 254 w 293"/>
              <a:gd name="T101" fmla="*/ 264 h 292"/>
              <a:gd name="T102" fmla="*/ 273 w 293"/>
              <a:gd name="T103" fmla="*/ 154 h 292"/>
              <a:gd name="T104" fmla="*/ 274 w 293"/>
              <a:gd name="T105" fmla="*/ 36 h 292"/>
              <a:gd name="T106" fmla="*/ 254 w 293"/>
              <a:gd name="T107" fmla="*/ 117 h 292"/>
              <a:gd name="T108" fmla="*/ 235 w 293"/>
              <a:gd name="T109" fmla="*/ 53 h 292"/>
              <a:gd name="T110" fmla="*/ 259 w 293"/>
              <a:gd name="T111" fmla="*/ 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292">
                <a:moveTo>
                  <a:pt x="238" y="60"/>
                </a:moveTo>
                <a:cubicBezTo>
                  <a:pt x="236" y="58"/>
                  <a:pt x="235" y="57"/>
                  <a:pt x="233" y="55"/>
                </a:cubicBezTo>
                <a:cubicBezTo>
                  <a:pt x="224" y="61"/>
                  <a:pt x="215" y="62"/>
                  <a:pt x="205" y="56"/>
                </a:cubicBezTo>
                <a:cubicBezTo>
                  <a:pt x="204" y="56"/>
                  <a:pt x="203" y="56"/>
                  <a:pt x="202" y="56"/>
                </a:cubicBezTo>
                <a:cubicBezTo>
                  <a:pt x="192" y="62"/>
                  <a:pt x="183" y="61"/>
                  <a:pt x="174" y="55"/>
                </a:cubicBezTo>
                <a:cubicBezTo>
                  <a:pt x="168" y="60"/>
                  <a:pt x="161" y="62"/>
                  <a:pt x="153" y="59"/>
                </a:cubicBezTo>
                <a:cubicBezTo>
                  <a:pt x="147" y="57"/>
                  <a:pt x="143" y="56"/>
                  <a:pt x="137" y="59"/>
                </a:cubicBezTo>
                <a:cubicBezTo>
                  <a:pt x="131" y="62"/>
                  <a:pt x="124" y="60"/>
                  <a:pt x="119" y="57"/>
                </a:cubicBezTo>
                <a:cubicBezTo>
                  <a:pt x="116" y="56"/>
                  <a:pt x="115" y="56"/>
                  <a:pt x="113" y="57"/>
                </a:cubicBezTo>
                <a:cubicBezTo>
                  <a:pt x="105" y="62"/>
                  <a:pt x="97" y="61"/>
                  <a:pt x="89" y="57"/>
                </a:cubicBezTo>
                <a:cubicBezTo>
                  <a:pt x="88" y="56"/>
                  <a:pt x="85" y="56"/>
                  <a:pt x="84" y="57"/>
                </a:cubicBezTo>
                <a:cubicBezTo>
                  <a:pt x="76" y="61"/>
                  <a:pt x="68" y="61"/>
                  <a:pt x="60" y="57"/>
                </a:cubicBezTo>
                <a:cubicBezTo>
                  <a:pt x="58" y="56"/>
                  <a:pt x="56" y="56"/>
                  <a:pt x="55" y="57"/>
                </a:cubicBezTo>
                <a:cubicBezTo>
                  <a:pt x="47" y="61"/>
                  <a:pt x="39" y="61"/>
                  <a:pt x="31" y="57"/>
                </a:cubicBezTo>
                <a:cubicBezTo>
                  <a:pt x="29" y="56"/>
                  <a:pt x="27" y="56"/>
                  <a:pt x="27" y="56"/>
                </a:cubicBezTo>
                <a:cubicBezTo>
                  <a:pt x="19" y="61"/>
                  <a:pt x="10" y="60"/>
                  <a:pt x="0" y="60"/>
                </a:cubicBezTo>
                <a:cubicBezTo>
                  <a:pt x="0" y="51"/>
                  <a:pt x="0" y="41"/>
                  <a:pt x="0" y="32"/>
                </a:cubicBezTo>
                <a:cubicBezTo>
                  <a:pt x="0" y="22"/>
                  <a:pt x="0" y="13"/>
                  <a:pt x="0" y="2"/>
                </a:cubicBezTo>
                <a:cubicBezTo>
                  <a:pt x="9" y="3"/>
                  <a:pt x="17" y="1"/>
                  <a:pt x="24" y="5"/>
                </a:cubicBezTo>
                <a:cubicBezTo>
                  <a:pt x="27" y="7"/>
                  <a:pt x="28" y="7"/>
                  <a:pt x="31" y="5"/>
                </a:cubicBezTo>
                <a:cubicBezTo>
                  <a:pt x="39" y="1"/>
                  <a:pt x="47" y="1"/>
                  <a:pt x="54" y="5"/>
                </a:cubicBezTo>
                <a:cubicBezTo>
                  <a:pt x="56" y="6"/>
                  <a:pt x="58" y="7"/>
                  <a:pt x="59" y="6"/>
                </a:cubicBezTo>
                <a:cubicBezTo>
                  <a:pt x="68" y="1"/>
                  <a:pt x="77" y="1"/>
                  <a:pt x="86" y="7"/>
                </a:cubicBezTo>
                <a:cubicBezTo>
                  <a:pt x="96" y="1"/>
                  <a:pt x="105" y="0"/>
                  <a:pt x="114" y="7"/>
                </a:cubicBezTo>
                <a:cubicBezTo>
                  <a:pt x="115" y="7"/>
                  <a:pt x="117" y="6"/>
                  <a:pt x="118" y="6"/>
                </a:cubicBezTo>
                <a:cubicBezTo>
                  <a:pt x="126" y="1"/>
                  <a:pt x="134" y="1"/>
                  <a:pt x="142" y="6"/>
                </a:cubicBezTo>
                <a:cubicBezTo>
                  <a:pt x="144" y="6"/>
                  <a:pt x="146" y="6"/>
                  <a:pt x="148" y="5"/>
                </a:cubicBezTo>
                <a:cubicBezTo>
                  <a:pt x="156" y="1"/>
                  <a:pt x="163" y="1"/>
                  <a:pt x="171" y="5"/>
                </a:cubicBezTo>
                <a:cubicBezTo>
                  <a:pt x="173" y="6"/>
                  <a:pt x="175" y="6"/>
                  <a:pt x="177" y="6"/>
                </a:cubicBezTo>
                <a:cubicBezTo>
                  <a:pt x="185" y="1"/>
                  <a:pt x="193" y="1"/>
                  <a:pt x="201" y="6"/>
                </a:cubicBezTo>
                <a:cubicBezTo>
                  <a:pt x="202" y="6"/>
                  <a:pt x="205" y="6"/>
                  <a:pt x="206" y="6"/>
                </a:cubicBezTo>
                <a:cubicBezTo>
                  <a:pt x="214" y="1"/>
                  <a:pt x="222" y="1"/>
                  <a:pt x="230" y="5"/>
                </a:cubicBezTo>
                <a:cubicBezTo>
                  <a:pt x="231" y="6"/>
                  <a:pt x="234" y="6"/>
                  <a:pt x="236" y="5"/>
                </a:cubicBezTo>
                <a:cubicBezTo>
                  <a:pt x="244" y="1"/>
                  <a:pt x="252" y="1"/>
                  <a:pt x="260" y="6"/>
                </a:cubicBezTo>
                <a:cubicBezTo>
                  <a:pt x="262" y="6"/>
                  <a:pt x="264" y="6"/>
                  <a:pt x="266" y="5"/>
                </a:cubicBezTo>
                <a:cubicBezTo>
                  <a:pt x="273" y="1"/>
                  <a:pt x="280" y="2"/>
                  <a:pt x="286" y="7"/>
                </a:cubicBezTo>
                <a:cubicBezTo>
                  <a:pt x="291" y="13"/>
                  <a:pt x="292" y="20"/>
                  <a:pt x="288" y="28"/>
                </a:cubicBezTo>
                <a:cubicBezTo>
                  <a:pt x="287" y="29"/>
                  <a:pt x="287" y="31"/>
                  <a:pt x="287" y="33"/>
                </a:cubicBezTo>
                <a:cubicBezTo>
                  <a:pt x="292" y="41"/>
                  <a:pt x="292" y="49"/>
                  <a:pt x="287" y="58"/>
                </a:cubicBezTo>
                <a:cubicBezTo>
                  <a:pt x="286" y="59"/>
                  <a:pt x="286" y="61"/>
                  <a:pt x="287" y="62"/>
                </a:cubicBezTo>
                <a:cubicBezTo>
                  <a:pt x="292" y="71"/>
                  <a:pt x="292" y="79"/>
                  <a:pt x="287" y="87"/>
                </a:cubicBezTo>
                <a:cubicBezTo>
                  <a:pt x="286" y="88"/>
                  <a:pt x="286" y="91"/>
                  <a:pt x="287" y="92"/>
                </a:cubicBezTo>
                <a:cubicBezTo>
                  <a:pt x="292" y="100"/>
                  <a:pt x="292" y="108"/>
                  <a:pt x="287" y="116"/>
                </a:cubicBezTo>
                <a:cubicBezTo>
                  <a:pt x="287" y="118"/>
                  <a:pt x="287" y="120"/>
                  <a:pt x="287" y="121"/>
                </a:cubicBezTo>
                <a:cubicBezTo>
                  <a:pt x="292" y="129"/>
                  <a:pt x="292" y="137"/>
                  <a:pt x="287" y="145"/>
                </a:cubicBezTo>
                <a:cubicBezTo>
                  <a:pt x="287" y="147"/>
                  <a:pt x="287" y="149"/>
                  <a:pt x="287" y="151"/>
                </a:cubicBezTo>
                <a:cubicBezTo>
                  <a:pt x="292" y="159"/>
                  <a:pt x="292" y="167"/>
                  <a:pt x="287" y="175"/>
                </a:cubicBezTo>
                <a:cubicBezTo>
                  <a:pt x="287" y="176"/>
                  <a:pt x="286" y="178"/>
                  <a:pt x="287" y="180"/>
                </a:cubicBezTo>
                <a:cubicBezTo>
                  <a:pt x="292" y="188"/>
                  <a:pt x="292" y="196"/>
                  <a:pt x="287" y="204"/>
                </a:cubicBezTo>
                <a:cubicBezTo>
                  <a:pt x="287" y="205"/>
                  <a:pt x="287" y="208"/>
                  <a:pt x="287" y="209"/>
                </a:cubicBezTo>
                <a:cubicBezTo>
                  <a:pt x="292" y="217"/>
                  <a:pt x="292" y="225"/>
                  <a:pt x="287" y="233"/>
                </a:cubicBezTo>
                <a:cubicBezTo>
                  <a:pt x="287" y="235"/>
                  <a:pt x="287" y="237"/>
                  <a:pt x="287" y="238"/>
                </a:cubicBezTo>
                <a:cubicBezTo>
                  <a:pt x="292" y="247"/>
                  <a:pt x="292" y="254"/>
                  <a:pt x="287" y="263"/>
                </a:cubicBezTo>
                <a:cubicBezTo>
                  <a:pt x="287" y="264"/>
                  <a:pt x="286" y="266"/>
                  <a:pt x="287" y="267"/>
                </a:cubicBezTo>
                <a:cubicBezTo>
                  <a:pt x="292" y="275"/>
                  <a:pt x="290" y="284"/>
                  <a:pt x="291" y="292"/>
                </a:cubicBezTo>
                <a:cubicBezTo>
                  <a:pt x="271" y="292"/>
                  <a:pt x="252" y="292"/>
                  <a:pt x="233" y="292"/>
                </a:cubicBezTo>
                <a:cubicBezTo>
                  <a:pt x="231" y="282"/>
                  <a:pt x="232" y="274"/>
                  <a:pt x="238" y="265"/>
                </a:cubicBezTo>
                <a:cubicBezTo>
                  <a:pt x="232" y="256"/>
                  <a:pt x="231" y="247"/>
                  <a:pt x="237" y="238"/>
                </a:cubicBezTo>
                <a:cubicBezTo>
                  <a:pt x="237" y="237"/>
                  <a:pt x="237" y="235"/>
                  <a:pt x="236" y="234"/>
                </a:cubicBezTo>
                <a:cubicBezTo>
                  <a:pt x="231" y="225"/>
                  <a:pt x="231" y="217"/>
                  <a:pt x="236" y="209"/>
                </a:cubicBezTo>
                <a:cubicBezTo>
                  <a:pt x="237" y="208"/>
                  <a:pt x="237" y="205"/>
                  <a:pt x="236" y="204"/>
                </a:cubicBezTo>
                <a:cubicBezTo>
                  <a:pt x="231" y="196"/>
                  <a:pt x="231" y="188"/>
                  <a:pt x="236" y="180"/>
                </a:cubicBezTo>
                <a:cubicBezTo>
                  <a:pt x="237" y="178"/>
                  <a:pt x="237" y="176"/>
                  <a:pt x="236" y="174"/>
                </a:cubicBezTo>
                <a:cubicBezTo>
                  <a:pt x="232" y="167"/>
                  <a:pt x="231" y="159"/>
                  <a:pt x="236" y="151"/>
                </a:cubicBezTo>
                <a:cubicBezTo>
                  <a:pt x="237" y="149"/>
                  <a:pt x="237" y="147"/>
                  <a:pt x="236" y="145"/>
                </a:cubicBezTo>
                <a:cubicBezTo>
                  <a:pt x="231" y="137"/>
                  <a:pt x="232" y="129"/>
                  <a:pt x="236" y="122"/>
                </a:cubicBezTo>
                <a:cubicBezTo>
                  <a:pt x="237" y="120"/>
                  <a:pt x="237" y="118"/>
                  <a:pt x="236" y="116"/>
                </a:cubicBezTo>
                <a:cubicBezTo>
                  <a:pt x="232" y="108"/>
                  <a:pt x="232" y="100"/>
                  <a:pt x="236" y="92"/>
                </a:cubicBezTo>
                <a:cubicBezTo>
                  <a:pt x="237" y="91"/>
                  <a:pt x="237" y="89"/>
                  <a:pt x="236" y="88"/>
                </a:cubicBezTo>
                <a:cubicBezTo>
                  <a:pt x="231" y="78"/>
                  <a:pt x="232" y="69"/>
                  <a:pt x="238" y="60"/>
                </a:cubicBezTo>
                <a:close/>
                <a:moveTo>
                  <a:pt x="3" y="5"/>
                </a:moveTo>
                <a:cubicBezTo>
                  <a:pt x="3" y="23"/>
                  <a:pt x="3" y="40"/>
                  <a:pt x="3" y="58"/>
                </a:cubicBezTo>
                <a:cubicBezTo>
                  <a:pt x="20" y="60"/>
                  <a:pt x="30" y="54"/>
                  <a:pt x="40" y="38"/>
                </a:cubicBezTo>
                <a:cubicBezTo>
                  <a:pt x="39" y="37"/>
                  <a:pt x="37" y="35"/>
                  <a:pt x="36" y="33"/>
                </a:cubicBezTo>
                <a:cubicBezTo>
                  <a:pt x="27" y="39"/>
                  <a:pt x="23" y="52"/>
                  <a:pt x="10" y="50"/>
                </a:cubicBezTo>
                <a:cubicBezTo>
                  <a:pt x="10" y="37"/>
                  <a:pt x="10" y="25"/>
                  <a:pt x="10" y="12"/>
                </a:cubicBezTo>
                <a:cubicBezTo>
                  <a:pt x="12" y="12"/>
                  <a:pt x="15" y="12"/>
                  <a:pt x="16" y="13"/>
                </a:cubicBezTo>
                <a:cubicBezTo>
                  <a:pt x="21" y="15"/>
                  <a:pt x="23" y="13"/>
                  <a:pt x="26" y="9"/>
                </a:cubicBezTo>
                <a:cubicBezTo>
                  <a:pt x="19" y="3"/>
                  <a:pt x="11" y="5"/>
                  <a:pt x="3" y="5"/>
                </a:cubicBezTo>
                <a:close/>
                <a:moveTo>
                  <a:pt x="243" y="283"/>
                </a:moveTo>
                <a:cubicBezTo>
                  <a:pt x="243" y="281"/>
                  <a:pt x="242" y="278"/>
                  <a:pt x="243" y="277"/>
                </a:cubicBezTo>
                <a:cubicBezTo>
                  <a:pt x="246" y="272"/>
                  <a:pt x="243" y="270"/>
                  <a:pt x="239" y="267"/>
                </a:cubicBezTo>
                <a:cubicBezTo>
                  <a:pt x="234" y="274"/>
                  <a:pt x="235" y="282"/>
                  <a:pt x="235" y="290"/>
                </a:cubicBezTo>
                <a:cubicBezTo>
                  <a:pt x="253" y="290"/>
                  <a:pt x="270" y="290"/>
                  <a:pt x="287" y="290"/>
                </a:cubicBezTo>
                <a:cubicBezTo>
                  <a:pt x="293" y="272"/>
                  <a:pt x="280" y="262"/>
                  <a:pt x="268" y="252"/>
                </a:cubicBezTo>
                <a:cubicBezTo>
                  <a:pt x="267" y="254"/>
                  <a:pt x="265" y="255"/>
                  <a:pt x="264" y="257"/>
                </a:cubicBezTo>
                <a:cubicBezTo>
                  <a:pt x="269" y="266"/>
                  <a:pt x="282" y="269"/>
                  <a:pt x="280" y="283"/>
                </a:cubicBezTo>
                <a:cubicBezTo>
                  <a:pt x="268" y="283"/>
                  <a:pt x="256" y="283"/>
                  <a:pt x="243" y="283"/>
                </a:cubicBezTo>
                <a:close/>
                <a:moveTo>
                  <a:pt x="276" y="271"/>
                </a:moveTo>
                <a:cubicBezTo>
                  <a:pt x="272" y="269"/>
                  <a:pt x="269" y="267"/>
                  <a:pt x="267" y="268"/>
                </a:cubicBezTo>
                <a:cubicBezTo>
                  <a:pt x="258" y="271"/>
                  <a:pt x="252" y="266"/>
                  <a:pt x="247" y="260"/>
                </a:cubicBezTo>
                <a:cubicBezTo>
                  <a:pt x="242" y="255"/>
                  <a:pt x="242" y="249"/>
                  <a:pt x="245" y="243"/>
                </a:cubicBezTo>
                <a:cubicBezTo>
                  <a:pt x="243" y="241"/>
                  <a:pt x="241" y="239"/>
                  <a:pt x="240" y="238"/>
                </a:cubicBezTo>
                <a:cubicBezTo>
                  <a:pt x="232" y="247"/>
                  <a:pt x="234" y="258"/>
                  <a:pt x="243" y="267"/>
                </a:cubicBezTo>
                <a:cubicBezTo>
                  <a:pt x="254" y="277"/>
                  <a:pt x="265" y="279"/>
                  <a:pt x="276" y="271"/>
                </a:cubicBezTo>
                <a:close/>
                <a:moveTo>
                  <a:pt x="55" y="9"/>
                </a:moveTo>
                <a:cubicBezTo>
                  <a:pt x="44" y="1"/>
                  <a:pt x="35" y="3"/>
                  <a:pt x="24" y="15"/>
                </a:cubicBezTo>
                <a:cubicBezTo>
                  <a:pt x="15" y="24"/>
                  <a:pt x="14" y="36"/>
                  <a:pt x="21" y="44"/>
                </a:cubicBezTo>
                <a:cubicBezTo>
                  <a:pt x="25" y="42"/>
                  <a:pt x="26" y="39"/>
                  <a:pt x="25" y="34"/>
                </a:cubicBezTo>
                <a:cubicBezTo>
                  <a:pt x="22" y="24"/>
                  <a:pt x="35" y="10"/>
                  <a:pt x="45" y="13"/>
                </a:cubicBezTo>
                <a:cubicBezTo>
                  <a:pt x="50" y="14"/>
                  <a:pt x="52" y="13"/>
                  <a:pt x="55" y="9"/>
                </a:cubicBezTo>
                <a:close/>
                <a:moveTo>
                  <a:pt x="284" y="28"/>
                </a:moveTo>
                <a:cubicBezTo>
                  <a:pt x="289" y="21"/>
                  <a:pt x="289" y="15"/>
                  <a:pt x="284" y="9"/>
                </a:cubicBezTo>
                <a:cubicBezTo>
                  <a:pt x="279" y="4"/>
                  <a:pt x="272" y="3"/>
                  <a:pt x="267" y="8"/>
                </a:cubicBezTo>
                <a:cubicBezTo>
                  <a:pt x="261" y="13"/>
                  <a:pt x="256" y="19"/>
                  <a:pt x="251" y="25"/>
                </a:cubicBezTo>
                <a:cubicBezTo>
                  <a:pt x="252" y="26"/>
                  <a:pt x="253" y="28"/>
                  <a:pt x="255" y="30"/>
                </a:cubicBezTo>
                <a:cubicBezTo>
                  <a:pt x="260" y="25"/>
                  <a:pt x="265" y="20"/>
                  <a:pt x="270" y="15"/>
                </a:cubicBezTo>
                <a:cubicBezTo>
                  <a:pt x="272" y="14"/>
                  <a:pt x="275" y="13"/>
                  <a:pt x="277" y="14"/>
                </a:cubicBezTo>
                <a:cubicBezTo>
                  <a:pt x="278" y="14"/>
                  <a:pt x="280" y="18"/>
                  <a:pt x="280" y="19"/>
                </a:cubicBezTo>
                <a:cubicBezTo>
                  <a:pt x="278" y="24"/>
                  <a:pt x="281" y="25"/>
                  <a:pt x="284" y="28"/>
                </a:cubicBezTo>
                <a:close/>
                <a:moveTo>
                  <a:pt x="261" y="9"/>
                </a:moveTo>
                <a:cubicBezTo>
                  <a:pt x="253" y="4"/>
                  <a:pt x="243" y="3"/>
                  <a:pt x="236" y="8"/>
                </a:cubicBezTo>
                <a:cubicBezTo>
                  <a:pt x="230" y="13"/>
                  <a:pt x="226" y="19"/>
                  <a:pt x="220" y="24"/>
                </a:cubicBezTo>
                <a:cubicBezTo>
                  <a:pt x="222" y="26"/>
                  <a:pt x="223" y="28"/>
                  <a:pt x="224" y="29"/>
                </a:cubicBezTo>
                <a:cubicBezTo>
                  <a:pt x="229" y="25"/>
                  <a:pt x="233" y="21"/>
                  <a:pt x="237" y="17"/>
                </a:cubicBezTo>
                <a:cubicBezTo>
                  <a:pt x="241" y="13"/>
                  <a:pt x="246" y="11"/>
                  <a:pt x="251" y="13"/>
                </a:cubicBezTo>
                <a:cubicBezTo>
                  <a:pt x="256" y="15"/>
                  <a:pt x="258" y="13"/>
                  <a:pt x="261" y="9"/>
                </a:cubicBezTo>
                <a:close/>
                <a:moveTo>
                  <a:pt x="285" y="263"/>
                </a:moveTo>
                <a:cubicBezTo>
                  <a:pt x="286" y="259"/>
                  <a:pt x="288" y="256"/>
                  <a:pt x="288" y="253"/>
                </a:cubicBezTo>
                <a:cubicBezTo>
                  <a:pt x="289" y="242"/>
                  <a:pt x="280" y="229"/>
                  <a:pt x="269" y="224"/>
                </a:cubicBezTo>
                <a:cubicBezTo>
                  <a:pt x="267" y="225"/>
                  <a:pt x="265" y="227"/>
                  <a:pt x="264" y="228"/>
                </a:cubicBezTo>
                <a:cubicBezTo>
                  <a:pt x="268" y="232"/>
                  <a:pt x="272" y="236"/>
                  <a:pt x="276" y="240"/>
                </a:cubicBezTo>
                <a:cubicBezTo>
                  <a:pt x="279" y="244"/>
                  <a:pt x="282" y="248"/>
                  <a:pt x="280" y="254"/>
                </a:cubicBezTo>
                <a:cubicBezTo>
                  <a:pt x="278" y="259"/>
                  <a:pt x="280" y="261"/>
                  <a:pt x="285" y="263"/>
                </a:cubicBezTo>
                <a:close/>
                <a:moveTo>
                  <a:pt x="84" y="9"/>
                </a:moveTo>
                <a:cubicBezTo>
                  <a:pt x="76" y="3"/>
                  <a:pt x="66" y="3"/>
                  <a:pt x="59" y="9"/>
                </a:cubicBezTo>
                <a:cubicBezTo>
                  <a:pt x="54" y="13"/>
                  <a:pt x="49" y="19"/>
                  <a:pt x="44" y="23"/>
                </a:cubicBezTo>
                <a:cubicBezTo>
                  <a:pt x="46" y="26"/>
                  <a:pt x="48" y="27"/>
                  <a:pt x="49" y="28"/>
                </a:cubicBezTo>
                <a:cubicBezTo>
                  <a:pt x="53" y="25"/>
                  <a:pt x="57" y="21"/>
                  <a:pt x="62" y="17"/>
                </a:cubicBezTo>
                <a:cubicBezTo>
                  <a:pt x="65" y="13"/>
                  <a:pt x="70" y="11"/>
                  <a:pt x="75" y="13"/>
                </a:cubicBezTo>
                <a:cubicBezTo>
                  <a:pt x="80" y="15"/>
                  <a:pt x="82" y="13"/>
                  <a:pt x="84" y="9"/>
                </a:cubicBezTo>
                <a:close/>
                <a:moveTo>
                  <a:pt x="172" y="9"/>
                </a:moveTo>
                <a:cubicBezTo>
                  <a:pt x="164" y="3"/>
                  <a:pt x="154" y="3"/>
                  <a:pt x="146" y="10"/>
                </a:cubicBezTo>
                <a:cubicBezTo>
                  <a:pt x="141" y="14"/>
                  <a:pt x="136" y="18"/>
                  <a:pt x="130" y="23"/>
                </a:cubicBezTo>
                <a:cubicBezTo>
                  <a:pt x="134" y="26"/>
                  <a:pt x="135" y="28"/>
                  <a:pt x="137" y="29"/>
                </a:cubicBezTo>
                <a:cubicBezTo>
                  <a:pt x="141" y="25"/>
                  <a:pt x="145" y="21"/>
                  <a:pt x="150" y="17"/>
                </a:cubicBezTo>
                <a:cubicBezTo>
                  <a:pt x="153" y="13"/>
                  <a:pt x="158" y="11"/>
                  <a:pt x="163" y="13"/>
                </a:cubicBezTo>
                <a:cubicBezTo>
                  <a:pt x="167" y="15"/>
                  <a:pt x="170" y="13"/>
                  <a:pt x="172" y="9"/>
                </a:cubicBezTo>
                <a:close/>
                <a:moveTo>
                  <a:pt x="124" y="34"/>
                </a:moveTo>
                <a:cubicBezTo>
                  <a:pt x="120" y="38"/>
                  <a:pt x="115" y="42"/>
                  <a:pt x="111" y="46"/>
                </a:cubicBezTo>
                <a:cubicBezTo>
                  <a:pt x="107" y="49"/>
                  <a:pt x="103" y="52"/>
                  <a:pt x="98" y="50"/>
                </a:cubicBezTo>
                <a:cubicBezTo>
                  <a:pt x="93" y="48"/>
                  <a:pt x="91" y="50"/>
                  <a:pt x="89" y="54"/>
                </a:cubicBezTo>
                <a:cubicBezTo>
                  <a:pt x="97" y="59"/>
                  <a:pt x="107" y="59"/>
                  <a:pt x="114" y="53"/>
                </a:cubicBezTo>
                <a:cubicBezTo>
                  <a:pt x="119" y="49"/>
                  <a:pt x="124" y="44"/>
                  <a:pt x="129" y="39"/>
                </a:cubicBezTo>
                <a:cubicBezTo>
                  <a:pt x="127" y="37"/>
                  <a:pt x="125" y="35"/>
                  <a:pt x="124" y="34"/>
                </a:cubicBezTo>
                <a:close/>
                <a:moveTo>
                  <a:pt x="264" y="81"/>
                </a:moveTo>
                <a:cubicBezTo>
                  <a:pt x="268" y="86"/>
                  <a:pt x="272" y="90"/>
                  <a:pt x="276" y="94"/>
                </a:cubicBezTo>
                <a:cubicBezTo>
                  <a:pt x="280" y="98"/>
                  <a:pt x="282" y="102"/>
                  <a:pt x="280" y="107"/>
                </a:cubicBezTo>
                <a:cubicBezTo>
                  <a:pt x="278" y="112"/>
                  <a:pt x="280" y="114"/>
                  <a:pt x="284" y="116"/>
                </a:cubicBezTo>
                <a:cubicBezTo>
                  <a:pt x="290" y="108"/>
                  <a:pt x="290" y="98"/>
                  <a:pt x="283" y="91"/>
                </a:cubicBezTo>
                <a:cubicBezTo>
                  <a:pt x="279" y="86"/>
                  <a:pt x="275" y="81"/>
                  <a:pt x="270" y="75"/>
                </a:cubicBezTo>
                <a:cubicBezTo>
                  <a:pt x="267" y="78"/>
                  <a:pt x="265" y="80"/>
                  <a:pt x="264" y="81"/>
                </a:cubicBezTo>
                <a:close/>
                <a:moveTo>
                  <a:pt x="239" y="121"/>
                </a:moveTo>
                <a:cubicBezTo>
                  <a:pt x="234" y="128"/>
                  <a:pt x="233" y="137"/>
                  <a:pt x="238" y="144"/>
                </a:cubicBezTo>
                <a:cubicBezTo>
                  <a:pt x="243" y="150"/>
                  <a:pt x="249" y="155"/>
                  <a:pt x="254" y="160"/>
                </a:cubicBezTo>
                <a:cubicBezTo>
                  <a:pt x="256" y="159"/>
                  <a:pt x="258" y="157"/>
                  <a:pt x="259" y="156"/>
                </a:cubicBezTo>
                <a:cubicBezTo>
                  <a:pt x="255" y="152"/>
                  <a:pt x="251" y="148"/>
                  <a:pt x="247" y="144"/>
                </a:cubicBezTo>
                <a:cubicBezTo>
                  <a:pt x="244" y="140"/>
                  <a:pt x="241" y="135"/>
                  <a:pt x="243" y="130"/>
                </a:cubicBezTo>
                <a:cubicBezTo>
                  <a:pt x="245" y="125"/>
                  <a:pt x="243" y="123"/>
                  <a:pt x="239" y="121"/>
                </a:cubicBezTo>
                <a:close/>
                <a:moveTo>
                  <a:pt x="230" y="9"/>
                </a:moveTo>
                <a:cubicBezTo>
                  <a:pt x="223" y="3"/>
                  <a:pt x="212" y="3"/>
                  <a:pt x="205" y="9"/>
                </a:cubicBezTo>
                <a:cubicBezTo>
                  <a:pt x="200" y="14"/>
                  <a:pt x="195" y="18"/>
                  <a:pt x="190" y="23"/>
                </a:cubicBezTo>
                <a:cubicBezTo>
                  <a:pt x="193" y="26"/>
                  <a:pt x="194" y="27"/>
                  <a:pt x="195" y="28"/>
                </a:cubicBezTo>
                <a:cubicBezTo>
                  <a:pt x="199" y="25"/>
                  <a:pt x="204" y="21"/>
                  <a:pt x="208" y="17"/>
                </a:cubicBezTo>
                <a:cubicBezTo>
                  <a:pt x="212" y="13"/>
                  <a:pt x="216" y="11"/>
                  <a:pt x="221" y="13"/>
                </a:cubicBezTo>
                <a:cubicBezTo>
                  <a:pt x="226" y="15"/>
                  <a:pt x="228" y="13"/>
                  <a:pt x="230" y="9"/>
                </a:cubicBezTo>
                <a:close/>
                <a:moveTo>
                  <a:pt x="182" y="33"/>
                </a:moveTo>
                <a:cubicBezTo>
                  <a:pt x="178" y="38"/>
                  <a:pt x="173" y="42"/>
                  <a:pt x="169" y="46"/>
                </a:cubicBezTo>
                <a:cubicBezTo>
                  <a:pt x="166" y="50"/>
                  <a:pt x="161" y="52"/>
                  <a:pt x="156" y="50"/>
                </a:cubicBezTo>
                <a:cubicBezTo>
                  <a:pt x="151" y="47"/>
                  <a:pt x="149" y="50"/>
                  <a:pt x="147" y="54"/>
                </a:cubicBezTo>
                <a:cubicBezTo>
                  <a:pt x="156" y="60"/>
                  <a:pt x="166" y="59"/>
                  <a:pt x="173" y="53"/>
                </a:cubicBezTo>
                <a:cubicBezTo>
                  <a:pt x="178" y="48"/>
                  <a:pt x="183" y="44"/>
                  <a:pt x="188" y="40"/>
                </a:cubicBezTo>
                <a:cubicBezTo>
                  <a:pt x="185" y="37"/>
                  <a:pt x="184" y="35"/>
                  <a:pt x="182" y="33"/>
                </a:cubicBezTo>
                <a:close/>
                <a:moveTo>
                  <a:pt x="264" y="169"/>
                </a:moveTo>
                <a:cubicBezTo>
                  <a:pt x="268" y="174"/>
                  <a:pt x="272" y="178"/>
                  <a:pt x="276" y="182"/>
                </a:cubicBezTo>
                <a:cubicBezTo>
                  <a:pt x="280" y="186"/>
                  <a:pt x="282" y="190"/>
                  <a:pt x="280" y="195"/>
                </a:cubicBezTo>
                <a:cubicBezTo>
                  <a:pt x="278" y="200"/>
                  <a:pt x="281" y="202"/>
                  <a:pt x="284" y="204"/>
                </a:cubicBezTo>
                <a:cubicBezTo>
                  <a:pt x="290" y="197"/>
                  <a:pt x="290" y="187"/>
                  <a:pt x="284" y="180"/>
                </a:cubicBezTo>
                <a:cubicBezTo>
                  <a:pt x="280" y="174"/>
                  <a:pt x="274" y="169"/>
                  <a:pt x="269" y="163"/>
                </a:cubicBezTo>
                <a:cubicBezTo>
                  <a:pt x="267" y="166"/>
                  <a:pt x="265" y="168"/>
                  <a:pt x="264" y="169"/>
                </a:cubicBezTo>
                <a:close/>
                <a:moveTo>
                  <a:pt x="240" y="180"/>
                </a:moveTo>
                <a:cubicBezTo>
                  <a:pt x="233" y="187"/>
                  <a:pt x="233" y="197"/>
                  <a:pt x="240" y="205"/>
                </a:cubicBezTo>
                <a:cubicBezTo>
                  <a:pt x="244" y="210"/>
                  <a:pt x="249" y="215"/>
                  <a:pt x="253" y="220"/>
                </a:cubicBezTo>
                <a:cubicBezTo>
                  <a:pt x="254" y="220"/>
                  <a:pt x="254" y="219"/>
                  <a:pt x="254" y="219"/>
                </a:cubicBezTo>
                <a:cubicBezTo>
                  <a:pt x="256" y="217"/>
                  <a:pt x="258" y="216"/>
                  <a:pt x="260" y="215"/>
                </a:cubicBezTo>
                <a:cubicBezTo>
                  <a:pt x="255" y="210"/>
                  <a:pt x="251" y="206"/>
                  <a:pt x="247" y="201"/>
                </a:cubicBezTo>
                <a:cubicBezTo>
                  <a:pt x="243" y="198"/>
                  <a:pt x="241" y="193"/>
                  <a:pt x="243" y="189"/>
                </a:cubicBezTo>
                <a:cubicBezTo>
                  <a:pt x="245" y="184"/>
                  <a:pt x="243" y="182"/>
                  <a:pt x="240" y="180"/>
                </a:cubicBezTo>
                <a:close/>
                <a:moveTo>
                  <a:pt x="284" y="58"/>
                </a:moveTo>
                <a:cubicBezTo>
                  <a:pt x="290" y="50"/>
                  <a:pt x="290" y="39"/>
                  <a:pt x="284" y="32"/>
                </a:cubicBezTo>
                <a:cubicBezTo>
                  <a:pt x="280" y="27"/>
                  <a:pt x="275" y="23"/>
                  <a:pt x="270" y="18"/>
                </a:cubicBezTo>
                <a:cubicBezTo>
                  <a:pt x="269" y="20"/>
                  <a:pt x="267" y="22"/>
                  <a:pt x="265" y="23"/>
                </a:cubicBezTo>
                <a:cubicBezTo>
                  <a:pt x="269" y="27"/>
                  <a:pt x="273" y="31"/>
                  <a:pt x="276" y="34"/>
                </a:cubicBezTo>
                <a:cubicBezTo>
                  <a:pt x="280" y="38"/>
                  <a:pt x="282" y="43"/>
                  <a:pt x="280" y="48"/>
                </a:cubicBezTo>
                <a:cubicBezTo>
                  <a:pt x="278" y="53"/>
                  <a:pt x="280" y="55"/>
                  <a:pt x="284" y="58"/>
                </a:cubicBezTo>
                <a:close/>
                <a:moveTo>
                  <a:pt x="176" y="53"/>
                </a:moveTo>
                <a:cubicBezTo>
                  <a:pt x="184" y="59"/>
                  <a:pt x="194" y="59"/>
                  <a:pt x="202" y="53"/>
                </a:cubicBezTo>
                <a:cubicBezTo>
                  <a:pt x="207" y="49"/>
                  <a:pt x="212" y="44"/>
                  <a:pt x="217" y="39"/>
                </a:cubicBezTo>
                <a:cubicBezTo>
                  <a:pt x="215" y="37"/>
                  <a:pt x="213" y="35"/>
                  <a:pt x="212" y="33"/>
                </a:cubicBezTo>
                <a:cubicBezTo>
                  <a:pt x="202" y="40"/>
                  <a:pt x="197" y="56"/>
                  <a:pt x="181" y="48"/>
                </a:cubicBezTo>
                <a:cubicBezTo>
                  <a:pt x="179" y="50"/>
                  <a:pt x="178" y="51"/>
                  <a:pt x="176" y="53"/>
                </a:cubicBezTo>
                <a:close/>
                <a:moveTo>
                  <a:pt x="240" y="92"/>
                </a:moveTo>
                <a:cubicBezTo>
                  <a:pt x="233" y="99"/>
                  <a:pt x="233" y="110"/>
                  <a:pt x="240" y="118"/>
                </a:cubicBezTo>
                <a:cubicBezTo>
                  <a:pt x="244" y="123"/>
                  <a:pt x="249" y="128"/>
                  <a:pt x="253" y="133"/>
                </a:cubicBezTo>
                <a:cubicBezTo>
                  <a:pt x="254" y="132"/>
                  <a:pt x="254" y="131"/>
                  <a:pt x="254" y="131"/>
                </a:cubicBezTo>
                <a:cubicBezTo>
                  <a:pt x="256" y="130"/>
                  <a:pt x="258" y="128"/>
                  <a:pt x="260" y="127"/>
                </a:cubicBezTo>
                <a:cubicBezTo>
                  <a:pt x="255" y="122"/>
                  <a:pt x="251" y="118"/>
                  <a:pt x="247" y="114"/>
                </a:cubicBezTo>
                <a:cubicBezTo>
                  <a:pt x="243" y="110"/>
                  <a:pt x="241" y="106"/>
                  <a:pt x="243" y="101"/>
                </a:cubicBezTo>
                <a:cubicBezTo>
                  <a:pt x="245" y="96"/>
                  <a:pt x="243" y="94"/>
                  <a:pt x="240" y="92"/>
                </a:cubicBezTo>
                <a:close/>
                <a:moveTo>
                  <a:pt x="260" y="243"/>
                </a:moveTo>
                <a:cubicBezTo>
                  <a:pt x="256" y="239"/>
                  <a:pt x="252" y="236"/>
                  <a:pt x="248" y="232"/>
                </a:cubicBezTo>
                <a:cubicBezTo>
                  <a:pt x="244" y="228"/>
                  <a:pt x="241" y="223"/>
                  <a:pt x="243" y="218"/>
                </a:cubicBezTo>
                <a:cubicBezTo>
                  <a:pt x="245" y="213"/>
                  <a:pt x="243" y="211"/>
                  <a:pt x="239" y="209"/>
                </a:cubicBezTo>
                <a:cubicBezTo>
                  <a:pt x="234" y="217"/>
                  <a:pt x="233" y="227"/>
                  <a:pt x="239" y="234"/>
                </a:cubicBezTo>
                <a:cubicBezTo>
                  <a:pt x="244" y="239"/>
                  <a:pt x="249" y="244"/>
                  <a:pt x="254" y="249"/>
                </a:cubicBezTo>
                <a:cubicBezTo>
                  <a:pt x="256" y="247"/>
                  <a:pt x="258" y="245"/>
                  <a:pt x="260" y="243"/>
                </a:cubicBezTo>
                <a:close/>
                <a:moveTo>
                  <a:pt x="265" y="140"/>
                </a:moveTo>
                <a:cubicBezTo>
                  <a:pt x="268" y="144"/>
                  <a:pt x="272" y="148"/>
                  <a:pt x="276" y="153"/>
                </a:cubicBezTo>
                <a:cubicBezTo>
                  <a:pt x="280" y="156"/>
                  <a:pt x="282" y="161"/>
                  <a:pt x="280" y="166"/>
                </a:cubicBezTo>
                <a:cubicBezTo>
                  <a:pt x="278" y="171"/>
                  <a:pt x="281" y="173"/>
                  <a:pt x="284" y="175"/>
                </a:cubicBezTo>
                <a:cubicBezTo>
                  <a:pt x="290" y="167"/>
                  <a:pt x="290" y="157"/>
                  <a:pt x="284" y="150"/>
                </a:cubicBezTo>
                <a:cubicBezTo>
                  <a:pt x="279" y="144"/>
                  <a:pt x="274" y="140"/>
                  <a:pt x="270" y="135"/>
                </a:cubicBezTo>
                <a:cubicBezTo>
                  <a:pt x="267" y="137"/>
                  <a:pt x="266" y="139"/>
                  <a:pt x="265" y="140"/>
                </a:cubicBezTo>
                <a:close/>
                <a:moveTo>
                  <a:pt x="94" y="33"/>
                </a:moveTo>
                <a:cubicBezTo>
                  <a:pt x="90" y="38"/>
                  <a:pt x="85" y="42"/>
                  <a:pt x="81" y="46"/>
                </a:cubicBezTo>
                <a:cubicBezTo>
                  <a:pt x="78" y="50"/>
                  <a:pt x="73" y="52"/>
                  <a:pt x="68" y="50"/>
                </a:cubicBezTo>
                <a:cubicBezTo>
                  <a:pt x="63" y="47"/>
                  <a:pt x="62" y="50"/>
                  <a:pt x="59" y="54"/>
                </a:cubicBezTo>
                <a:cubicBezTo>
                  <a:pt x="68" y="60"/>
                  <a:pt x="78" y="59"/>
                  <a:pt x="86" y="52"/>
                </a:cubicBezTo>
                <a:cubicBezTo>
                  <a:pt x="91" y="48"/>
                  <a:pt x="96" y="44"/>
                  <a:pt x="100" y="40"/>
                </a:cubicBezTo>
                <a:cubicBezTo>
                  <a:pt x="100" y="39"/>
                  <a:pt x="99" y="39"/>
                  <a:pt x="99" y="38"/>
                </a:cubicBezTo>
                <a:cubicBezTo>
                  <a:pt x="97" y="37"/>
                  <a:pt x="96" y="35"/>
                  <a:pt x="94" y="33"/>
                </a:cubicBezTo>
                <a:close/>
                <a:moveTo>
                  <a:pt x="102" y="23"/>
                </a:moveTo>
                <a:cubicBezTo>
                  <a:pt x="105" y="26"/>
                  <a:pt x="106" y="28"/>
                  <a:pt x="108" y="29"/>
                </a:cubicBezTo>
                <a:cubicBezTo>
                  <a:pt x="117" y="23"/>
                  <a:pt x="122" y="6"/>
                  <a:pt x="138" y="14"/>
                </a:cubicBezTo>
                <a:cubicBezTo>
                  <a:pt x="140" y="12"/>
                  <a:pt x="141" y="11"/>
                  <a:pt x="143" y="9"/>
                </a:cubicBezTo>
                <a:cubicBezTo>
                  <a:pt x="135" y="3"/>
                  <a:pt x="124" y="3"/>
                  <a:pt x="118" y="9"/>
                </a:cubicBezTo>
                <a:cubicBezTo>
                  <a:pt x="112" y="13"/>
                  <a:pt x="107" y="18"/>
                  <a:pt x="102" y="23"/>
                </a:cubicBezTo>
                <a:close/>
                <a:moveTo>
                  <a:pt x="30" y="53"/>
                </a:moveTo>
                <a:cubicBezTo>
                  <a:pt x="37" y="59"/>
                  <a:pt x="48" y="60"/>
                  <a:pt x="54" y="54"/>
                </a:cubicBezTo>
                <a:cubicBezTo>
                  <a:pt x="60" y="49"/>
                  <a:pt x="65" y="44"/>
                  <a:pt x="70" y="38"/>
                </a:cubicBezTo>
                <a:cubicBezTo>
                  <a:pt x="68" y="37"/>
                  <a:pt x="67" y="35"/>
                  <a:pt x="66" y="33"/>
                </a:cubicBezTo>
                <a:cubicBezTo>
                  <a:pt x="55" y="40"/>
                  <a:pt x="51" y="56"/>
                  <a:pt x="35" y="49"/>
                </a:cubicBezTo>
                <a:cubicBezTo>
                  <a:pt x="33" y="50"/>
                  <a:pt x="32" y="51"/>
                  <a:pt x="30" y="53"/>
                </a:cubicBezTo>
                <a:close/>
                <a:moveTo>
                  <a:pt x="113" y="9"/>
                </a:moveTo>
                <a:cubicBezTo>
                  <a:pt x="108" y="4"/>
                  <a:pt x="97" y="2"/>
                  <a:pt x="90" y="8"/>
                </a:cubicBezTo>
                <a:cubicBezTo>
                  <a:pt x="84" y="13"/>
                  <a:pt x="79" y="19"/>
                  <a:pt x="74" y="24"/>
                </a:cubicBezTo>
                <a:cubicBezTo>
                  <a:pt x="75" y="26"/>
                  <a:pt x="77" y="28"/>
                  <a:pt x="78" y="29"/>
                </a:cubicBezTo>
                <a:cubicBezTo>
                  <a:pt x="83" y="25"/>
                  <a:pt x="87" y="21"/>
                  <a:pt x="91" y="17"/>
                </a:cubicBezTo>
                <a:cubicBezTo>
                  <a:pt x="95" y="13"/>
                  <a:pt x="99" y="11"/>
                  <a:pt x="104" y="13"/>
                </a:cubicBezTo>
                <a:cubicBezTo>
                  <a:pt x="109" y="15"/>
                  <a:pt x="111" y="13"/>
                  <a:pt x="113" y="9"/>
                </a:cubicBezTo>
                <a:close/>
                <a:moveTo>
                  <a:pt x="263" y="52"/>
                </a:moveTo>
                <a:cubicBezTo>
                  <a:pt x="268" y="56"/>
                  <a:pt x="272" y="60"/>
                  <a:pt x="276" y="64"/>
                </a:cubicBezTo>
                <a:cubicBezTo>
                  <a:pt x="280" y="68"/>
                  <a:pt x="282" y="73"/>
                  <a:pt x="280" y="78"/>
                </a:cubicBezTo>
                <a:cubicBezTo>
                  <a:pt x="278" y="83"/>
                  <a:pt x="281" y="85"/>
                  <a:pt x="284" y="87"/>
                </a:cubicBezTo>
                <a:cubicBezTo>
                  <a:pt x="289" y="79"/>
                  <a:pt x="290" y="70"/>
                  <a:pt x="284" y="63"/>
                </a:cubicBezTo>
                <a:cubicBezTo>
                  <a:pt x="280" y="57"/>
                  <a:pt x="274" y="53"/>
                  <a:pt x="268" y="47"/>
                </a:cubicBezTo>
                <a:cubicBezTo>
                  <a:pt x="267" y="49"/>
                  <a:pt x="265" y="50"/>
                  <a:pt x="263" y="52"/>
                </a:cubicBezTo>
                <a:close/>
                <a:moveTo>
                  <a:pt x="284" y="146"/>
                </a:moveTo>
                <a:cubicBezTo>
                  <a:pt x="290" y="138"/>
                  <a:pt x="290" y="128"/>
                  <a:pt x="284" y="121"/>
                </a:cubicBezTo>
                <a:cubicBezTo>
                  <a:pt x="279" y="115"/>
                  <a:pt x="274" y="110"/>
                  <a:pt x="270" y="105"/>
                </a:cubicBezTo>
                <a:cubicBezTo>
                  <a:pt x="267" y="108"/>
                  <a:pt x="265" y="109"/>
                  <a:pt x="264" y="111"/>
                </a:cubicBezTo>
                <a:cubicBezTo>
                  <a:pt x="268" y="115"/>
                  <a:pt x="272" y="119"/>
                  <a:pt x="276" y="123"/>
                </a:cubicBezTo>
                <a:cubicBezTo>
                  <a:pt x="280" y="127"/>
                  <a:pt x="282" y="131"/>
                  <a:pt x="280" y="136"/>
                </a:cubicBezTo>
                <a:cubicBezTo>
                  <a:pt x="278" y="141"/>
                  <a:pt x="280" y="143"/>
                  <a:pt x="284" y="146"/>
                </a:cubicBezTo>
                <a:close/>
                <a:moveTo>
                  <a:pt x="118" y="54"/>
                </a:moveTo>
                <a:cubicBezTo>
                  <a:pt x="126" y="59"/>
                  <a:pt x="136" y="59"/>
                  <a:pt x="143" y="53"/>
                </a:cubicBezTo>
                <a:cubicBezTo>
                  <a:pt x="148" y="49"/>
                  <a:pt x="153" y="44"/>
                  <a:pt x="158" y="39"/>
                </a:cubicBezTo>
                <a:cubicBezTo>
                  <a:pt x="156" y="37"/>
                  <a:pt x="155" y="35"/>
                  <a:pt x="154" y="34"/>
                </a:cubicBezTo>
                <a:cubicBezTo>
                  <a:pt x="149" y="38"/>
                  <a:pt x="144" y="42"/>
                  <a:pt x="140" y="46"/>
                </a:cubicBezTo>
                <a:cubicBezTo>
                  <a:pt x="136" y="50"/>
                  <a:pt x="132" y="52"/>
                  <a:pt x="127" y="50"/>
                </a:cubicBezTo>
                <a:cubicBezTo>
                  <a:pt x="122" y="48"/>
                  <a:pt x="120" y="50"/>
                  <a:pt x="118" y="54"/>
                </a:cubicBezTo>
                <a:close/>
                <a:moveTo>
                  <a:pt x="239" y="62"/>
                </a:moveTo>
                <a:cubicBezTo>
                  <a:pt x="234" y="70"/>
                  <a:pt x="233" y="78"/>
                  <a:pt x="238" y="85"/>
                </a:cubicBezTo>
                <a:cubicBezTo>
                  <a:pt x="242" y="91"/>
                  <a:pt x="249" y="97"/>
                  <a:pt x="254" y="102"/>
                </a:cubicBezTo>
                <a:cubicBezTo>
                  <a:pt x="256" y="100"/>
                  <a:pt x="258" y="99"/>
                  <a:pt x="259" y="98"/>
                </a:cubicBezTo>
                <a:cubicBezTo>
                  <a:pt x="255" y="93"/>
                  <a:pt x="251" y="89"/>
                  <a:pt x="247" y="85"/>
                </a:cubicBezTo>
                <a:cubicBezTo>
                  <a:pt x="244" y="81"/>
                  <a:pt x="241" y="77"/>
                  <a:pt x="243" y="72"/>
                </a:cubicBezTo>
                <a:cubicBezTo>
                  <a:pt x="245" y="67"/>
                  <a:pt x="243" y="65"/>
                  <a:pt x="239" y="62"/>
                </a:cubicBezTo>
                <a:close/>
                <a:moveTo>
                  <a:pt x="239" y="150"/>
                </a:moveTo>
                <a:cubicBezTo>
                  <a:pt x="234" y="159"/>
                  <a:pt x="233" y="168"/>
                  <a:pt x="239" y="175"/>
                </a:cubicBezTo>
                <a:cubicBezTo>
                  <a:pt x="244" y="181"/>
                  <a:pt x="249" y="185"/>
                  <a:pt x="254" y="190"/>
                </a:cubicBezTo>
                <a:cubicBezTo>
                  <a:pt x="256" y="188"/>
                  <a:pt x="258" y="187"/>
                  <a:pt x="260" y="186"/>
                </a:cubicBezTo>
                <a:cubicBezTo>
                  <a:pt x="255" y="181"/>
                  <a:pt x="251" y="177"/>
                  <a:pt x="247" y="172"/>
                </a:cubicBezTo>
                <a:cubicBezTo>
                  <a:pt x="243" y="169"/>
                  <a:pt x="241" y="164"/>
                  <a:pt x="243" y="160"/>
                </a:cubicBezTo>
                <a:cubicBezTo>
                  <a:pt x="245" y="155"/>
                  <a:pt x="243" y="153"/>
                  <a:pt x="239" y="150"/>
                </a:cubicBezTo>
                <a:close/>
                <a:moveTo>
                  <a:pt x="264" y="198"/>
                </a:moveTo>
                <a:cubicBezTo>
                  <a:pt x="268" y="203"/>
                  <a:pt x="272" y="207"/>
                  <a:pt x="276" y="211"/>
                </a:cubicBezTo>
                <a:cubicBezTo>
                  <a:pt x="280" y="215"/>
                  <a:pt x="282" y="219"/>
                  <a:pt x="280" y="224"/>
                </a:cubicBezTo>
                <a:cubicBezTo>
                  <a:pt x="278" y="229"/>
                  <a:pt x="280" y="231"/>
                  <a:pt x="284" y="233"/>
                </a:cubicBezTo>
                <a:cubicBezTo>
                  <a:pt x="290" y="225"/>
                  <a:pt x="290" y="215"/>
                  <a:pt x="283" y="207"/>
                </a:cubicBezTo>
                <a:cubicBezTo>
                  <a:pt x="279" y="203"/>
                  <a:pt x="274" y="198"/>
                  <a:pt x="270" y="193"/>
                </a:cubicBezTo>
                <a:cubicBezTo>
                  <a:pt x="267" y="195"/>
                  <a:pt x="266" y="197"/>
                  <a:pt x="264" y="198"/>
                </a:cubicBezTo>
                <a:close/>
                <a:moveTo>
                  <a:pt x="166" y="29"/>
                </a:moveTo>
                <a:cubicBezTo>
                  <a:pt x="170" y="25"/>
                  <a:pt x="174" y="21"/>
                  <a:pt x="179" y="17"/>
                </a:cubicBezTo>
                <a:cubicBezTo>
                  <a:pt x="182" y="13"/>
                  <a:pt x="187" y="11"/>
                  <a:pt x="192" y="13"/>
                </a:cubicBezTo>
                <a:cubicBezTo>
                  <a:pt x="197" y="15"/>
                  <a:pt x="199" y="13"/>
                  <a:pt x="201" y="9"/>
                </a:cubicBezTo>
                <a:cubicBezTo>
                  <a:pt x="193" y="3"/>
                  <a:pt x="182" y="3"/>
                  <a:pt x="175" y="10"/>
                </a:cubicBezTo>
                <a:cubicBezTo>
                  <a:pt x="170" y="14"/>
                  <a:pt x="165" y="19"/>
                  <a:pt x="160" y="23"/>
                </a:cubicBezTo>
                <a:cubicBezTo>
                  <a:pt x="163" y="26"/>
                  <a:pt x="164" y="27"/>
                  <a:pt x="166" y="29"/>
                </a:cubicBezTo>
                <a:close/>
                <a:moveTo>
                  <a:pt x="206" y="54"/>
                </a:moveTo>
                <a:cubicBezTo>
                  <a:pt x="213" y="59"/>
                  <a:pt x="221" y="60"/>
                  <a:pt x="229" y="55"/>
                </a:cubicBezTo>
                <a:cubicBezTo>
                  <a:pt x="235" y="50"/>
                  <a:pt x="240" y="44"/>
                  <a:pt x="246" y="39"/>
                </a:cubicBezTo>
                <a:cubicBezTo>
                  <a:pt x="244" y="37"/>
                  <a:pt x="243" y="35"/>
                  <a:pt x="241" y="33"/>
                </a:cubicBezTo>
                <a:cubicBezTo>
                  <a:pt x="236" y="38"/>
                  <a:pt x="232" y="42"/>
                  <a:pt x="228" y="46"/>
                </a:cubicBezTo>
                <a:cubicBezTo>
                  <a:pt x="224" y="50"/>
                  <a:pt x="220" y="52"/>
                  <a:pt x="215" y="50"/>
                </a:cubicBezTo>
                <a:cubicBezTo>
                  <a:pt x="210" y="47"/>
                  <a:pt x="208" y="50"/>
                  <a:pt x="206" y="54"/>
                </a:cubicBezTo>
                <a:close/>
                <a:moveTo>
                  <a:pt x="254" y="88"/>
                </a:moveTo>
                <a:cubicBezTo>
                  <a:pt x="261" y="81"/>
                  <a:pt x="267" y="73"/>
                  <a:pt x="274" y="66"/>
                </a:cubicBezTo>
                <a:cubicBezTo>
                  <a:pt x="273" y="65"/>
                  <a:pt x="272" y="64"/>
                  <a:pt x="270" y="61"/>
                </a:cubicBezTo>
                <a:cubicBezTo>
                  <a:pt x="262" y="69"/>
                  <a:pt x="255" y="76"/>
                  <a:pt x="248" y="83"/>
                </a:cubicBezTo>
                <a:cubicBezTo>
                  <a:pt x="250" y="85"/>
                  <a:pt x="251" y="86"/>
                  <a:pt x="254" y="88"/>
                </a:cubicBezTo>
                <a:close/>
                <a:moveTo>
                  <a:pt x="254" y="234"/>
                </a:moveTo>
                <a:cubicBezTo>
                  <a:pt x="261" y="227"/>
                  <a:pt x="267" y="220"/>
                  <a:pt x="274" y="212"/>
                </a:cubicBezTo>
                <a:cubicBezTo>
                  <a:pt x="273" y="211"/>
                  <a:pt x="272" y="210"/>
                  <a:pt x="269" y="208"/>
                </a:cubicBezTo>
                <a:cubicBezTo>
                  <a:pt x="262" y="215"/>
                  <a:pt x="256" y="223"/>
                  <a:pt x="249" y="230"/>
                </a:cubicBezTo>
                <a:cubicBezTo>
                  <a:pt x="250" y="231"/>
                  <a:pt x="252" y="232"/>
                  <a:pt x="254" y="234"/>
                </a:cubicBezTo>
                <a:close/>
                <a:moveTo>
                  <a:pt x="29" y="23"/>
                </a:moveTo>
                <a:cubicBezTo>
                  <a:pt x="37" y="31"/>
                  <a:pt x="44" y="37"/>
                  <a:pt x="52" y="44"/>
                </a:cubicBezTo>
                <a:cubicBezTo>
                  <a:pt x="52" y="43"/>
                  <a:pt x="54" y="41"/>
                  <a:pt x="56" y="39"/>
                </a:cubicBezTo>
                <a:cubicBezTo>
                  <a:pt x="48" y="32"/>
                  <a:pt x="41" y="26"/>
                  <a:pt x="33" y="19"/>
                </a:cubicBezTo>
                <a:cubicBezTo>
                  <a:pt x="33" y="19"/>
                  <a:pt x="31" y="21"/>
                  <a:pt x="29" y="23"/>
                </a:cubicBezTo>
                <a:close/>
                <a:moveTo>
                  <a:pt x="202" y="39"/>
                </a:moveTo>
                <a:cubicBezTo>
                  <a:pt x="195" y="32"/>
                  <a:pt x="187" y="26"/>
                  <a:pt x="180" y="19"/>
                </a:cubicBezTo>
                <a:cubicBezTo>
                  <a:pt x="179" y="20"/>
                  <a:pt x="178" y="21"/>
                  <a:pt x="175" y="24"/>
                </a:cubicBezTo>
                <a:cubicBezTo>
                  <a:pt x="183" y="31"/>
                  <a:pt x="190" y="37"/>
                  <a:pt x="198" y="44"/>
                </a:cubicBezTo>
                <a:cubicBezTo>
                  <a:pt x="198" y="43"/>
                  <a:pt x="200" y="41"/>
                  <a:pt x="202" y="39"/>
                </a:cubicBezTo>
                <a:close/>
                <a:moveTo>
                  <a:pt x="114" y="39"/>
                </a:moveTo>
                <a:cubicBezTo>
                  <a:pt x="107" y="32"/>
                  <a:pt x="100" y="25"/>
                  <a:pt x="93" y="18"/>
                </a:cubicBezTo>
                <a:cubicBezTo>
                  <a:pt x="91" y="20"/>
                  <a:pt x="90" y="21"/>
                  <a:pt x="88" y="23"/>
                </a:cubicBezTo>
                <a:cubicBezTo>
                  <a:pt x="95" y="30"/>
                  <a:pt x="102" y="37"/>
                  <a:pt x="110" y="44"/>
                </a:cubicBezTo>
                <a:cubicBezTo>
                  <a:pt x="111" y="43"/>
                  <a:pt x="112" y="41"/>
                  <a:pt x="114" y="39"/>
                </a:cubicBezTo>
                <a:close/>
                <a:moveTo>
                  <a:pt x="269" y="120"/>
                </a:moveTo>
                <a:cubicBezTo>
                  <a:pt x="263" y="128"/>
                  <a:pt x="256" y="135"/>
                  <a:pt x="249" y="142"/>
                </a:cubicBezTo>
                <a:cubicBezTo>
                  <a:pt x="250" y="143"/>
                  <a:pt x="252" y="145"/>
                  <a:pt x="254" y="147"/>
                </a:cubicBezTo>
                <a:cubicBezTo>
                  <a:pt x="261" y="139"/>
                  <a:pt x="268" y="132"/>
                  <a:pt x="274" y="125"/>
                </a:cubicBezTo>
                <a:cubicBezTo>
                  <a:pt x="273" y="124"/>
                  <a:pt x="272" y="122"/>
                  <a:pt x="269" y="120"/>
                </a:cubicBezTo>
                <a:close/>
                <a:moveTo>
                  <a:pt x="80" y="45"/>
                </a:moveTo>
                <a:cubicBezTo>
                  <a:pt x="82" y="43"/>
                  <a:pt x="83" y="41"/>
                  <a:pt x="85" y="39"/>
                </a:cubicBezTo>
                <a:cubicBezTo>
                  <a:pt x="78" y="32"/>
                  <a:pt x="70" y="26"/>
                  <a:pt x="63" y="19"/>
                </a:cubicBezTo>
                <a:cubicBezTo>
                  <a:pt x="62" y="20"/>
                  <a:pt x="61" y="21"/>
                  <a:pt x="59" y="23"/>
                </a:cubicBezTo>
                <a:cubicBezTo>
                  <a:pt x="66" y="31"/>
                  <a:pt x="72" y="38"/>
                  <a:pt x="80" y="45"/>
                </a:cubicBezTo>
                <a:close/>
                <a:moveTo>
                  <a:pt x="144" y="39"/>
                </a:moveTo>
                <a:cubicBezTo>
                  <a:pt x="136" y="32"/>
                  <a:pt x="129" y="26"/>
                  <a:pt x="121" y="19"/>
                </a:cubicBezTo>
                <a:cubicBezTo>
                  <a:pt x="121" y="20"/>
                  <a:pt x="119" y="21"/>
                  <a:pt x="117" y="23"/>
                </a:cubicBezTo>
                <a:cubicBezTo>
                  <a:pt x="124" y="30"/>
                  <a:pt x="131" y="38"/>
                  <a:pt x="138" y="45"/>
                </a:cubicBezTo>
                <a:cubicBezTo>
                  <a:pt x="140" y="43"/>
                  <a:pt x="142" y="42"/>
                  <a:pt x="144" y="39"/>
                </a:cubicBezTo>
                <a:close/>
                <a:moveTo>
                  <a:pt x="173" y="39"/>
                </a:moveTo>
                <a:cubicBezTo>
                  <a:pt x="166" y="32"/>
                  <a:pt x="158" y="26"/>
                  <a:pt x="151" y="19"/>
                </a:cubicBezTo>
                <a:cubicBezTo>
                  <a:pt x="150" y="20"/>
                  <a:pt x="148" y="21"/>
                  <a:pt x="146" y="24"/>
                </a:cubicBezTo>
                <a:cubicBezTo>
                  <a:pt x="154" y="30"/>
                  <a:pt x="161" y="37"/>
                  <a:pt x="168" y="44"/>
                </a:cubicBezTo>
                <a:cubicBezTo>
                  <a:pt x="169" y="43"/>
                  <a:pt x="171" y="41"/>
                  <a:pt x="173" y="39"/>
                </a:cubicBezTo>
                <a:close/>
                <a:moveTo>
                  <a:pt x="270" y="178"/>
                </a:moveTo>
                <a:cubicBezTo>
                  <a:pt x="263" y="186"/>
                  <a:pt x="256" y="193"/>
                  <a:pt x="249" y="201"/>
                </a:cubicBezTo>
                <a:cubicBezTo>
                  <a:pt x="250" y="202"/>
                  <a:pt x="252" y="203"/>
                  <a:pt x="254" y="205"/>
                </a:cubicBezTo>
                <a:cubicBezTo>
                  <a:pt x="261" y="198"/>
                  <a:pt x="268" y="191"/>
                  <a:pt x="274" y="184"/>
                </a:cubicBezTo>
                <a:cubicBezTo>
                  <a:pt x="273" y="183"/>
                  <a:pt x="272" y="181"/>
                  <a:pt x="270" y="178"/>
                </a:cubicBezTo>
                <a:close/>
                <a:moveTo>
                  <a:pt x="254" y="264"/>
                </a:moveTo>
                <a:cubicBezTo>
                  <a:pt x="261" y="256"/>
                  <a:pt x="267" y="249"/>
                  <a:pt x="274" y="241"/>
                </a:cubicBezTo>
                <a:cubicBezTo>
                  <a:pt x="273" y="241"/>
                  <a:pt x="272" y="239"/>
                  <a:pt x="269" y="237"/>
                </a:cubicBezTo>
                <a:cubicBezTo>
                  <a:pt x="263" y="245"/>
                  <a:pt x="256" y="252"/>
                  <a:pt x="250" y="259"/>
                </a:cubicBezTo>
                <a:cubicBezTo>
                  <a:pt x="249" y="259"/>
                  <a:pt x="249" y="259"/>
                  <a:pt x="248" y="259"/>
                </a:cubicBezTo>
                <a:cubicBezTo>
                  <a:pt x="250" y="260"/>
                  <a:pt x="251" y="262"/>
                  <a:pt x="254" y="264"/>
                </a:cubicBezTo>
                <a:close/>
                <a:moveTo>
                  <a:pt x="254" y="176"/>
                </a:moveTo>
                <a:cubicBezTo>
                  <a:pt x="261" y="168"/>
                  <a:pt x="267" y="161"/>
                  <a:pt x="273" y="154"/>
                </a:cubicBezTo>
                <a:cubicBezTo>
                  <a:pt x="273" y="153"/>
                  <a:pt x="272" y="151"/>
                  <a:pt x="270" y="149"/>
                </a:cubicBezTo>
                <a:cubicBezTo>
                  <a:pt x="262" y="157"/>
                  <a:pt x="255" y="163"/>
                  <a:pt x="248" y="170"/>
                </a:cubicBezTo>
                <a:cubicBezTo>
                  <a:pt x="250" y="172"/>
                  <a:pt x="251" y="174"/>
                  <a:pt x="254" y="176"/>
                </a:cubicBezTo>
                <a:close/>
                <a:moveTo>
                  <a:pt x="270" y="32"/>
                </a:moveTo>
                <a:cubicBezTo>
                  <a:pt x="263" y="39"/>
                  <a:pt x="256" y="46"/>
                  <a:pt x="249" y="53"/>
                </a:cubicBezTo>
                <a:cubicBezTo>
                  <a:pt x="250" y="55"/>
                  <a:pt x="252" y="56"/>
                  <a:pt x="253" y="57"/>
                </a:cubicBezTo>
                <a:cubicBezTo>
                  <a:pt x="260" y="50"/>
                  <a:pt x="267" y="43"/>
                  <a:pt x="274" y="36"/>
                </a:cubicBezTo>
                <a:cubicBezTo>
                  <a:pt x="273" y="35"/>
                  <a:pt x="272" y="33"/>
                  <a:pt x="270" y="32"/>
                </a:cubicBezTo>
                <a:close/>
                <a:moveTo>
                  <a:pt x="254" y="117"/>
                </a:moveTo>
                <a:cubicBezTo>
                  <a:pt x="261" y="110"/>
                  <a:pt x="267" y="103"/>
                  <a:pt x="274" y="95"/>
                </a:cubicBezTo>
                <a:cubicBezTo>
                  <a:pt x="273" y="95"/>
                  <a:pt x="272" y="93"/>
                  <a:pt x="270" y="91"/>
                </a:cubicBezTo>
                <a:cubicBezTo>
                  <a:pt x="263" y="98"/>
                  <a:pt x="256" y="106"/>
                  <a:pt x="250" y="113"/>
                </a:cubicBezTo>
                <a:cubicBezTo>
                  <a:pt x="250" y="113"/>
                  <a:pt x="249" y="112"/>
                  <a:pt x="249" y="112"/>
                </a:cubicBezTo>
                <a:cubicBezTo>
                  <a:pt x="250" y="113"/>
                  <a:pt x="252" y="115"/>
                  <a:pt x="254" y="117"/>
                </a:cubicBezTo>
                <a:close/>
                <a:moveTo>
                  <a:pt x="209" y="19"/>
                </a:moveTo>
                <a:cubicBezTo>
                  <a:pt x="208" y="20"/>
                  <a:pt x="207" y="21"/>
                  <a:pt x="205" y="23"/>
                </a:cubicBezTo>
                <a:cubicBezTo>
                  <a:pt x="213" y="30"/>
                  <a:pt x="220" y="37"/>
                  <a:pt x="227" y="43"/>
                </a:cubicBezTo>
                <a:cubicBezTo>
                  <a:pt x="226" y="43"/>
                  <a:pt x="226" y="44"/>
                  <a:pt x="225" y="44"/>
                </a:cubicBezTo>
                <a:cubicBezTo>
                  <a:pt x="227" y="42"/>
                  <a:pt x="229" y="41"/>
                  <a:pt x="232" y="39"/>
                </a:cubicBezTo>
                <a:cubicBezTo>
                  <a:pt x="224" y="32"/>
                  <a:pt x="217" y="26"/>
                  <a:pt x="209" y="19"/>
                </a:cubicBezTo>
                <a:close/>
                <a:moveTo>
                  <a:pt x="235" y="53"/>
                </a:moveTo>
                <a:cubicBezTo>
                  <a:pt x="241" y="60"/>
                  <a:pt x="248" y="67"/>
                  <a:pt x="254" y="73"/>
                </a:cubicBezTo>
                <a:cubicBezTo>
                  <a:pt x="256" y="71"/>
                  <a:pt x="258" y="69"/>
                  <a:pt x="259" y="68"/>
                </a:cubicBezTo>
                <a:cubicBezTo>
                  <a:pt x="252" y="62"/>
                  <a:pt x="246" y="55"/>
                  <a:pt x="240" y="48"/>
                </a:cubicBezTo>
                <a:cubicBezTo>
                  <a:pt x="238" y="50"/>
                  <a:pt x="237" y="52"/>
                  <a:pt x="235" y="53"/>
                </a:cubicBezTo>
                <a:close/>
                <a:moveTo>
                  <a:pt x="235" y="23"/>
                </a:moveTo>
                <a:cubicBezTo>
                  <a:pt x="242" y="29"/>
                  <a:pt x="248" y="36"/>
                  <a:pt x="254" y="42"/>
                </a:cubicBezTo>
                <a:cubicBezTo>
                  <a:pt x="256" y="41"/>
                  <a:pt x="258" y="40"/>
                  <a:pt x="259" y="39"/>
                </a:cubicBezTo>
                <a:cubicBezTo>
                  <a:pt x="252" y="32"/>
                  <a:pt x="246" y="25"/>
                  <a:pt x="239" y="19"/>
                </a:cubicBezTo>
                <a:cubicBezTo>
                  <a:pt x="238" y="20"/>
                  <a:pt x="236" y="21"/>
                  <a:pt x="235"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Tree>
    <p:extLst>
      <p:ext uri="{BB962C8B-B14F-4D97-AF65-F5344CB8AC3E}">
        <p14:creationId xmlns:p14="http://schemas.microsoft.com/office/powerpoint/2010/main" val="12866276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3127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p:spTree>
      <p:nvGrpSpPr>
        <p:cNvPr id="1" name=""/>
        <p:cNvGrpSpPr/>
        <p:nvPr/>
      </p:nvGrpSpPr>
      <p:grpSpPr>
        <a:xfrm>
          <a:off x="0" y="0"/>
          <a:ext cx="0" cy="0"/>
          <a:chOff x="0" y="0"/>
          <a:chExt cx="0" cy="0"/>
        </a:xfrm>
      </p:grpSpPr>
      <p:sp>
        <p:nvSpPr>
          <p:cNvPr id="2" name="Google Shape;94;p13">
            <a:extLst>
              <a:ext uri="{FF2B5EF4-FFF2-40B4-BE49-F238E27FC236}">
                <a16:creationId xmlns:a16="http://schemas.microsoft.com/office/drawing/2014/main" id="{F635A93F-CA90-457E-BF72-F83B6B0C4604}"/>
              </a:ext>
            </a:extLst>
          </p:cNvPr>
          <p:cNvSpPr txBox="1">
            <a:spLocks noGrp="1"/>
          </p:cNvSpPr>
          <p:nvPr>
            <p:ph type="title"/>
          </p:nvPr>
        </p:nvSpPr>
        <p:spPr>
          <a:xfrm>
            <a:off x="2203603" y="1346380"/>
            <a:ext cx="848700" cy="467102"/>
          </a:xfrm>
        </p:spPr>
        <p:txBody>
          <a:bodyPr anchor="ctr" anchorCtr="1">
            <a:noAutofit/>
          </a:bodyPr>
          <a:lstStyle>
            <a:lvl1pPr algn="ctr">
              <a:defRPr sz="4000"/>
            </a:lvl1pPr>
          </a:lstStyle>
          <a:p>
            <a:pPr lvl="0"/>
            <a:r>
              <a:rPr lang="es-PE"/>
              <a:t>xx%</a:t>
            </a:r>
          </a:p>
        </p:txBody>
      </p:sp>
      <p:sp>
        <p:nvSpPr>
          <p:cNvPr id="3" name="Google Shape;95;p13">
            <a:extLst>
              <a:ext uri="{FF2B5EF4-FFF2-40B4-BE49-F238E27FC236}">
                <a16:creationId xmlns:a16="http://schemas.microsoft.com/office/drawing/2014/main" id="{C9F1DDD1-F913-4299-A87D-81D87EB9B4B3}"/>
              </a:ext>
            </a:extLst>
          </p:cNvPr>
          <p:cNvSpPr txBox="1">
            <a:spLocks noGrp="1"/>
          </p:cNvSpPr>
          <p:nvPr>
            <p:ph type="subTitle" idx="4294967295"/>
          </p:nvPr>
        </p:nvSpPr>
        <p:spPr>
          <a:xfrm>
            <a:off x="781171" y="2338843"/>
            <a:ext cx="3672001" cy="360602"/>
          </a:xfrm>
        </p:spPr>
        <p:txBody>
          <a:bodyPr anchor="ctr" anchorCtr="1">
            <a:noAutofit/>
          </a:bodyPr>
          <a:lstStyle>
            <a:lvl1pPr algn="ctr">
              <a:lnSpc>
                <a:spcPct val="100000"/>
              </a:lnSpc>
              <a:buNone/>
              <a:defRPr sz="1600"/>
            </a:lvl1pPr>
          </a:lstStyle>
          <a:p>
            <a:pPr lvl="0"/>
            <a:endParaRPr lang="es-PE"/>
          </a:p>
        </p:txBody>
      </p:sp>
      <p:sp>
        <p:nvSpPr>
          <p:cNvPr id="4" name="Google Shape;96;p13">
            <a:extLst>
              <a:ext uri="{FF2B5EF4-FFF2-40B4-BE49-F238E27FC236}">
                <a16:creationId xmlns:a16="http://schemas.microsoft.com/office/drawing/2014/main" id="{03A5A431-582F-4444-99FC-0945AC1C7312}"/>
              </a:ext>
            </a:extLst>
          </p:cNvPr>
          <p:cNvSpPr txBox="1">
            <a:spLocks noGrp="1"/>
          </p:cNvSpPr>
          <p:nvPr>
            <p:ph type="subTitle" idx="1"/>
          </p:nvPr>
        </p:nvSpPr>
        <p:spPr>
          <a:xfrm>
            <a:off x="781162" y="2028614"/>
            <a:ext cx="3672001" cy="292498"/>
          </a:xfrm>
        </p:spPr>
        <p:txBody>
          <a:bodyPr anchor="ctr" anchorCtr="1">
            <a:noAutofit/>
          </a:bodyPr>
          <a:lstStyle>
            <a:lvl1pPr algn="ctr">
              <a:lnSpc>
                <a:spcPct val="100000"/>
              </a:lnSpc>
              <a:buNone/>
              <a:defRPr sz="2000">
                <a:solidFill>
                  <a:srgbClr val="3A1603"/>
                </a:solidFill>
                <a:latin typeface="Rakkas"/>
                <a:ea typeface="Rakkas"/>
                <a:cs typeface="Rakkas"/>
              </a:defRPr>
            </a:lvl1pPr>
          </a:lstStyle>
          <a:p>
            <a:pPr lvl="0"/>
            <a:endParaRPr lang="es-PE"/>
          </a:p>
        </p:txBody>
      </p:sp>
      <p:sp>
        <p:nvSpPr>
          <p:cNvPr id="5" name="Google Shape;97;p13">
            <a:extLst>
              <a:ext uri="{FF2B5EF4-FFF2-40B4-BE49-F238E27FC236}">
                <a16:creationId xmlns:a16="http://schemas.microsoft.com/office/drawing/2014/main" id="{F9865CD2-DE1E-42C1-888F-834CC289960B}"/>
              </a:ext>
            </a:extLst>
          </p:cNvPr>
          <p:cNvSpPr txBox="1">
            <a:spLocks noGrp="1"/>
          </p:cNvSpPr>
          <p:nvPr>
            <p:ph type="title" idx="2"/>
          </p:nvPr>
        </p:nvSpPr>
        <p:spPr>
          <a:xfrm>
            <a:off x="6084810" y="1346380"/>
            <a:ext cx="848700" cy="467102"/>
          </a:xfrm>
        </p:spPr>
        <p:txBody>
          <a:bodyPr anchor="ctr" anchorCtr="1">
            <a:noAutofit/>
          </a:bodyPr>
          <a:lstStyle>
            <a:lvl1pPr algn="ctr">
              <a:defRPr sz="4000"/>
            </a:lvl1pPr>
          </a:lstStyle>
          <a:p>
            <a:pPr lvl="0"/>
            <a:r>
              <a:rPr lang="es-PE"/>
              <a:t>xx%</a:t>
            </a:r>
          </a:p>
        </p:txBody>
      </p:sp>
      <p:sp>
        <p:nvSpPr>
          <p:cNvPr id="6" name="Google Shape;98;p13">
            <a:extLst>
              <a:ext uri="{FF2B5EF4-FFF2-40B4-BE49-F238E27FC236}">
                <a16:creationId xmlns:a16="http://schemas.microsoft.com/office/drawing/2014/main" id="{03FBF9B4-203D-4EF8-96E2-7834F99D33E7}"/>
              </a:ext>
            </a:extLst>
          </p:cNvPr>
          <p:cNvSpPr txBox="1">
            <a:spLocks noGrp="1"/>
          </p:cNvSpPr>
          <p:nvPr>
            <p:ph type="subTitle" idx="3"/>
          </p:nvPr>
        </p:nvSpPr>
        <p:spPr>
          <a:xfrm>
            <a:off x="4673178" y="2338843"/>
            <a:ext cx="3672001" cy="360602"/>
          </a:xfrm>
        </p:spPr>
        <p:txBody>
          <a:bodyPr anchor="ctr" anchorCtr="1">
            <a:noAutofit/>
          </a:bodyPr>
          <a:lstStyle>
            <a:lvl1pPr algn="ctr">
              <a:lnSpc>
                <a:spcPct val="100000"/>
              </a:lnSpc>
              <a:buNone/>
              <a:defRPr sz="1600"/>
            </a:lvl1pPr>
          </a:lstStyle>
          <a:p>
            <a:pPr lvl="0"/>
            <a:endParaRPr lang="es-PE"/>
          </a:p>
        </p:txBody>
      </p:sp>
      <p:sp>
        <p:nvSpPr>
          <p:cNvPr id="7" name="Google Shape;99;p13">
            <a:extLst>
              <a:ext uri="{FF2B5EF4-FFF2-40B4-BE49-F238E27FC236}">
                <a16:creationId xmlns:a16="http://schemas.microsoft.com/office/drawing/2014/main" id="{D72EC5D3-0364-4509-8481-4C4961E58048}"/>
              </a:ext>
            </a:extLst>
          </p:cNvPr>
          <p:cNvSpPr txBox="1">
            <a:spLocks noGrp="1"/>
          </p:cNvSpPr>
          <p:nvPr>
            <p:ph type="subTitle" idx="4"/>
          </p:nvPr>
        </p:nvSpPr>
        <p:spPr>
          <a:xfrm>
            <a:off x="4673160" y="2028614"/>
            <a:ext cx="3672001" cy="292498"/>
          </a:xfrm>
        </p:spPr>
        <p:txBody>
          <a:bodyPr anchor="ctr" anchorCtr="1">
            <a:noAutofit/>
          </a:bodyPr>
          <a:lstStyle>
            <a:lvl1pPr algn="ctr">
              <a:lnSpc>
                <a:spcPct val="100000"/>
              </a:lnSpc>
              <a:buNone/>
              <a:defRPr sz="2000">
                <a:solidFill>
                  <a:srgbClr val="3A1603"/>
                </a:solidFill>
                <a:latin typeface="Rakkas"/>
                <a:ea typeface="Rakkas"/>
                <a:cs typeface="Rakkas"/>
              </a:defRPr>
            </a:lvl1pPr>
          </a:lstStyle>
          <a:p>
            <a:pPr lvl="0"/>
            <a:endParaRPr lang="es-PE"/>
          </a:p>
        </p:txBody>
      </p:sp>
      <p:sp>
        <p:nvSpPr>
          <p:cNvPr id="8" name="Google Shape;100;p13">
            <a:extLst>
              <a:ext uri="{FF2B5EF4-FFF2-40B4-BE49-F238E27FC236}">
                <a16:creationId xmlns:a16="http://schemas.microsoft.com/office/drawing/2014/main" id="{65CB6DC7-9819-4A2B-9D34-3E27F5429131}"/>
              </a:ext>
            </a:extLst>
          </p:cNvPr>
          <p:cNvSpPr txBox="1">
            <a:spLocks noGrp="1"/>
          </p:cNvSpPr>
          <p:nvPr>
            <p:ph type="title" idx="5"/>
          </p:nvPr>
        </p:nvSpPr>
        <p:spPr>
          <a:xfrm>
            <a:off x="2217063" y="3101297"/>
            <a:ext cx="848700" cy="467102"/>
          </a:xfrm>
        </p:spPr>
        <p:txBody>
          <a:bodyPr anchor="ctr" anchorCtr="1">
            <a:noAutofit/>
          </a:bodyPr>
          <a:lstStyle>
            <a:lvl1pPr algn="ctr">
              <a:defRPr sz="4000"/>
            </a:lvl1pPr>
          </a:lstStyle>
          <a:p>
            <a:pPr lvl="0"/>
            <a:r>
              <a:rPr lang="es-PE"/>
              <a:t>xx%</a:t>
            </a:r>
          </a:p>
        </p:txBody>
      </p:sp>
      <p:sp>
        <p:nvSpPr>
          <p:cNvPr id="9" name="Google Shape;101;p13">
            <a:extLst>
              <a:ext uri="{FF2B5EF4-FFF2-40B4-BE49-F238E27FC236}">
                <a16:creationId xmlns:a16="http://schemas.microsoft.com/office/drawing/2014/main" id="{1C7C2208-1794-4403-B65D-B449825C7FF4}"/>
              </a:ext>
            </a:extLst>
          </p:cNvPr>
          <p:cNvSpPr txBox="1">
            <a:spLocks noGrp="1"/>
          </p:cNvSpPr>
          <p:nvPr>
            <p:ph type="subTitle" idx="6"/>
          </p:nvPr>
        </p:nvSpPr>
        <p:spPr>
          <a:xfrm>
            <a:off x="781171" y="4075947"/>
            <a:ext cx="3672001" cy="360602"/>
          </a:xfrm>
        </p:spPr>
        <p:txBody>
          <a:bodyPr anchor="ctr" anchorCtr="1">
            <a:noAutofit/>
          </a:bodyPr>
          <a:lstStyle>
            <a:lvl1pPr algn="ctr">
              <a:lnSpc>
                <a:spcPct val="100000"/>
              </a:lnSpc>
              <a:buNone/>
              <a:defRPr sz="1600"/>
            </a:lvl1pPr>
          </a:lstStyle>
          <a:p>
            <a:pPr lvl="0"/>
            <a:endParaRPr lang="es-PE"/>
          </a:p>
        </p:txBody>
      </p:sp>
      <p:sp>
        <p:nvSpPr>
          <p:cNvPr id="10" name="Google Shape;102;p13">
            <a:extLst>
              <a:ext uri="{FF2B5EF4-FFF2-40B4-BE49-F238E27FC236}">
                <a16:creationId xmlns:a16="http://schemas.microsoft.com/office/drawing/2014/main" id="{AA627531-447A-4CC3-92CD-A35A4DDC9144}"/>
              </a:ext>
            </a:extLst>
          </p:cNvPr>
          <p:cNvSpPr txBox="1">
            <a:spLocks noGrp="1"/>
          </p:cNvSpPr>
          <p:nvPr>
            <p:ph type="subTitle" idx="7"/>
          </p:nvPr>
        </p:nvSpPr>
        <p:spPr>
          <a:xfrm>
            <a:off x="781217" y="3767803"/>
            <a:ext cx="3672001" cy="292498"/>
          </a:xfrm>
        </p:spPr>
        <p:txBody>
          <a:bodyPr anchor="ctr" anchorCtr="1">
            <a:noAutofit/>
          </a:bodyPr>
          <a:lstStyle>
            <a:lvl1pPr algn="ctr">
              <a:lnSpc>
                <a:spcPct val="100000"/>
              </a:lnSpc>
              <a:buNone/>
              <a:defRPr sz="2000">
                <a:solidFill>
                  <a:srgbClr val="3A1603"/>
                </a:solidFill>
                <a:latin typeface="Rakkas"/>
                <a:ea typeface="Rakkas"/>
                <a:cs typeface="Rakkas"/>
              </a:defRPr>
            </a:lvl1pPr>
          </a:lstStyle>
          <a:p>
            <a:pPr lvl="0"/>
            <a:endParaRPr lang="es-PE"/>
          </a:p>
        </p:txBody>
      </p:sp>
      <p:sp>
        <p:nvSpPr>
          <p:cNvPr id="11" name="Google Shape;103;p13">
            <a:extLst>
              <a:ext uri="{FF2B5EF4-FFF2-40B4-BE49-F238E27FC236}">
                <a16:creationId xmlns:a16="http://schemas.microsoft.com/office/drawing/2014/main" id="{DA05CD3D-B1AD-47D9-AF75-90194B8431E5}"/>
              </a:ext>
            </a:extLst>
          </p:cNvPr>
          <p:cNvSpPr txBox="1">
            <a:spLocks noGrp="1"/>
          </p:cNvSpPr>
          <p:nvPr>
            <p:ph type="title" idx="8"/>
          </p:nvPr>
        </p:nvSpPr>
        <p:spPr>
          <a:xfrm>
            <a:off x="6084810" y="3101297"/>
            <a:ext cx="848700" cy="467102"/>
          </a:xfrm>
        </p:spPr>
        <p:txBody>
          <a:bodyPr anchor="ctr" anchorCtr="1">
            <a:noAutofit/>
          </a:bodyPr>
          <a:lstStyle>
            <a:lvl1pPr algn="ctr">
              <a:defRPr sz="4000"/>
            </a:lvl1pPr>
          </a:lstStyle>
          <a:p>
            <a:pPr lvl="0"/>
            <a:r>
              <a:rPr lang="es-PE"/>
              <a:t>xx%</a:t>
            </a:r>
          </a:p>
        </p:txBody>
      </p:sp>
      <p:sp>
        <p:nvSpPr>
          <p:cNvPr id="12" name="Google Shape;104;p13">
            <a:extLst>
              <a:ext uri="{FF2B5EF4-FFF2-40B4-BE49-F238E27FC236}">
                <a16:creationId xmlns:a16="http://schemas.microsoft.com/office/drawing/2014/main" id="{93DD5889-2BF3-4378-8BDD-2B2CD1FCAA1D}"/>
              </a:ext>
            </a:extLst>
          </p:cNvPr>
          <p:cNvSpPr txBox="1">
            <a:spLocks noGrp="1"/>
          </p:cNvSpPr>
          <p:nvPr>
            <p:ph type="subTitle" idx="9"/>
          </p:nvPr>
        </p:nvSpPr>
        <p:spPr>
          <a:xfrm>
            <a:off x="4673178" y="4075947"/>
            <a:ext cx="3672001" cy="360602"/>
          </a:xfrm>
        </p:spPr>
        <p:txBody>
          <a:bodyPr anchor="ctr" anchorCtr="1">
            <a:noAutofit/>
          </a:bodyPr>
          <a:lstStyle>
            <a:lvl1pPr algn="ctr">
              <a:lnSpc>
                <a:spcPct val="100000"/>
              </a:lnSpc>
              <a:buNone/>
              <a:defRPr sz="1600"/>
            </a:lvl1pPr>
          </a:lstStyle>
          <a:p>
            <a:pPr lvl="0"/>
            <a:endParaRPr lang="es-PE"/>
          </a:p>
        </p:txBody>
      </p:sp>
      <p:sp>
        <p:nvSpPr>
          <p:cNvPr id="13" name="Google Shape;105;p13">
            <a:extLst>
              <a:ext uri="{FF2B5EF4-FFF2-40B4-BE49-F238E27FC236}">
                <a16:creationId xmlns:a16="http://schemas.microsoft.com/office/drawing/2014/main" id="{34FDB5F4-902E-4EC8-8E31-7CDEA407244B}"/>
              </a:ext>
            </a:extLst>
          </p:cNvPr>
          <p:cNvSpPr txBox="1">
            <a:spLocks noGrp="1"/>
          </p:cNvSpPr>
          <p:nvPr>
            <p:ph type="subTitle" idx="13"/>
          </p:nvPr>
        </p:nvSpPr>
        <p:spPr>
          <a:xfrm>
            <a:off x="4690826" y="3767794"/>
            <a:ext cx="3672001" cy="292498"/>
          </a:xfrm>
        </p:spPr>
        <p:txBody>
          <a:bodyPr anchor="ctr" anchorCtr="1">
            <a:noAutofit/>
          </a:bodyPr>
          <a:lstStyle>
            <a:lvl1pPr algn="ctr">
              <a:lnSpc>
                <a:spcPct val="100000"/>
              </a:lnSpc>
              <a:buNone/>
              <a:defRPr sz="2000">
                <a:solidFill>
                  <a:srgbClr val="3A1603"/>
                </a:solidFill>
                <a:latin typeface="Rakkas"/>
                <a:ea typeface="Rakkas"/>
                <a:cs typeface="Rakkas"/>
              </a:defRPr>
            </a:lvl1pPr>
          </a:lstStyle>
          <a:p>
            <a:pPr lvl="0"/>
            <a:endParaRPr lang="es-PE"/>
          </a:p>
        </p:txBody>
      </p:sp>
      <p:sp>
        <p:nvSpPr>
          <p:cNvPr id="14" name="Google Shape;106;p13">
            <a:extLst>
              <a:ext uri="{FF2B5EF4-FFF2-40B4-BE49-F238E27FC236}">
                <a16:creationId xmlns:a16="http://schemas.microsoft.com/office/drawing/2014/main" id="{9B5D25B9-2316-4FBA-BA98-E298EDCC4063}"/>
              </a:ext>
            </a:extLst>
          </p:cNvPr>
          <p:cNvSpPr txBox="1">
            <a:spLocks noGrp="1"/>
          </p:cNvSpPr>
          <p:nvPr>
            <p:ph type="title" idx="14"/>
          </p:nvPr>
        </p:nvSpPr>
        <p:spPr>
          <a:xfrm>
            <a:off x="718498" y="539496"/>
            <a:ext cx="7707002" cy="360602"/>
          </a:xfrm>
        </p:spPr>
        <p:txBody>
          <a:bodyPr anchor="ctr" anchorCtr="1">
            <a:noAutofit/>
          </a:bodyPr>
          <a:lstStyle>
            <a:lvl1pPr algn="ctr">
              <a:defRPr/>
            </a:lvl1pPr>
          </a:lstStyle>
          <a:p>
            <a:pPr lvl="0"/>
            <a:endParaRPr lang="es-PE"/>
          </a:p>
        </p:txBody>
      </p:sp>
      <p:sp>
        <p:nvSpPr>
          <p:cNvPr id="15" name="Google Shape;107;p13">
            <a:extLst>
              <a:ext uri="{FF2B5EF4-FFF2-40B4-BE49-F238E27FC236}">
                <a16:creationId xmlns:a16="http://schemas.microsoft.com/office/drawing/2014/main" id="{5FF5DBF3-AC76-4EEB-A37E-43650187CBC0}"/>
              </a:ext>
            </a:extLst>
          </p:cNvPr>
          <p:cNvSpPr/>
          <p:nvPr/>
        </p:nvSpPr>
        <p:spPr>
          <a:xfrm>
            <a:off x="4643579" y="46077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08;p13">
            <a:extLst>
              <a:ext uri="{FF2B5EF4-FFF2-40B4-BE49-F238E27FC236}">
                <a16:creationId xmlns:a16="http://schemas.microsoft.com/office/drawing/2014/main" id="{F4F15160-07B7-4C5F-9E23-3FCC391488E5}"/>
              </a:ext>
            </a:extLst>
          </p:cNvPr>
          <p:cNvSpPr/>
          <p:nvPr/>
        </p:nvSpPr>
        <p:spPr>
          <a:xfrm flipH="1">
            <a:off x="2898931" y="4607707"/>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09;p13">
            <a:extLst>
              <a:ext uri="{FF2B5EF4-FFF2-40B4-BE49-F238E27FC236}">
                <a16:creationId xmlns:a16="http://schemas.microsoft.com/office/drawing/2014/main" id="{0A6CDEF8-563A-48C6-81CE-1CFC2872D28A}"/>
              </a:ext>
            </a:extLst>
          </p:cNvPr>
          <p:cNvSpPr/>
          <p:nvPr/>
        </p:nvSpPr>
        <p:spPr>
          <a:xfrm>
            <a:off x="540008" y="63575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10;p13">
            <a:extLst>
              <a:ext uri="{FF2B5EF4-FFF2-40B4-BE49-F238E27FC236}">
                <a16:creationId xmlns:a16="http://schemas.microsoft.com/office/drawing/2014/main" id="{C04D6597-9571-4731-971D-199B8C2F4291}"/>
              </a:ext>
            </a:extLst>
          </p:cNvPr>
          <p:cNvSpPr/>
          <p:nvPr/>
        </p:nvSpPr>
        <p:spPr>
          <a:xfrm flipH="1">
            <a:off x="7007778" y="635754"/>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2497166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_6">
    <p:spTree>
      <p:nvGrpSpPr>
        <p:cNvPr id="1" name=""/>
        <p:cNvGrpSpPr/>
        <p:nvPr/>
      </p:nvGrpSpPr>
      <p:grpSpPr>
        <a:xfrm>
          <a:off x="0" y="0"/>
          <a:ext cx="0" cy="0"/>
          <a:chOff x="0" y="0"/>
          <a:chExt cx="0" cy="0"/>
        </a:xfrm>
      </p:grpSpPr>
      <p:sp>
        <p:nvSpPr>
          <p:cNvPr id="2" name="Google Shape;113;p14">
            <a:extLst>
              <a:ext uri="{FF2B5EF4-FFF2-40B4-BE49-F238E27FC236}">
                <a16:creationId xmlns:a16="http://schemas.microsoft.com/office/drawing/2014/main" id="{CE2581EA-F5B1-40F5-96FE-070B92965F0A}"/>
              </a:ext>
            </a:extLst>
          </p:cNvPr>
          <p:cNvSpPr txBox="1">
            <a:spLocks noGrp="1"/>
          </p:cNvSpPr>
          <p:nvPr>
            <p:ph type="subTitle" idx="4294967295"/>
          </p:nvPr>
        </p:nvSpPr>
        <p:spPr>
          <a:xfrm>
            <a:off x="3358499" y="3269848"/>
            <a:ext cx="2427000" cy="616799"/>
          </a:xfrm>
        </p:spPr>
        <p:txBody>
          <a:bodyPr anchor="ctr" anchorCtr="1">
            <a:noAutofit/>
          </a:bodyPr>
          <a:lstStyle>
            <a:lvl1pPr algn="ctr">
              <a:lnSpc>
                <a:spcPct val="100000"/>
              </a:lnSpc>
              <a:buNone/>
              <a:defRPr sz="1600"/>
            </a:lvl1pPr>
          </a:lstStyle>
          <a:p>
            <a:pPr lvl="0"/>
            <a:endParaRPr lang="es-PE"/>
          </a:p>
        </p:txBody>
      </p:sp>
      <p:sp>
        <p:nvSpPr>
          <p:cNvPr id="3" name="Google Shape;114;p14">
            <a:extLst>
              <a:ext uri="{FF2B5EF4-FFF2-40B4-BE49-F238E27FC236}">
                <a16:creationId xmlns:a16="http://schemas.microsoft.com/office/drawing/2014/main" id="{4225E92B-00A0-4E63-B9F4-77631E3AD4D6}"/>
              </a:ext>
            </a:extLst>
          </p:cNvPr>
          <p:cNvSpPr txBox="1">
            <a:spLocks noGrp="1"/>
          </p:cNvSpPr>
          <p:nvPr>
            <p:ph type="subTitle" idx="1"/>
          </p:nvPr>
        </p:nvSpPr>
        <p:spPr>
          <a:xfrm>
            <a:off x="3522597" y="2817997"/>
            <a:ext cx="2098804" cy="327602"/>
          </a:xfrm>
        </p:spPr>
        <p:txBody>
          <a:bodyPr anchor="ctr" anchorCtr="1">
            <a:noAutofit/>
          </a:bodyPr>
          <a:lstStyle>
            <a:lvl1pPr algn="ctr">
              <a:lnSpc>
                <a:spcPct val="100000"/>
              </a:lnSpc>
              <a:buNone/>
              <a:defRPr sz="2400">
                <a:solidFill>
                  <a:srgbClr val="3A1603"/>
                </a:solidFill>
                <a:latin typeface="Rakkas"/>
                <a:ea typeface="Rakkas"/>
                <a:cs typeface="Rakkas"/>
              </a:defRPr>
            </a:lvl1pPr>
          </a:lstStyle>
          <a:p>
            <a:pPr lvl="0"/>
            <a:endParaRPr lang="es-PE"/>
          </a:p>
        </p:txBody>
      </p:sp>
      <p:sp>
        <p:nvSpPr>
          <p:cNvPr id="4" name="Google Shape;115;p14">
            <a:extLst>
              <a:ext uri="{FF2B5EF4-FFF2-40B4-BE49-F238E27FC236}">
                <a16:creationId xmlns:a16="http://schemas.microsoft.com/office/drawing/2014/main" id="{77F65DEF-4C3E-4975-A5E6-621F0EB1F4EB}"/>
              </a:ext>
            </a:extLst>
          </p:cNvPr>
          <p:cNvSpPr txBox="1">
            <a:spLocks noGrp="1"/>
          </p:cNvSpPr>
          <p:nvPr>
            <p:ph type="subTitle" idx="2"/>
          </p:nvPr>
        </p:nvSpPr>
        <p:spPr>
          <a:xfrm>
            <a:off x="5852790" y="3269775"/>
            <a:ext cx="2427000" cy="616799"/>
          </a:xfrm>
        </p:spPr>
        <p:txBody>
          <a:bodyPr anchor="ctr" anchorCtr="1">
            <a:noAutofit/>
          </a:bodyPr>
          <a:lstStyle>
            <a:lvl1pPr algn="ctr">
              <a:lnSpc>
                <a:spcPct val="100000"/>
              </a:lnSpc>
              <a:buNone/>
              <a:defRPr sz="1600"/>
            </a:lvl1pPr>
          </a:lstStyle>
          <a:p>
            <a:pPr lvl="0"/>
            <a:endParaRPr lang="es-PE"/>
          </a:p>
        </p:txBody>
      </p:sp>
      <p:sp>
        <p:nvSpPr>
          <p:cNvPr id="5" name="Google Shape;116;p14">
            <a:extLst>
              <a:ext uri="{FF2B5EF4-FFF2-40B4-BE49-F238E27FC236}">
                <a16:creationId xmlns:a16="http://schemas.microsoft.com/office/drawing/2014/main" id="{AB684ED4-2265-4EAF-A95B-F5ABA72F4628}"/>
              </a:ext>
            </a:extLst>
          </p:cNvPr>
          <p:cNvSpPr txBox="1">
            <a:spLocks noGrp="1"/>
          </p:cNvSpPr>
          <p:nvPr>
            <p:ph type="subTitle" idx="3"/>
          </p:nvPr>
        </p:nvSpPr>
        <p:spPr>
          <a:xfrm>
            <a:off x="6016907" y="2817997"/>
            <a:ext cx="2098804" cy="327602"/>
          </a:xfrm>
        </p:spPr>
        <p:txBody>
          <a:bodyPr anchor="ctr" anchorCtr="1">
            <a:noAutofit/>
          </a:bodyPr>
          <a:lstStyle>
            <a:lvl1pPr algn="ctr">
              <a:lnSpc>
                <a:spcPct val="100000"/>
              </a:lnSpc>
              <a:buNone/>
              <a:defRPr sz="2400">
                <a:solidFill>
                  <a:srgbClr val="3A1603"/>
                </a:solidFill>
                <a:latin typeface="Rakkas"/>
                <a:ea typeface="Rakkas"/>
                <a:cs typeface="Rakkas"/>
              </a:defRPr>
            </a:lvl1pPr>
          </a:lstStyle>
          <a:p>
            <a:pPr lvl="0"/>
            <a:endParaRPr lang="es-PE"/>
          </a:p>
        </p:txBody>
      </p:sp>
      <p:sp>
        <p:nvSpPr>
          <p:cNvPr id="6" name="Google Shape;117;p14">
            <a:extLst>
              <a:ext uri="{FF2B5EF4-FFF2-40B4-BE49-F238E27FC236}">
                <a16:creationId xmlns:a16="http://schemas.microsoft.com/office/drawing/2014/main" id="{ACF335B3-5772-4B8D-B2AB-CE2BF4F911D0}"/>
              </a:ext>
            </a:extLst>
          </p:cNvPr>
          <p:cNvSpPr txBox="1">
            <a:spLocks noGrp="1"/>
          </p:cNvSpPr>
          <p:nvPr>
            <p:ph type="subTitle" idx="4"/>
          </p:nvPr>
        </p:nvSpPr>
        <p:spPr>
          <a:xfrm>
            <a:off x="864208" y="3269848"/>
            <a:ext cx="2427000" cy="616799"/>
          </a:xfrm>
        </p:spPr>
        <p:txBody>
          <a:bodyPr anchor="ctr" anchorCtr="1">
            <a:noAutofit/>
          </a:bodyPr>
          <a:lstStyle>
            <a:lvl1pPr algn="ctr">
              <a:lnSpc>
                <a:spcPct val="100000"/>
              </a:lnSpc>
              <a:buNone/>
              <a:defRPr sz="1600"/>
            </a:lvl1pPr>
          </a:lstStyle>
          <a:p>
            <a:pPr lvl="0"/>
            <a:endParaRPr lang="es-PE"/>
          </a:p>
        </p:txBody>
      </p:sp>
      <p:sp>
        <p:nvSpPr>
          <p:cNvPr id="7" name="Google Shape;118;p14">
            <a:extLst>
              <a:ext uri="{FF2B5EF4-FFF2-40B4-BE49-F238E27FC236}">
                <a16:creationId xmlns:a16="http://schemas.microsoft.com/office/drawing/2014/main" id="{48E0246D-4307-4C7A-8D7F-B1CA20FB884B}"/>
              </a:ext>
            </a:extLst>
          </p:cNvPr>
          <p:cNvSpPr txBox="1">
            <a:spLocks noGrp="1"/>
          </p:cNvSpPr>
          <p:nvPr>
            <p:ph type="subTitle" idx="5"/>
          </p:nvPr>
        </p:nvSpPr>
        <p:spPr>
          <a:xfrm>
            <a:off x="1028315" y="2817997"/>
            <a:ext cx="2098804" cy="327602"/>
          </a:xfrm>
        </p:spPr>
        <p:txBody>
          <a:bodyPr anchor="ctr" anchorCtr="1">
            <a:noAutofit/>
          </a:bodyPr>
          <a:lstStyle>
            <a:lvl1pPr algn="ctr">
              <a:lnSpc>
                <a:spcPct val="100000"/>
              </a:lnSpc>
              <a:buNone/>
              <a:defRPr sz="2400">
                <a:solidFill>
                  <a:srgbClr val="3A1603"/>
                </a:solidFill>
                <a:latin typeface="Rakkas"/>
                <a:ea typeface="Rakkas"/>
                <a:cs typeface="Rakkas"/>
              </a:defRPr>
            </a:lvl1pPr>
          </a:lstStyle>
          <a:p>
            <a:pPr lvl="0"/>
            <a:endParaRPr lang="es-PE"/>
          </a:p>
        </p:txBody>
      </p:sp>
      <p:sp>
        <p:nvSpPr>
          <p:cNvPr id="8" name="Google Shape;119;p14">
            <a:extLst>
              <a:ext uri="{FF2B5EF4-FFF2-40B4-BE49-F238E27FC236}">
                <a16:creationId xmlns:a16="http://schemas.microsoft.com/office/drawing/2014/main" id="{A944F625-6CEB-42DB-9C89-FD8D80292484}"/>
              </a:ext>
            </a:extLst>
          </p:cNvPr>
          <p:cNvSpPr txBox="1">
            <a:spLocks noGrp="1"/>
          </p:cNvSpPr>
          <p:nvPr>
            <p:ph type="title"/>
          </p:nvPr>
        </p:nvSpPr>
        <p:spPr>
          <a:xfrm>
            <a:off x="718498" y="539496"/>
            <a:ext cx="7707002" cy="360602"/>
          </a:xfrm>
        </p:spPr>
        <p:txBody>
          <a:bodyPr anchor="ctr" anchorCtr="1">
            <a:noAutofit/>
          </a:bodyPr>
          <a:lstStyle>
            <a:lvl1pPr algn="ctr">
              <a:defRPr/>
            </a:lvl1pPr>
          </a:lstStyle>
          <a:p>
            <a:pPr lvl="0"/>
            <a:endParaRPr lang="es-PE"/>
          </a:p>
        </p:txBody>
      </p:sp>
      <p:sp>
        <p:nvSpPr>
          <p:cNvPr id="9" name="Google Shape;120;p14">
            <a:extLst>
              <a:ext uri="{FF2B5EF4-FFF2-40B4-BE49-F238E27FC236}">
                <a16:creationId xmlns:a16="http://schemas.microsoft.com/office/drawing/2014/main" id="{7D8A2FA3-4A05-4E68-A4FF-7A4FA8581095}"/>
              </a:ext>
            </a:extLst>
          </p:cNvPr>
          <p:cNvSpPr/>
          <p:nvPr/>
        </p:nvSpPr>
        <p:spPr>
          <a:xfrm rot="5400013">
            <a:off x="1221431" y="3922094"/>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21;p14">
            <a:extLst>
              <a:ext uri="{FF2B5EF4-FFF2-40B4-BE49-F238E27FC236}">
                <a16:creationId xmlns:a16="http://schemas.microsoft.com/office/drawing/2014/main" id="{F9BF6A24-3406-4BFB-B015-58875F5B930E}"/>
              </a:ext>
            </a:extLst>
          </p:cNvPr>
          <p:cNvSpPr/>
          <p:nvPr/>
        </p:nvSpPr>
        <p:spPr>
          <a:xfrm rot="5399996" flipH="1">
            <a:off x="2888850" y="3922094"/>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22;p14">
            <a:extLst>
              <a:ext uri="{FF2B5EF4-FFF2-40B4-BE49-F238E27FC236}">
                <a16:creationId xmlns:a16="http://schemas.microsoft.com/office/drawing/2014/main" id="{CF6C5DAD-40E1-49F8-AB94-B668CFF94F24}"/>
              </a:ext>
            </a:extLst>
          </p:cNvPr>
          <p:cNvSpPr/>
          <p:nvPr/>
        </p:nvSpPr>
        <p:spPr>
          <a:xfrm rot="5400013">
            <a:off x="6021775" y="3922094"/>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23;p14">
            <a:extLst>
              <a:ext uri="{FF2B5EF4-FFF2-40B4-BE49-F238E27FC236}">
                <a16:creationId xmlns:a16="http://schemas.microsoft.com/office/drawing/2014/main" id="{4DD71C9E-BD71-49D8-8B74-0EBD3D7A9E4C}"/>
              </a:ext>
            </a:extLst>
          </p:cNvPr>
          <p:cNvSpPr/>
          <p:nvPr/>
        </p:nvSpPr>
        <p:spPr>
          <a:xfrm rot="5399996" flipH="1">
            <a:off x="7689203" y="3922094"/>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1812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8214960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_7_3">
    <p:spTree>
      <p:nvGrpSpPr>
        <p:cNvPr id="1" name=""/>
        <p:cNvGrpSpPr/>
        <p:nvPr/>
      </p:nvGrpSpPr>
      <p:grpSpPr>
        <a:xfrm>
          <a:off x="0" y="0"/>
          <a:ext cx="0" cy="0"/>
          <a:chOff x="0" y="0"/>
          <a:chExt cx="0" cy="0"/>
        </a:xfrm>
      </p:grpSpPr>
      <p:sp>
        <p:nvSpPr>
          <p:cNvPr id="2" name="Google Shape;126;p15">
            <a:extLst>
              <a:ext uri="{FF2B5EF4-FFF2-40B4-BE49-F238E27FC236}">
                <a16:creationId xmlns:a16="http://schemas.microsoft.com/office/drawing/2014/main" id="{C8651B75-6518-4203-8105-F8283101F151}"/>
              </a:ext>
            </a:extLst>
          </p:cNvPr>
          <p:cNvSpPr txBox="1">
            <a:spLocks noGrp="1"/>
          </p:cNvSpPr>
          <p:nvPr>
            <p:ph type="title"/>
          </p:nvPr>
        </p:nvSpPr>
        <p:spPr>
          <a:xfrm>
            <a:off x="718498" y="2165600"/>
            <a:ext cx="4733702" cy="1199098"/>
          </a:xfrm>
        </p:spPr>
        <p:txBody>
          <a:bodyPr anchor="ctr" anchorCtr="1"/>
          <a:lstStyle>
            <a:lvl1pPr algn="ctr">
              <a:defRPr sz="2500">
                <a:solidFill>
                  <a:srgbClr val="948578"/>
                </a:solidFill>
                <a:latin typeface="Alegreya Sans"/>
                <a:ea typeface="Alegreya Sans"/>
                <a:cs typeface="Alegreya Sans"/>
              </a:defRPr>
            </a:lvl1pPr>
          </a:lstStyle>
          <a:p>
            <a:pPr lvl="0"/>
            <a:endParaRPr lang="es-PE"/>
          </a:p>
        </p:txBody>
      </p:sp>
      <p:sp>
        <p:nvSpPr>
          <p:cNvPr id="3" name="Google Shape;127;p15">
            <a:extLst>
              <a:ext uri="{FF2B5EF4-FFF2-40B4-BE49-F238E27FC236}">
                <a16:creationId xmlns:a16="http://schemas.microsoft.com/office/drawing/2014/main" id="{BB84E79E-735F-4A75-A848-ABC3998472BC}"/>
              </a:ext>
            </a:extLst>
          </p:cNvPr>
          <p:cNvSpPr txBox="1">
            <a:spLocks noGrp="1"/>
          </p:cNvSpPr>
          <p:nvPr>
            <p:ph type="title" idx="4294967295"/>
          </p:nvPr>
        </p:nvSpPr>
        <p:spPr>
          <a:xfrm>
            <a:off x="1655539" y="4040431"/>
            <a:ext cx="2859603" cy="241200"/>
          </a:xfrm>
        </p:spPr>
        <p:txBody>
          <a:bodyPr anchor="ctr" anchorCtr="1"/>
          <a:lstStyle>
            <a:lvl1pPr algn="ctr">
              <a:defRPr sz="2020"/>
            </a:lvl1pPr>
          </a:lstStyle>
          <a:p>
            <a:pPr lvl="0"/>
            <a:endParaRPr lang="es-PE"/>
          </a:p>
        </p:txBody>
      </p:sp>
      <p:sp>
        <p:nvSpPr>
          <p:cNvPr id="4" name="Google Shape;128;p15">
            <a:extLst>
              <a:ext uri="{FF2B5EF4-FFF2-40B4-BE49-F238E27FC236}">
                <a16:creationId xmlns:a16="http://schemas.microsoft.com/office/drawing/2014/main" id="{77037D0A-AEE0-402A-A5F2-67308148FA6B}"/>
              </a:ext>
            </a:extLst>
          </p:cNvPr>
          <p:cNvSpPr/>
          <p:nvPr/>
        </p:nvSpPr>
        <p:spPr>
          <a:xfrm>
            <a:off x="7004477" y="306616"/>
            <a:ext cx="1596213" cy="233382"/>
          </a:xfrm>
          <a:custGeom>
            <a:avLst/>
            <a:gdLst>
              <a:gd name="f0" fmla="val 360"/>
              <a:gd name="f1" fmla="val w"/>
              <a:gd name="f2" fmla="val h"/>
              <a:gd name="f3" fmla="val 0"/>
              <a:gd name="f4" fmla="val 30990"/>
              <a:gd name="f5" fmla="val 4531"/>
              <a:gd name="f6" fmla="val 23848"/>
              <a:gd name="f7" fmla="val 3571"/>
              <a:gd name="f8" fmla="val 23768"/>
              <a:gd name="f9" fmla="val 3651"/>
              <a:gd name="f10" fmla="val 23675"/>
              <a:gd name="f11" fmla="val 3705"/>
              <a:gd name="f12" fmla="val 23582"/>
              <a:gd name="f13" fmla="val 3758"/>
              <a:gd name="f14" fmla="val 23262"/>
              <a:gd name="f15" fmla="val 3984"/>
              <a:gd name="f16" fmla="val 22836"/>
              <a:gd name="f17" fmla="val 3891"/>
              <a:gd name="f18" fmla="val 22796"/>
              <a:gd name="f19" fmla="val 3784"/>
              <a:gd name="f20" fmla="val 22876"/>
              <a:gd name="f21" fmla="val 3718"/>
              <a:gd name="f22" fmla="val 22942"/>
              <a:gd name="f23" fmla="val 23102"/>
              <a:gd name="f24" fmla="val 3451"/>
              <a:gd name="f25" fmla="val 23342"/>
              <a:gd name="f26" fmla="val 3385"/>
              <a:gd name="f27" fmla="val 23568"/>
              <a:gd name="f28" fmla="val 3291"/>
              <a:gd name="f29" fmla="val 23715"/>
              <a:gd name="f30" fmla="val 3238"/>
              <a:gd name="f31" fmla="val 23862"/>
              <a:gd name="f32" fmla="val 3212"/>
              <a:gd name="f33" fmla="val 24075"/>
              <a:gd name="f34" fmla="val 3305"/>
              <a:gd name="f35" fmla="val 23981"/>
              <a:gd name="f36" fmla="val 3411"/>
              <a:gd name="f37" fmla="val 23928"/>
              <a:gd name="f38" fmla="val 3505"/>
              <a:gd name="f39" fmla="val 13390"/>
              <a:gd name="f40" fmla="val 1027"/>
              <a:gd name="f41" fmla="val 13270"/>
              <a:gd name="f42" fmla="val 1346"/>
              <a:gd name="f43" fmla="val 13137"/>
              <a:gd name="f44" fmla="val 1653"/>
              <a:gd name="f45" fmla="val 12950"/>
              <a:gd name="f46" fmla="val 1933"/>
              <a:gd name="f47" fmla="val 12843"/>
              <a:gd name="f48" fmla="val 1879"/>
              <a:gd name="f49" fmla="val 12830"/>
              <a:gd name="f50" fmla="val 1799"/>
              <a:gd name="f51" fmla="val 12857"/>
              <a:gd name="f52" fmla="val 1719"/>
              <a:gd name="f53" fmla="val 12963"/>
              <a:gd name="f54" fmla="val 1386"/>
              <a:gd name="f55" fmla="val 13083"/>
              <a:gd name="f56" fmla="val 1053"/>
              <a:gd name="f57" fmla="val 13376"/>
              <a:gd name="f58" fmla="val 747"/>
              <a:gd name="f59" fmla="val 880"/>
              <a:gd name="f60" fmla="val 13416"/>
              <a:gd name="f61" fmla="val 960"/>
              <a:gd name="f62" fmla="val 30856"/>
              <a:gd name="f63" fmla="val 1240"/>
              <a:gd name="f64" fmla="val 30789"/>
              <a:gd name="f65" fmla="val 907"/>
              <a:gd name="f66" fmla="val 30656"/>
              <a:gd name="f67" fmla="val 600"/>
              <a:gd name="f68" fmla="val 30336"/>
              <a:gd name="f69" fmla="val 387"/>
              <a:gd name="f70" fmla="val 29950"/>
              <a:gd name="f71" fmla="val 147"/>
              <a:gd name="f72" fmla="val 29284"/>
              <a:gd name="f73" fmla="val 1"/>
              <a:gd name="f74" fmla="val 28871"/>
              <a:gd name="f75" fmla="val 494"/>
              <a:gd name="f76" fmla="val 28818"/>
              <a:gd name="f77" fmla="val 560"/>
              <a:gd name="f78" fmla="val 28751"/>
              <a:gd name="f79" fmla="val 627"/>
              <a:gd name="f80" fmla="val 28671"/>
              <a:gd name="f81" fmla="val 694"/>
              <a:gd name="f82" fmla="val 28405"/>
              <a:gd name="f83" fmla="val 28391"/>
              <a:gd name="f84" fmla="val 1280"/>
              <a:gd name="f85" fmla="val 28445"/>
              <a:gd name="f86" fmla="val 1613"/>
              <a:gd name="f87" fmla="val 28485"/>
              <a:gd name="f88" fmla="val 28605"/>
              <a:gd name="f89" fmla="val 1906"/>
              <a:gd name="f90" fmla="val 28778"/>
              <a:gd name="f91" fmla="val 1946"/>
              <a:gd name="f92" fmla="val 28964"/>
              <a:gd name="f93" fmla="val 1986"/>
              <a:gd name="f94" fmla="val 29137"/>
              <a:gd name="f95" fmla="val 1973"/>
              <a:gd name="f96" fmla="val 29311"/>
              <a:gd name="f97" fmla="val 1919"/>
              <a:gd name="f98" fmla="val 29497"/>
              <a:gd name="f99" fmla="val 1866"/>
              <a:gd name="f100" fmla="val 29590"/>
              <a:gd name="f101" fmla="val 1759"/>
              <a:gd name="f102" fmla="val 1560"/>
              <a:gd name="f103" fmla="val 1466"/>
              <a:gd name="f104" fmla="val 29577"/>
              <a:gd name="f105" fmla="val 1373"/>
              <a:gd name="f106" fmla="val 29537"/>
              <a:gd name="f107" fmla="val 1200"/>
              <a:gd name="f108" fmla="val 29417"/>
              <a:gd name="f109" fmla="val 1147"/>
              <a:gd name="f110" fmla="val 29364"/>
              <a:gd name="f111" fmla="val 1080"/>
              <a:gd name="f112" fmla="val 29550"/>
              <a:gd name="f113" fmla="val 800"/>
              <a:gd name="f114" fmla="val 787"/>
              <a:gd name="f115" fmla="val 29977"/>
              <a:gd name="f116" fmla="val 29963"/>
              <a:gd name="f117" fmla="val 1120"/>
              <a:gd name="f118" fmla="val 1333"/>
              <a:gd name="f119" fmla="val 29923"/>
              <a:gd name="f120" fmla="val 1546"/>
              <a:gd name="f121" fmla="val 29870"/>
              <a:gd name="f122" fmla="val 2039"/>
              <a:gd name="f123" fmla="val 29670"/>
              <a:gd name="f124" fmla="val 2439"/>
              <a:gd name="f125" fmla="val 29244"/>
              <a:gd name="f126" fmla="val 2705"/>
              <a:gd name="f127" fmla="val 29111"/>
              <a:gd name="f128" fmla="val 2785"/>
              <a:gd name="f129" fmla="val 28978"/>
              <a:gd name="f130" fmla="val 2839"/>
              <a:gd name="f131" fmla="val 28844"/>
              <a:gd name="f132" fmla="val 2918"/>
              <a:gd name="f133" fmla="val 28644"/>
              <a:gd name="f134" fmla="val 3025"/>
              <a:gd name="f135" fmla="val 28418"/>
              <a:gd name="f136" fmla="val 3038"/>
              <a:gd name="f137" fmla="val 28218"/>
              <a:gd name="f138" fmla="val 3105"/>
              <a:gd name="f139" fmla="val 27992"/>
              <a:gd name="f140" fmla="val 3185"/>
              <a:gd name="f141" fmla="val 27765"/>
              <a:gd name="f142" fmla="val 3198"/>
              <a:gd name="f143" fmla="val 27525"/>
              <a:gd name="f144" fmla="val 27206"/>
              <a:gd name="f145" fmla="val 3172"/>
              <a:gd name="f146" fmla="val 26899"/>
              <a:gd name="f147" fmla="val 3158"/>
              <a:gd name="f148" fmla="val 26579"/>
              <a:gd name="f149" fmla="val 26166"/>
              <a:gd name="f150" fmla="val 25753"/>
              <a:gd name="f151" fmla="val 3092"/>
              <a:gd name="f152" fmla="val 25354"/>
              <a:gd name="f153" fmla="val 3012"/>
              <a:gd name="f154" fmla="val 25247"/>
              <a:gd name="f155" fmla="val 2985"/>
              <a:gd name="f156" fmla="val 25154"/>
              <a:gd name="f157" fmla="val 2932"/>
              <a:gd name="f158" fmla="val 25047"/>
              <a:gd name="f159" fmla="val 2892"/>
              <a:gd name="f160" fmla="val 2719"/>
              <a:gd name="f161" fmla="val 2572"/>
              <a:gd name="f162" fmla="val 25034"/>
              <a:gd name="f163" fmla="val 2426"/>
              <a:gd name="f164" fmla="val 24994"/>
              <a:gd name="f165" fmla="val 2159"/>
              <a:gd name="f166" fmla="val 24967"/>
              <a:gd name="f167" fmla="val 24754"/>
              <a:gd name="f168" fmla="val 1706"/>
              <a:gd name="f169" fmla="val 24448"/>
              <a:gd name="f170" fmla="val 1453"/>
              <a:gd name="f171" fmla="val 24155"/>
              <a:gd name="f172" fmla="val 1186"/>
              <a:gd name="f173" fmla="val 23742"/>
              <a:gd name="f174" fmla="val 1093"/>
              <a:gd name="f175" fmla="val 23648"/>
              <a:gd name="f176" fmla="val 23555"/>
              <a:gd name="f177" fmla="val 23462"/>
              <a:gd name="f178" fmla="val 1013"/>
              <a:gd name="f179" fmla="val 23049"/>
              <a:gd name="f180" fmla="val 867"/>
              <a:gd name="f181" fmla="val 22636"/>
              <a:gd name="f182" fmla="val 22210"/>
              <a:gd name="f183" fmla="val 987"/>
              <a:gd name="f184" fmla="val 22103"/>
              <a:gd name="f185" fmla="val 21983"/>
              <a:gd name="f186" fmla="val 21890"/>
              <a:gd name="f187" fmla="val 21597"/>
              <a:gd name="f188" fmla="val 947"/>
              <a:gd name="f189" fmla="val 21330"/>
              <a:gd name="f190" fmla="val 21050"/>
              <a:gd name="f191" fmla="val 20851"/>
              <a:gd name="f192" fmla="val 20651"/>
              <a:gd name="f193" fmla="val 20451"/>
              <a:gd name="f194" fmla="val 1266"/>
              <a:gd name="f195" fmla="val 20224"/>
              <a:gd name="f196" fmla="val 19985"/>
              <a:gd name="f197" fmla="val 1413"/>
              <a:gd name="f198" fmla="val 19758"/>
              <a:gd name="f199" fmla="val 1520"/>
              <a:gd name="f200" fmla="val 19012"/>
              <a:gd name="f201" fmla="val 1853"/>
              <a:gd name="f202" fmla="val 18266"/>
              <a:gd name="f203" fmla="val 2199"/>
              <a:gd name="f204" fmla="val 17480"/>
              <a:gd name="f205" fmla="val 2452"/>
              <a:gd name="f206" fmla="val 17200"/>
              <a:gd name="f207" fmla="val 2532"/>
              <a:gd name="f208" fmla="val 16920"/>
              <a:gd name="f209" fmla="val 2599"/>
              <a:gd name="f210" fmla="val 16641"/>
              <a:gd name="f211" fmla="val 2665"/>
              <a:gd name="f212" fmla="val 16361"/>
              <a:gd name="f213" fmla="val 16081"/>
              <a:gd name="f214" fmla="val 2772"/>
              <a:gd name="f215" fmla="val 15788"/>
              <a:gd name="f216" fmla="val 2825"/>
              <a:gd name="f217" fmla="val 15628"/>
              <a:gd name="f218" fmla="val 2852"/>
              <a:gd name="f219" fmla="val 15468"/>
              <a:gd name="f220" fmla="val 2878"/>
              <a:gd name="f221" fmla="val 15308"/>
              <a:gd name="f222" fmla="val 15082"/>
              <a:gd name="f223" fmla="val 14869"/>
              <a:gd name="f224" fmla="val 14642"/>
              <a:gd name="f225" fmla="val 2905"/>
              <a:gd name="f226" fmla="val 14429"/>
              <a:gd name="f227" fmla="val 14216"/>
              <a:gd name="f228" fmla="val 13989"/>
              <a:gd name="f229" fmla="val 2865"/>
              <a:gd name="f230" fmla="val 13803"/>
              <a:gd name="f231" fmla="val 13603"/>
              <a:gd name="f232" fmla="val 13483"/>
              <a:gd name="f233" fmla="val 2612"/>
              <a:gd name="f234" fmla="val 13510"/>
              <a:gd name="f235" fmla="val 2559"/>
              <a:gd name="f236" fmla="val 13523"/>
              <a:gd name="f237" fmla="val 13536"/>
              <a:gd name="f238" fmla="val 2519"/>
              <a:gd name="f239" fmla="val 13869"/>
              <a:gd name="f240" fmla="val 2226"/>
              <a:gd name="f241" fmla="val 14096"/>
              <a:gd name="f242" fmla="val 14176"/>
              <a:gd name="f243" fmla="val 1440"/>
              <a:gd name="f244" fmla="val 14189"/>
              <a:gd name="f245" fmla="val 14242"/>
              <a:gd name="f246" fmla="val 1293"/>
              <a:gd name="f247" fmla="val 14282"/>
              <a:gd name="f248" fmla="val 14269"/>
              <a:gd name="f249" fmla="val 1107"/>
              <a:gd name="f250" fmla="val 14162"/>
              <a:gd name="f251" fmla="val 680"/>
              <a:gd name="f252" fmla="val 14003"/>
              <a:gd name="f253" fmla="val 440"/>
              <a:gd name="f254" fmla="val 13670"/>
              <a:gd name="f255" fmla="val 307"/>
              <a:gd name="f256" fmla="val 201"/>
              <a:gd name="f257" fmla="val 13350"/>
              <a:gd name="f258" fmla="val 187"/>
              <a:gd name="f259" fmla="val 13150"/>
              <a:gd name="f260" fmla="val 640"/>
              <a:gd name="f261" fmla="val 12657"/>
              <a:gd name="f262" fmla="val 1000"/>
              <a:gd name="f263" fmla="val 12510"/>
              <a:gd name="f264" fmla="val 12430"/>
              <a:gd name="f265" fmla="val 1599"/>
              <a:gd name="f266" fmla="val 12391"/>
              <a:gd name="f267" fmla="val 1813"/>
              <a:gd name="f268" fmla="val 12470"/>
              <a:gd name="f269" fmla="val 12484"/>
              <a:gd name="f270" fmla="val 2106"/>
              <a:gd name="f271" fmla="val 2186"/>
              <a:gd name="f272" fmla="val 2252"/>
              <a:gd name="f273" fmla="val 12444"/>
              <a:gd name="f274" fmla="val 2292"/>
              <a:gd name="f275" fmla="val 12417"/>
              <a:gd name="f276" fmla="val 2306"/>
              <a:gd name="f277" fmla="val 2319"/>
              <a:gd name="f278" fmla="val 11898"/>
              <a:gd name="f279" fmla="val 2505"/>
              <a:gd name="f280" fmla="val 11405"/>
              <a:gd name="f281" fmla="val 10898"/>
              <a:gd name="f282" fmla="val 10539"/>
              <a:gd name="f283" fmla="val 2998"/>
              <a:gd name="f284" fmla="val 10166"/>
              <a:gd name="f285" fmla="val 9779"/>
              <a:gd name="f286" fmla="val 3118"/>
              <a:gd name="f287" fmla="val 9273"/>
              <a:gd name="f288" fmla="val 8767"/>
              <a:gd name="f289" fmla="val 3132"/>
              <a:gd name="f290" fmla="val 8260"/>
              <a:gd name="f291" fmla="val 3145"/>
              <a:gd name="f292" fmla="val 8180"/>
              <a:gd name="f293" fmla="val 8114"/>
              <a:gd name="f294" fmla="val 8047"/>
              <a:gd name="f295" fmla="val 7754"/>
              <a:gd name="f296" fmla="val 7448"/>
              <a:gd name="f297" fmla="val 7155"/>
              <a:gd name="f298" fmla="val 7008"/>
              <a:gd name="f299" fmla="val 6875"/>
              <a:gd name="f300" fmla="val 6742"/>
              <a:gd name="f301" fmla="val 6275"/>
              <a:gd name="f302" fmla="val 5809"/>
              <a:gd name="f303" fmla="val 5356"/>
              <a:gd name="f304" fmla="val 5076"/>
              <a:gd name="f305" fmla="val 2492"/>
              <a:gd name="f306" fmla="val 4783"/>
              <a:gd name="f307" fmla="val 2399"/>
              <a:gd name="f308" fmla="val 4530"/>
              <a:gd name="f309" fmla="val 4210"/>
              <a:gd name="f310" fmla="val 2066"/>
              <a:gd name="f311" fmla="val 3890"/>
              <a:gd name="f312" fmla="val 3624"/>
              <a:gd name="f313" fmla="val 3278"/>
              <a:gd name="f314" fmla="val 1320"/>
              <a:gd name="f315" fmla="val 2478"/>
              <a:gd name="f316" fmla="val 2318"/>
              <a:gd name="f317" fmla="val 840"/>
              <a:gd name="f318" fmla="val 2172"/>
              <a:gd name="f319" fmla="val 1999"/>
              <a:gd name="f320" fmla="val 1732"/>
              <a:gd name="f321" fmla="val 773"/>
              <a:gd name="f322" fmla="val 1492"/>
              <a:gd name="f323" fmla="val 1239"/>
              <a:gd name="f324" fmla="val 999"/>
              <a:gd name="f325" fmla="val 813"/>
              <a:gd name="f326" fmla="val 1067"/>
              <a:gd name="f327" fmla="val 613"/>
              <a:gd name="f328" fmla="val 1213"/>
              <a:gd name="f329" fmla="val 453"/>
              <a:gd name="f330" fmla="val 267"/>
              <a:gd name="f331" fmla="val 14"/>
              <a:gd name="f332" fmla="val 40"/>
              <a:gd name="f333" fmla="val 2585"/>
              <a:gd name="f334" fmla="val 80"/>
              <a:gd name="f335" fmla="val 413"/>
              <a:gd name="f336" fmla="val 826"/>
              <a:gd name="f337" fmla="val 3265"/>
              <a:gd name="f338" fmla="val 3252"/>
              <a:gd name="f339" fmla="val 1173"/>
              <a:gd name="f340" fmla="val 1359"/>
              <a:gd name="f341" fmla="val 1506"/>
              <a:gd name="f342" fmla="val 1652"/>
              <a:gd name="f343" fmla="val 1812"/>
              <a:gd name="f344" fmla="val 2398"/>
              <a:gd name="f345" fmla="val 2385"/>
              <a:gd name="f346" fmla="val 2372"/>
              <a:gd name="f347" fmla="val 2332"/>
              <a:gd name="f348" fmla="val 2346"/>
              <a:gd name="f349" fmla="val 2198"/>
              <a:gd name="f350" fmla="val 2026"/>
              <a:gd name="f351" fmla="val 2025"/>
              <a:gd name="f352" fmla="val 1892"/>
              <a:gd name="f353" fmla="val 1959"/>
              <a:gd name="f354" fmla="val 1612"/>
              <a:gd name="f355" fmla="val 1452"/>
              <a:gd name="f356" fmla="val 2052"/>
              <a:gd name="f357" fmla="val 1426"/>
              <a:gd name="f358" fmla="val 1399"/>
              <a:gd name="f359" fmla="val 2652"/>
              <a:gd name="f360" fmla="val 1226"/>
              <a:gd name="f361" fmla="val 2692"/>
              <a:gd name="f362" fmla="val 1106"/>
              <a:gd name="f363" fmla="val 2745"/>
              <a:gd name="f364" fmla="val 986"/>
              <a:gd name="f365" fmla="val 2799"/>
              <a:gd name="f366" fmla="val 933"/>
              <a:gd name="f367" fmla="val 866"/>
              <a:gd name="f368" fmla="val 760"/>
              <a:gd name="f369" fmla="val 693"/>
              <a:gd name="f370" fmla="val 653"/>
              <a:gd name="f371" fmla="val 626"/>
              <a:gd name="f372" fmla="val 666"/>
              <a:gd name="f373" fmla="val 1746"/>
              <a:gd name="f374" fmla="val 706"/>
              <a:gd name="f375" fmla="val 1733"/>
              <a:gd name="f376" fmla="val 893"/>
              <a:gd name="f377" fmla="val 1639"/>
              <a:gd name="f378" fmla="val 1079"/>
              <a:gd name="f379" fmla="val 1493"/>
              <a:gd name="f380" fmla="val 1480"/>
              <a:gd name="f381" fmla="val 1985"/>
              <a:gd name="f382" fmla="val 2345"/>
              <a:gd name="f383" fmla="val 2518"/>
              <a:gd name="f384" fmla="val 1839"/>
              <a:gd name="f385" fmla="val 2891"/>
              <a:gd name="f386" fmla="val 3637"/>
              <a:gd name="f387" fmla="val 3904"/>
              <a:gd name="f388" fmla="val 2639"/>
              <a:gd name="f389" fmla="val 4184"/>
              <a:gd name="f390" fmla="val 4477"/>
              <a:gd name="f391" fmla="val 2972"/>
              <a:gd name="f392" fmla="val 4890"/>
              <a:gd name="f393" fmla="val 5303"/>
              <a:gd name="f394" fmla="val 3398"/>
              <a:gd name="f395" fmla="val 5769"/>
              <a:gd name="f396" fmla="val 3491"/>
              <a:gd name="f397" fmla="val 6129"/>
              <a:gd name="f398" fmla="val 6502"/>
              <a:gd name="f399" fmla="val 3558"/>
              <a:gd name="f400" fmla="val 6848"/>
              <a:gd name="f401" fmla="val 6968"/>
              <a:gd name="f402" fmla="val 3744"/>
              <a:gd name="f403" fmla="val 7088"/>
              <a:gd name="f404" fmla="val 3798"/>
              <a:gd name="f405" fmla="val 7208"/>
              <a:gd name="f406" fmla="val 7474"/>
              <a:gd name="f407" fmla="val 7714"/>
              <a:gd name="f408" fmla="val 3864"/>
              <a:gd name="f409" fmla="val 7981"/>
              <a:gd name="f410" fmla="val 3931"/>
              <a:gd name="f411" fmla="val 8074"/>
              <a:gd name="f412" fmla="val 3944"/>
              <a:gd name="f413" fmla="val 8167"/>
              <a:gd name="f414" fmla="val 8847"/>
              <a:gd name="f415" fmla="val 9446"/>
              <a:gd name="f416" fmla="val 3958"/>
              <a:gd name="f417" fmla="val 10032"/>
              <a:gd name="f418" fmla="val 10325"/>
              <a:gd name="f419" fmla="val 10605"/>
              <a:gd name="f420" fmla="val 10885"/>
              <a:gd name="f421" fmla="val 3824"/>
              <a:gd name="f422" fmla="val 10952"/>
              <a:gd name="f423" fmla="val 11018"/>
              <a:gd name="f424" fmla="val 11085"/>
              <a:gd name="f425" fmla="val 11498"/>
              <a:gd name="f426" fmla="val 11871"/>
              <a:gd name="f427" fmla="val 3638"/>
              <a:gd name="f428" fmla="val 12217"/>
              <a:gd name="f429" fmla="val 12271"/>
              <a:gd name="f430" fmla="val 3425"/>
              <a:gd name="f431" fmla="val 12324"/>
              <a:gd name="f432" fmla="val 12364"/>
              <a:gd name="f433" fmla="val 12550"/>
              <a:gd name="f434" fmla="val 3371"/>
              <a:gd name="f435" fmla="val 12684"/>
              <a:gd name="f436" fmla="val 12817"/>
              <a:gd name="f437" fmla="val 12910"/>
              <a:gd name="f438" fmla="val 13017"/>
              <a:gd name="f439" fmla="val 13097"/>
              <a:gd name="f440" fmla="val 3052"/>
              <a:gd name="f441" fmla="val 13643"/>
              <a:gd name="f442" fmla="val 3345"/>
              <a:gd name="f443" fmla="val 13909"/>
              <a:gd name="f444" fmla="val 3545"/>
              <a:gd name="f445" fmla="val 14109"/>
              <a:gd name="f446" fmla="val 3598"/>
              <a:gd name="f447" fmla="val 3611"/>
              <a:gd name="f448" fmla="val 14762"/>
              <a:gd name="f449" fmla="val 15854"/>
              <a:gd name="f450" fmla="val 15908"/>
              <a:gd name="f451" fmla="val 15988"/>
              <a:gd name="f452" fmla="val 16054"/>
              <a:gd name="f453" fmla="val 16281"/>
              <a:gd name="f454" fmla="val 16481"/>
              <a:gd name="f455" fmla="val 16694"/>
              <a:gd name="f456" fmla="val 3438"/>
              <a:gd name="f457" fmla="val 16934"/>
              <a:gd name="f458" fmla="val 17160"/>
              <a:gd name="f459" fmla="val 17400"/>
              <a:gd name="f460" fmla="val 17653"/>
              <a:gd name="f461" fmla="val 17880"/>
              <a:gd name="f462" fmla="val 18079"/>
              <a:gd name="f463" fmla="val 2945"/>
              <a:gd name="f464" fmla="val 18133"/>
              <a:gd name="f465" fmla="val 18199"/>
              <a:gd name="f466" fmla="val 18532"/>
              <a:gd name="f467" fmla="val 2812"/>
              <a:gd name="f468" fmla="val 18759"/>
              <a:gd name="f469" fmla="val 2679"/>
              <a:gd name="f470" fmla="val 18985"/>
              <a:gd name="f471" fmla="val 19385"/>
              <a:gd name="f472" fmla="val 2359"/>
              <a:gd name="f473" fmla="val 19811"/>
              <a:gd name="f474" fmla="val 2279"/>
              <a:gd name="f475" fmla="val 20251"/>
              <a:gd name="f476" fmla="val 2212"/>
              <a:gd name="f477" fmla="val 2092"/>
              <a:gd name="f478" fmla="val 21130"/>
              <a:gd name="f479" fmla="val 21410"/>
              <a:gd name="f480" fmla="val 21703"/>
              <a:gd name="f481" fmla="val 21916"/>
              <a:gd name="f482" fmla="val 22130"/>
              <a:gd name="f483" fmla="val 22343"/>
              <a:gd name="f484" fmla="val 22569"/>
              <a:gd name="f485" fmla="val 22809"/>
              <a:gd name="f486" fmla="val 23036"/>
              <a:gd name="f487" fmla="val 1893"/>
              <a:gd name="f488" fmla="val 23195"/>
              <a:gd name="f489" fmla="val 23369"/>
              <a:gd name="f490" fmla="val 2012"/>
              <a:gd name="f491" fmla="val 23515"/>
              <a:gd name="f492" fmla="val 2239"/>
              <a:gd name="f493" fmla="val 23968"/>
              <a:gd name="f494" fmla="val 2412"/>
              <a:gd name="f495" fmla="val 24115"/>
              <a:gd name="f496" fmla="val 2732"/>
              <a:gd name="f497" fmla="val 2759"/>
              <a:gd name="f498" fmla="val 23888"/>
              <a:gd name="f499" fmla="val 23795"/>
              <a:gd name="f500" fmla="val 22449"/>
              <a:gd name="f501" fmla="val 22289"/>
              <a:gd name="f502" fmla="val 3465"/>
              <a:gd name="f503" fmla="val 3625"/>
              <a:gd name="f504" fmla="val 22223"/>
              <a:gd name="f505" fmla="val 3851"/>
              <a:gd name="f506" fmla="val 22236"/>
              <a:gd name="f507" fmla="val 4144"/>
              <a:gd name="f508" fmla="val 22396"/>
              <a:gd name="f509" fmla="val 4331"/>
              <a:gd name="f510" fmla="val 22702"/>
              <a:gd name="f511" fmla="val 4357"/>
              <a:gd name="f512" fmla="val 22889"/>
              <a:gd name="f513" fmla="val 4384"/>
              <a:gd name="f514" fmla="val 23075"/>
              <a:gd name="f515" fmla="val 4397"/>
              <a:gd name="f516" fmla="val 23275"/>
              <a:gd name="f517" fmla="val 4424"/>
              <a:gd name="f518" fmla="val 24368"/>
              <a:gd name="f519" fmla="val 4277"/>
              <a:gd name="f520" fmla="val 24741"/>
              <a:gd name="f521" fmla="val 24768"/>
              <a:gd name="f522" fmla="val 3771"/>
              <a:gd name="f523" fmla="val 24781"/>
              <a:gd name="f524" fmla="val 3731"/>
              <a:gd name="f525" fmla="val 24807"/>
              <a:gd name="f526" fmla="val 24861"/>
              <a:gd name="f527" fmla="val 24914"/>
              <a:gd name="f528" fmla="val 3585"/>
              <a:gd name="f529" fmla="val 24981"/>
              <a:gd name="f530" fmla="val 25234"/>
              <a:gd name="f531" fmla="val 25500"/>
              <a:gd name="f532" fmla="val 25740"/>
              <a:gd name="f533" fmla="val 3691"/>
              <a:gd name="f534" fmla="val 25900"/>
              <a:gd name="f535" fmla="val 26047"/>
              <a:gd name="f536" fmla="val 3811"/>
              <a:gd name="f537" fmla="val 26206"/>
              <a:gd name="f538" fmla="val 27032"/>
              <a:gd name="f539" fmla="val 27858"/>
              <a:gd name="f540" fmla="val 3878"/>
              <a:gd name="f541" fmla="val 28684"/>
              <a:gd name="f542" fmla="val 28791"/>
              <a:gd name="f543" fmla="val 28898"/>
              <a:gd name="f544" fmla="val 29004"/>
              <a:gd name="f545" fmla="val 29404"/>
              <a:gd name="f546" fmla="val 29764"/>
              <a:gd name="f547" fmla="val 30110"/>
              <a:gd name="f548" fmla="val 30430"/>
              <a:gd name="f549" fmla="val 3225"/>
              <a:gd name="f550" fmla="val 30843"/>
              <a:gd name="f551" fmla="val 30909"/>
              <a:gd name="f552" fmla="val 30923"/>
              <a:gd name="f553" fmla="val 30936"/>
              <a:gd name="f554" fmla="val 30989"/>
              <a:gd name="f555" fmla="*/ f1 1 30990"/>
              <a:gd name="f556" fmla="*/ f2 1 4531"/>
              <a:gd name="f557" fmla="val f3"/>
              <a:gd name="f558" fmla="val f4"/>
              <a:gd name="f559" fmla="val f5"/>
              <a:gd name="f560" fmla="+- f559 0 f557"/>
              <a:gd name="f561" fmla="+- f558 0 f557"/>
              <a:gd name="f562" fmla="*/ f561 1 30990"/>
              <a:gd name="f563" fmla="*/ f560 1 4531"/>
              <a:gd name="f564" fmla="*/ f557 1 f562"/>
              <a:gd name="f565" fmla="*/ f558 1 f562"/>
              <a:gd name="f566" fmla="*/ f557 1 f563"/>
              <a:gd name="f567" fmla="*/ f559 1 f563"/>
              <a:gd name="f568" fmla="*/ f564 f555 1"/>
              <a:gd name="f569" fmla="*/ f565 f555 1"/>
              <a:gd name="f570" fmla="*/ f567 f556 1"/>
              <a:gd name="f571" fmla="*/ f566 f556 1"/>
            </a:gdLst>
            <a:ahLst/>
            <a:cxnLst>
              <a:cxn ang="3cd4">
                <a:pos x="hc" y="t"/>
              </a:cxn>
              <a:cxn ang="0">
                <a:pos x="r" y="vc"/>
              </a:cxn>
              <a:cxn ang="cd4">
                <a:pos x="hc" y="b"/>
              </a:cxn>
              <a:cxn ang="cd2">
                <a:pos x="l" y="vc"/>
              </a:cxn>
            </a:cxnLst>
            <a:rect l="f568" t="f571" r="f569" b="f570"/>
            <a:pathLst>
              <a:path w="30990" h="4531">
                <a:moveTo>
                  <a:pt x="f6" y="f7"/>
                </a:moveTo>
                <a:cubicBezTo>
                  <a:pt x="f8" y="f9"/>
                  <a:pt x="f10" y="f11"/>
                  <a:pt x="f12" y="f13"/>
                </a:cubicBezTo>
                <a:cubicBezTo>
                  <a:pt x="f14" y="f15"/>
                  <a:pt x="f14" y="f15"/>
                  <a:pt x="f16" y="f17"/>
                </a:cubicBezTo>
                <a:cubicBezTo>
                  <a:pt x="f18" y="f19"/>
                  <a:pt x="f20" y="f21"/>
                  <a:pt x="f22" y="f9"/>
                </a:cubicBezTo>
                <a:cubicBezTo>
                  <a:pt x="f23" y="f24"/>
                  <a:pt x="f25" y="f26"/>
                  <a:pt x="f27" y="f28"/>
                </a:cubicBezTo>
                <a:cubicBezTo>
                  <a:pt x="f29" y="f30"/>
                  <a:pt x="f31" y="f32"/>
                  <a:pt x="f33" y="f34"/>
                </a:cubicBezTo>
                <a:cubicBezTo>
                  <a:pt x="f35" y="f36"/>
                  <a:pt x="f37" y="f38"/>
                  <a:pt x="f6" y="f7"/>
                </a:cubicBezTo>
                <a:close/>
                <a:moveTo>
                  <a:pt x="f39" y="f40"/>
                </a:moveTo>
                <a:cubicBezTo>
                  <a:pt x="f41" y="f42"/>
                  <a:pt x="f43" y="f44"/>
                  <a:pt x="f45" y="f46"/>
                </a:cubicBezTo>
                <a:cubicBezTo>
                  <a:pt x="f47" y="f48"/>
                  <a:pt x="f49" y="f50"/>
                  <a:pt x="f51" y="f52"/>
                </a:cubicBezTo>
                <a:cubicBezTo>
                  <a:pt x="f53" y="f54"/>
                  <a:pt x="f55" y="f56"/>
                  <a:pt x="f57" y="f58"/>
                </a:cubicBezTo>
                <a:cubicBezTo>
                  <a:pt x="f39" y="f59"/>
                  <a:pt x="f60" y="f61"/>
                  <a:pt x="f39" y="f40"/>
                </a:cubicBezTo>
                <a:close/>
                <a:moveTo>
                  <a:pt x="f62" y="f63"/>
                </a:moveTo>
                <a:cubicBezTo>
                  <a:pt x="f64" y="f65"/>
                  <a:pt x="f66" y="f67"/>
                  <a:pt x="f68" y="f69"/>
                </a:cubicBezTo>
                <a:cubicBezTo>
                  <a:pt x="f70" y="f71"/>
                  <a:pt x="f72" y="f73"/>
                  <a:pt x="f74" y="f75"/>
                </a:cubicBezTo>
                <a:cubicBezTo>
                  <a:pt x="f76" y="f77"/>
                  <a:pt x="f78" y="f79"/>
                  <a:pt x="f80" y="f81"/>
                </a:cubicBezTo>
                <a:cubicBezTo>
                  <a:pt x="f82" y="f61"/>
                  <a:pt x="f83" y="f84"/>
                  <a:pt x="f85" y="f86"/>
                </a:cubicBezTo>
                <a:cubicBezTo>
                  <a:pt x="f87" y="f50"/>
                  <a:pt x="f88" y="f89"/>
                  <a:pt x="f90" y="f91"/>
                </a:cubicBezTo>
                <a:cubicBezTo>
                  <a:pt x="f92" y="f93"/>
                  <a:pt x="f94" y="f95"/>
                  <a:pt x="f96" y="f97"/>
                </a:cubicBezTo>
                <a:cubicBezTo>
                  <a:pt x="f98" y="f99"/>
                  <a:pt x="f100" y="f101"/>
                  <a:pt x="f100" y="f102"/>
                </a:cubicBezTo>
                <a:cubicBezTo>
                  <a:pt x="f100" y="f103"/>
                  <a:pt x="f104" y="f105"/>
                  <a:pt x="f106" y="f84"/>
                </a:cubicBezTo>
                <a:cubicBezTo>
                  <a:pt x="f98" y="f107"/>
                  <a:pt x="f108" y="f109"/>
                  <a:pt x="f110" y="f111"/>
                </a:cubicBezTo>
                <a:cubicBezTo>
                  <a:pt x="f112" y="f113"/>
                  <a:pt x="f100" y="f114"/>
                  <a:pt x="f115" y="f65"/>
                </a:cubicBezTo>
                <a:cubicBezTo>
                  <a:pt x="f116" y="f117"/>
                  <a:pt x="f116"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0"/>
                </a:cubicBezTo>
                <a:cubicBezTo>
                  <a:pt x="f144" y="f145"/>
                  <a:pt x="f146" y="f147"/>
                  <a:pt x="f148" y="f147"/>
                </a:cubicBezTo>
                <a:cubicBezTo>
                  <a:pt x="f149" y="f147"/>
                  <a:pt x="f150" y="f151"/>
                  <a:pt x="f152" y="f153"/>
                </a:cubicBezTo>
                <a:cubicBezTo>
                  <a:pt x="f154" y="f155"/>
                  <a:pt x="f156" y="f157"/>
                  <a:pt x="f158" y="f159"/>
                </a:cubicBezTo>
                <a:cubicBezTo>
                  <a:pt x="f158" y="f160"/>
                  <a:pt x="f158" y="f161"/>
                  <a:pt x="f162" y="f163"/>
                </a:cubicBezTo>
                <a:cubicBezTo>
                  <a:pt x="f164" y="f165"/>
                  <a:pt x="f166" y="f48"/>
                  <a:pt x="f167" y="f168"/>
                </a:cubicBezTo>
                <a:cubicBezTo>
                  <a:pt x="f169" y="f170"/>
                  <a:pt x="f171" y="f172"/>
                  <a:pt x="f173" y="f174"/>
                </a:cubicBezTo>
                <a:cubicBezTo>
                  <a:pt x="f175" y="f111"/>
                  <a:pt x="f176" y="f56"/>
                  <a:pt x="f177" y="f178"/>
                </a:cubicBezTo>
                <a:cubicBezTo>
                  <a:pt x="f179" y="f180"/>
                  <a:pt x="f181" y="f180"/>
                  <a:pt x="f182" y="f183"/>
                </a:cubicBezTo>
                <a:cubicBezTo>
                  <a:pt x="f184" y="f178"/>
                  <a:pt x="f185" y="f56"/>
                  <a:pt x="f186" y="f40"/>
                </a:cubicBezTo>
                <a:cubicBezTo>
                  <a:pt x="f187" y="f188"/>
                  <a:pt x="f189" y="f178"/>
                  <a:pt x="f190" y="f174"/>
                </a:cubicBezTo>
                <a:cubicBezTo>
                  <a:pt x="f191" y="f109"/>
                  <a:pt x="f192" y="f107"/>
                  <a:pt x="f193" y="f194"/>
                </a:cubicBezTo>
                <a:cubicBezTo>
                  <a:pt x="f195" y="f118"/>
                  <a:pt x="f196" y="f197"/>
                  <a:pt x="f198" y="f199"/>
                </a:cubicBezTo>
                <a:cubicBezTo>
                  <a:pt x="f200" y="f201"/>
                  <a:pt x="f202" y="f203"/>
                  <a:pt x="f204" y="f205"/>
                </a:cubicBezTo>
                <a:cubicBezTo>
                  <a:pt x="f206" y="f207"/>
                  <a:pt x="f208" y="f209"/>
                  <a:pt x="f210" y="f211"/>
                </a:cubicBezTo>
                <a:cubicBezTo>
                  <a:pt x="f212" y="f160"/>
                  <a:pt x="f213" y="f214"/>
                  <a:pt x="f215" y="f216"/>
                </a:cubicBezTo>
                <a:cubicBezTo>
                  <a:pt x="f217" y="f218"/>
                  <a:pt x="f219" y="f220"/>
                  <a:pt x="f221" y="f220"/>
                </a:cubicBezTo>
                <a:cubicBezTo>
                  <a:pt x="f222" y="f159"/>
                  <a:pt x="f223" y="f220"/>
                  <a:pt x="f224" y="f225"/>
                </a:cubicBezTo>
                <a:cubicBezTo>
                  <a:pt x="f226" y="f132"/>
                  <a:pt x="f227" y="f130"/>
                  <a:pt x="f228" y="f229"/>
                </a:cubicBezTo>
                <a:cubicBezTo>
                  <a:pt x="f230" y="f220"/>
                  <a:pt x="f231" y="f128"/>
                  <a:pt x="f232" y="f233"/>
                </a:cubicBezTo>
                <a:cubicBezTo>
                  <a:pt x="f234" y="f235"/>
                  <a:pt x="f236" y="f207"/>
                  <a:pt x="f237" y="f238"/>
                </a:cubicBezTo>
                <a:cubicBezTo>
                  <a:pt x="f239" y="f240"/>
                  <a:pt x="f241" y="f48"/>
                  <a:pt x="f242" y="f243"/>
                </a:cubicBezTo>
                <a:cubicBezTo>
                  <a:pt x="f244" y="f54"/>
                  <a:pt x="f227" y="f118"/>
                  <a:pt x="f245" y="f246"/>
                </a:cubicBezTo>
                <a:cubicBezTo>
                  <a:pt x="f247" y="f107"/>
                  <a:pt x="f248" y="f249"/>
                  <a:pt x="f245" y="f178"/>
                </a:cubicBezTo>
                <a:cubicBezTo>
                  <a:pt x="f250" y="f251"/>
                  <a:pt x="f252" y="f253"/>
                  <a:pt x="f254" y="f255"/>
                </a:cubicBezTo>
                <a:cubicBezTo>
                  <a:pt x="f60" y="f256"/>
                  <a:pt x="f257" y="f258"/>
                  <a:pt x="f259" y="f0"/>
                </a:cubicBezTo>
                <a:cubicBezTo>
                  <a:pt x="f49" y="f260"/>
                  <a:pt x="f261" y="f262"/>
                  <a:pt x="f263" y="f54"/>
                </a:cubicBezTo>
                <a:cubicBezTo>
                  <a:pt x="f264" y="f265"/>
                  <a:pt x="f266" y="f267"/>
                  <a:pt x="f268" y="f122"/>
                </a:cubicBezTo>
                <a:cubicBezTo>
                  <a:pt x="f269" y="f270"/>
                  <a:pt x="f269" y="f271"/>
                  <a:pt x="f269" y="f272"/>
                </a:cubicBezTo>
                <a:cubicBezTo>
                  <a:pt x="f273" y="f274"/>
                  <a:pt x="f275" y="f276"/>
                  <a:pt x="f266" y="f277"/>
                </a:cubicBezTo>
                <a:cubicBezTo>
                  <a:pt x="f278" y="f279"/>
                  <a:pt x="f280" y="f126"/>
                  <a:pt x="f281" y="f220"/>
                </a:cubicBezTo>
                <a:cubicBezTo>
                  <a:pt x="f282" y="f283"/>
                  <a:pt x="f284" y="f138"/>
                  <a:pt x="f285" y="f286"/>
                </a:cubicBezTo>
                <a:cubicBezTo>
                  <a:pt x="f287" y="f286"/>
                  <a:pt x="f288" y="f289"/>
                  <a:pt x="f290" y="f291"/>
                </a:cubicBezTo>
                <a:cubicBezTo>
                  <a:pt x="f292" y="f291"/>
                  <a:pt x="f293" y="f289"/>
                  <a:pt x="f294" y="f286"/>
                </a:cubicBezTo>
                <a:cubicBezTo>
                  <a:pt x="f295" y="f136"/>
                  <a:pt x="f296" y="f136"/>
                  <a:pt x="f297" y="f136"/>
                </a:cubicBezTo>
                <a:cubicBezTo>
                  <a:pt x="f298" y="f136"/>
                  <a:pt x="f299" y="f136"/>
                  <a:pt x="f300" y="f153"/>
                </a:cubicBezTo>
                <a:cubicBezTo>
                  <a:pt x="f301" y="f159"/>
                  <a:pt x="f302" y="f128"/>
                  <a:pt x="f303" y="f233"/>
                </a:cubicBezTo>
                <a:cubicBezTo>
                  <a:pt x="f304" y="f305"/>
                  <a:pt x="f306" y="f307"/>
                  <a:pt x="f308" y="f272"/>
                </a:cubicBezTo>
                <a:cubicBezTo>
                  <a:pt x="f309" y="f310"/>
                  <a:pt x="f311" y="f99"/>
                  <a:pt x="f312" y="f86"/>
                </a:cubicBezTo>
                <a:cubicBezTo>
                  <a:pt x="f313" y="f314"/>
                  <a:pt x="f132" y="f56"/>
                  <a:pt x="f315" y="f65"/>
                </a:cubicBezTo>
                <a:cubicBezTo>
                  <a:pt x="f316" y="f317"/>
                  <a:pt x="f318" y="f113"/>
                  <a:pt x="f319" y="f113"/>
                </a:cubicBezTo>
                <a:cubicBezTo>
                  <a:pt x="f320" y="f321"/>
                  <a:pt x="f322" y="f180"/>
                  <a:pt x="f323" y="f65"/>
                </a:cubicBezTo>
                <a:cubicBezTo>
                  <a:pt x="f324" y="f61"/>
                  <a:pt x="f325" y="f326"/>
                  <a:pt x="f327" y="f328"/>
                </a:cubicBezTo>
                <a:cubicBezTo>
                  <a:pt x="f329" y="f118"/>
                  <a:pt x="f69" y="f199"/>
                  <a:pt x="f330" y="f44"/>
                </a:cubicBezTo>
                <a:cubicBezTo>
                  <a:pt x="f331" y="f46"/>
                  <a:pt x="f3" y="f272"/>
                  <a:pt x="f332" y="f333"/>
                </a:cubicBezTo>
                <a:cubicBezTo>
                  <a:pt x="f334" y="f153"/>
                  <a:pt x="f335" y="f313"/>
                  <a:pt x="f336" y="f337"/>
                </a:cubicBezTo>
                <a:cubicBezTo>
                  <a:pt x="f324" y="f338"/>
                  <a:pt x="f339" y="f30"/>
                  <a:pt x="f340" y="f313"/>
                </a:cubicBezTo>
                <a:cubicBezTo>
                  <a:pt x="f341" y="f34"/>
                  <a:pt x="f342" y="f28"/>
                  <a:pt x="f343" y="f28"/>
                </a:cubicBezTo>
                <a:cubicBezTo>
                  <a:pt x="f165" y="f337"/>
                  <a:pt x="f344" y="f153"/>
                  <a:pt x="f345" y="f211"/>
                </a:cubicBezTo>
                <a:cubicBezTo>
                  <a:pt x="f345" y="f235"/>
                  <a:pt x="f346" y="f124"/>
                  <a:pt x="f347" y="f348"/>
                </a:cubicBezTo>
                <a:cubicBezTo>
                  <a:pt x="f274" y="f318"/>
                  <a:pt x="f349" y="f350"/>
                  <a:pt x="f351" y="f93"/>
                </a:cubicBezTo>
                <a:cubicBezTo>
                  <a:pt x="f352" y="f353"/>
                  <a:pt x="f101" y="f95"/>
                  <a:pt x="f354" y="f95"/>
                </a:cubicBezTo>
                <a:cubicBezTo>
                  <a:pt x="f341" y="f93"/>
                  <a:pt x="f355" y="f356"/>
                  <a:pt x="f357" y="f165"/>
                </a:cubicBezTo>
                <a:cubicBezTo>
                  <a:pt x="f358" y="f277"/>
                  <a:pt x="f357" y="f305"/>
                  <a:pt x="f42" y="f359"/>
                </a:cubicBezTo>
                <a:cubicBezTo>
                  <a:pt x="f360" y="f361"/>
                  <a:pt x="f362" y="f363"/>
                  <a:pt x="f364" y="f365"/>
                </a:cubicBezTo>
                <a:cubicBezTo>
                  <a:pt x="f366" y="f363"/>
                  <a:pt x="f367" y="f126"/>
                  <a:pt x="f317" y="f359"/>
                </a:cubicBezTo>
                <a:cubicBezTo>
                  <a:pt x="f368" y="f305"/>
                  <a:pt x="f369" y="f277"/>
                  <a:pt x="f370" y="f165"/>
                </a:cubicBezTo>
                <a:cubicBezTo>
                  <a:pt x="f371" y="f310"/>
                  <a:pt x="f371" y="f353"/>
                  <a:pt x="f260" y="f99"/>
                </a:cubicBezTo>
                <a:cubicBezTo>
                  <a:pt x="f260" y="f267"/>
                  <a:pt x="f372" y="f373"/>
                  <a:pt x="f374" y="f375"/>
                </a:cubicBezTo>
                <a:cubicBezTo>
                  <a:pt x="f376" y="f377"/>
                  <a:pt x="f378" y="f199"/>
                  <a:pt x="f194" y="f379"/>
                </a:cubicBezTo>
                <a:cubicBezTo>
                  <a:pt x="f341" y="f103"/>
                  <a:pt x="f101" y="f380"/>
                  <a:pt x="f381" y="f86"/>
                </a:cubicBezTo>
                <a:cubicBezTo>
                  <a:pt x="f165" y="f168"/>
                  <a:pt x="f382" y="f101"/>
                  <a:pt x="f383" y="f384"/>
                </a:cubicBezTo>
                <a:cubicBezTo>
                  <a:pt x="f385" y="f350"/>
                  <a:pt x="f28" y="f271"/>
                  <a:pt x="f386" y="f124"/>
                </a:cubicBezTo>
                <a:cubicBezTo>
                  <a:pt x="f387" y="f388"/>
                  <a:pt x="f389" y="f216"/>
                  <a:pt x="f390" y="f391"/>
                </a:cubicBezTo>
                <a:cubicBezTo>
                  <a:pt x="f392" y="f140"/>
                  <a:pt x="f393" y="f394"/>
                  <a:pt x="f395" y="f396"/>
                </a:cubicBezTo>
                <a:cubicBezTo>
                  <a:pt x="f397" y="f7"/>
                  <a:pt x="f398" y="f399"/>
                  <a:pt x="f400" y="f11"/>
                </a:cubicBezTo>
                <a:cubicBezTo>
                  <a:pt x="f401" y="f402"/>
                  <a:pt x="f403" y="f404"/>
                  <a:pt x="f405" y="f404"/>
                </a:cubicBezTo>
                <a:cubicBezTo>
                  <a:pt x="f406" y="f404"/>
                  <a:pt x="f407" y="f408"/>
                  <a:pt x="f409" y="f410"/>
                </a:cubicBezTo>
                <a:cubicBezTo>
                  <a:pt x="f411" y="f412"/>
                  <a:pt x="f413" y="f412"/>
                  <a:pt x="f290" y="f412"/>
                </a:cubicBezTo>
                <a:cubicBezTo>
                  <a:pt x="f414" y="f412"/>
                  <a:pt x="f415" y="f416"/>
                  <a:pt x="f417" y="f412"/>
                </a:cubicBezTo>
                <a:cubicBezTo>
                  <a:pt x="f418" y="f410"/>
                  <a:pt x="f419" y="f408"/>
                  <a:pt x="f420" y="f421"/>
                </a:cubicBezTo>
                <a:cubicBezTo>
                  <a:pt x="f422" y="f421"/>
                  <a:pt x="f423" y="f404"/>
                  <a:pt x="f424" y="f19"/>
                </a:cubicBezTo>
                <a:cubicBezTo>
                  <a:pt x="f425" y="f13"/>
                  <a:pt x="f426" y="f427"/>
                  <a:pt x="f428" y="f24"/>
                </a:cubicBezTo>
                <a:cubicBezTo>
                  <a:pt x="f429" y="f430"/>
                  <a:pt x="f431" y="f26"/>
                  <a:pt x="f432" y="f26"/>
                </a:cubicBezTo>
                <a:cubicBezTo>
                  <a:pt x="f433" y="f434"/>
                  <a:pt x="f435" y="f28"/>
                  <a:pt x="f436" y="f142"/>
                </a:cubicBezTo>
                <a:cubicBezTo>
                  <a:pt x="f437" y="f289"/>
                  <a:pt x="f438" y="f151"/>
                  <a:pt x="f439" y="f440"/>
                </a:cubicBezTo>
                <a:cubicBezTo>
                  <a:pt x="f57" y="f142"/>
                  <a:pt x="f441" y="f442"/>
                  <a:pt x="f443" y="f396"/>
                </a:cubicBezTo>
                <a:cubicBezTo>
                  <a:pt x="f252" y="f444"/>
                  <a:pt x="f445" y="f446"/>
                  <a:pt x="f227" y="f447"/>
                </a:cubicBezTo>
                <a:cubicBezTo>
                  <a:pt x="f448" y="f9"/>
                  <a:pt x="f221" y="f402"/>
                  <a:pt x="f449" y="f7"/>
                </a:cubicBezTo>
                <a:cubicBezTo>
                  <a:pt x="f450" y="f399"/>
                  <a:pt x="f451" y="f444"/>
                  <a:pt x="f452" y="f399"/>
                </a:cubicBezTo>
                <a:cubicBezTo>
                  <a:pt x="f453" y="f7"/>
                  <a:pt x="f454" y="f38"/>
                  <a:pt x="f455" y="f456"/>
                </a:cubicBezTo>
                <a:cubicBezTo>
                  <a:pt x="f457" y="f434"/>
                  <a:pt x="f458" y="f28"/>
                  <a:pt x="f459" y="f30"/>
                </a:cubicBezTo>
                <a:cubicBezTo>
                  <a:pt x="f460" y="f145"/>
                  <a:pt x="f461" y="f138"/>
                  <a:pt x="f462" y="f463"/>
                </a:cubicBezTo>
                <a:cubicBezTo>
                  <a:pt x="f464" y="f225"/>
                  <a:pt x="f465" y="f220"/>
                  <a:pt x="f202" y="f229"/>
                </a:cubicBezTo>
                <a:cubicBezTo>
                  <a:pt x="f466" y="f467"/>
                  <a:pt x="f468" y="f469"/>
                  <a:pt x="f470" y="f235"/>
                </a:cubicBezTo>
                <a:cubicBezTo>
                  <a:pt x="f471" y="f472"/>
                  <a:pt x="f473" y="f474"/>
                  <a:pt x="f475" y="f476"/>
                </a:cubicBezTo>
                <a:cubicBezTo>
                  <a:pt x="f193" y="f271"/>
                  <a:pt x="f192" y="f165"/>
                  <a:pt x="f191" y="f477"/>
                </a:cubicBezTo>
                <a:cubicBezTo>
                  <a:pt x="f478" y="f319"/>
                  <a:pt x="f479" y="f91"/>
                  <a:pt x="f480" y="f353"/>
                </a:cubicBezTo>
                <a:cubicBezTo>
                  <a:pt x="f481" y="f93"/>
                  <a:pt x="f482" y="f353"/>
                  <a:pt x="f483" y="f48"/>
                </a:cubicBezTo>
                <a:cubicBezTo>
                  <a:pt x="f484" y="f50"/>
                  <a:pt x="f485" y="f50"/>
                  <a:pt x="f486" y="f487"/>
                </a:cubicBezTo>
                <a:cubicBezTo>
                  <a:pt x="f488" y="f353"/>
                  <a:pt x="f489" y="f490"/>
                  <a:pt x="f491" y="f270"/>
                </a:cubicBezTo>
                <a:cubicBezTo>
                  <a:pt x="f8" y="f492"/>
                  <a:pt x="f493" y="f494"/>
                  <a:pt x="f495" y="f496"/>
                </a:cubicBezTo>
                <a:cubicBezTo>
                  <a:pt x="f493" y="f497"/>
                  <a:pt x="f498" y="f128"/>
                  <a:pt x="f499" y="f214"/>
                </a:cubicBezTo>
                <a:cubicBezTo>
                  <a:pt x="f14" y="f363"/>
                  <a:pt x="f16" y="f463"/>
                  <a:pt x="f500" y="f34"/>
                </a:cubicBezTo>
                <a:cubicBezTo>
                  <a:pt x="f501" y="f502"/>
                  <a:pt x="f182" y="f503"/>
                  <a:pt x="f504" y="f505"/>
                </a:cubicBezTo>
                <a:cubicBezTo>
                  <a:pt x="f506" y="f507"/>
                  <a:pt x="f508" y="f509"/>
                  <a:pt x="f510" y="f511"/>
                </a:cubicBezTo>
                <a:cubicBezTo>
                  <a:pt x="f512" y="f513"/>
                  <a:pt x="f514" y="f515"/>
                  <a:pt x="f516" y="f517"/>
                </a:cubicBezTo>
                <a:cubicBezTo>
                  <a:pt x="f498" y="f5"/>
                  <a:pt x="f518" y="f519"/>
                  <a:pt x="f520" y="f404"/>
                </a:cubicBezTo>
                <a:cubicBezTo>
                  <a:pt x="f521" y="f522"/>
                  <a:pt x="f523" y="f524"/>
                  <a:pt x="f525" y="f11"/>
                </a:cubicBezTo>
                <a:cubicBezTo>
                  <a:pt x="f526" y="f427"/>
                  <a:pt x="f527" y="f528"/>
                  <a:pt x="f529" y="f38"/>
                </a:cubicBezTo>
                <a:cubicBezTo>
                  <a:pt x="f530" y="f7"/>
                  <a:pt x="f531" y="f446"/>
                  <a:pt x="f532" y="f533"/>
                </a:cubicBezTo>
                <a:cubicBezTo>
                  <a:pt x="f534" y="f13"/>
                  <a:pt x="f535" y="f536"/>
                  <a:pt x="f537" y="f421"/>
                </a:cubicBezTo>
                <a:cubicBezTo>
                  <a:pt x="f538" y="f505"/>
                  <a:pt x="f539" y="f540"/>
                  <a:pt x="f541" y="f387"/>
                </a:cubicBezTo>
                <a:cubicBezTo>
                  <a:pt x="f542" y="f387"/>
                  <a:pt x="f543" y="f540"/>
                  <a:pt x="f544" y="f408"/>
                </a:cubicBezTo>
                <a:cubicBezTo>
                  <a:pt x="f545" y="f404"/>
                  <a:pt x="f546" y="f503"/>
                  <a:pt x="f547" y="f430"/>
                </a:cubicBezTo>
                <a:cubicBezTo>
                  <a:pt x="f548" y="f549"/>
                  <a:pt x="f66" y="f157"/>
                  <a:pt x="f550" y="f233"/>
                </a:cubicBezTo>
                <a:cubicBezTo>
                  <a:pt x="f551" y="f279"/>
                  <a:pt x="f552" y="f348"/>
                  <a:pt x="f553" y="f476"/>
                </a:cubicBezTo>
                <a:cubicBezTo>
                  <a:pt x="f554" y="f48"/>
                  <a:pt x="f551" y="f102"/>
                  <a:pt x="f62" y="f63"/>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29;p15">
            <a:extLst>
              <a:ext uri="{FF2B5EF4-FFF2-40B4-BE49-F238E27FC236}">
                <a16:creationId xmlns:a16="http://schemas.microsoft.com/office/drawing/2014/main" id="{0B6891DD-75CA-441E-8BA8-8AB3EF617D70}"/>
              </a:ext>
            </a:extLst>
          </p:cNvPr>
          <p:cNvSpPr/>
          <p:nvPr/>
        </p:nvSpPr>
        <p:spPr>
          <a:xfrm>
            <a:off x="8604001" y="539998"/>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Freeform 5">
            <a:extLst>
              <a:ext uri="{FF2B5EF4-FFF2-40B4-BE49-F238E27FC236}">
                <a16:creationId xmlns:a16="http://schemas.microsoft.com/office/drawing/2014/main" id="{3381E20E-86CA-4158-8D9E-E5D4DAE7DD76}"/>
              </a:ext>
            </a:extLst>
          </p:cNvPr>
          <p:cNvSpPr>
            <a:spLocks noEditPoints="1"/>
          </p:cNvSpPr>
          <p:nvPr userDrawn="1"/>
        </p:nvSpPr>
        <p:spPr bwMode="auto">
          <a:xfrm>
            <a:off x="6357938" y="76708"/>
            <a:ext cx="2698750" cy="2689225"/>
          </a:xfrm>
          <a:custGeom>
            <a:avLst/>
            <a:gdLst>
              <a:gd name="T0" fmla="*/ 137 w 293"/>
              <a:gd name="T1" fmla="*/ 59 h 292"/>
              <a:gd name="T2" fmla="*/ 31 w 293"/>
              <a:gd name="T3" fmla="*/ 57 h 292"/>
              <a:gd name="T4" fmla="*/ 54 w 293"/>
              <a:gd name="T5" fmla="*/ 5 h 292"/>
              <a:gd name="T6" fmla="*/ 171 w 293"/>
              <a:gd name="T7" fmla="*/ 5 h 292"/>
              <a:gd name="T8" fmla="*/ 266 w 293"/>
              <a:gd name="T9" fmla="*/ 5 h 292"/>
              <a:gd name="T10" fmla="*/ 287 w 293"/>
              <a:gd name="T11" fmla="*/ 92 h 292"/>
              <a:gd name="T12" fmla="*/ 287 w 293"/>
              <a:gd name="T13" fmla="*/ 204 h 292"/>
              <a:gd name="T14" fmla="*/ 233 w 293"/>
              <a:gd name="T15" fmla="*/ 292 h 292"/>
              <a:gd name="T16" fmla="*/ 236 w 293"/>
              <a:gd name="T17" fmla="*/ 174 h 292"/>
              <a:gd name="T18" fmla="*/ 238 w 293"/>
              <a:gd name="T19" fmla="*/ 60 h 292"/>
              <a:gd name="T20" fmla="*/ 16 w 293"/>
              <a:gd name="T21" fmla="*/ 13 h 292"/>
              <a:gd name="T22" fmla="*/ 287 w 293"/>
              <a:gd name="T23" fmla="*/ 290 h 292"/>
              <a:gd name="T24" fmla="*/ 247 w 293"/>
              <a:gd name="T25" fmla="*/ 260 h 292"/>
              <a:gd name="T26" fmla="*/ 21 w 293"/>
              <a:gd name="T27" fmla="*/ 44 h 292"/>
              <a:gd name="T28" fmla="*/ 251 w 293"/>
              <a:gd name="T29" fmla="*/ 25 h 292"/>
              <a:gd name="T30" fmla="*/ 236 w 293"/>
              <a:gd name="T31" fmla="*/ 8 h 292"/>
              <a:gd name="T32" fmla="*/ 288 w 293"/>
              <a:gd name="T33" fmla="*/ 253 h 292"/>
              <a:gd name="T34" fmla="*/ 59 w 293"/>
              <a:gd name="T35" fmla="*/ 9 h 292"/>
              <a:gd name="T36" fmla="*/ 146 w 293"/>
              <a:gd name="T37" fmla="*/ 10 h 292"/>
              <a:gd name="T38" fmla="*/ 111 w 293"/>
              <a:gd name="T39" fmla="*/ 46 h 292"/>
              <a:gd name="T40" fmla="*/ 276 w 293"/>
              <a:gd name="T41" fmla="*/ 94 h 292"/>
              <a:gd name="T42" fmla="*/ 238 w 293"/>
              <a:gd name="T43" fmla="*/ 144 h 292"/>
              <a:gd name="T44" fmla="*/ 205 w 293"/>
              <a:gd name="T45" fmla="*/ 9 h 292"/>
              <a:gd name="T46" fmla="*/ 169 w 293"/>
              <a:gd name="T47" fmla="*/ 46 h 292"/>
              <a:gd name="T48" fmla="*/ 276 w 293"/>
              <a:gd name="T49" fmla="*/ 182 h 292"/>
              <a:gd name="T50" fmla="*/ 240 w 293"/>
              <a:gd name="T51" fmla="*/ 205 h 292"/>
              <a:gd name="T52" fmla="*/ 284 w 293"/>
              <a:gd name="T53" fmla="*/ 58 h 292"/>
              <a:gd name="T54" fmla="*/ 176 w 293"/>
              <a:gd name="T55" fmla="*/ 53 h 292"/>
              <a:gd name="T56" fmla="*/ 240 w 293"/>
              <a:gd name="T57" fmla="*/ 118 h 292"/>
              <a:gd name="T58" fmla="*/ 260 w 293"/>
              <a:gd name="T59" fmla="*/ 243 h 292"/>
              <a:gd name="T60" fmla="*/ 265 w 293"/>
              <a:gd name="T61" fmla="*/ 140 h 292"/>
              <a:gd name="T62" fmla="*/ 94 w 293"/>
              <a:gd name="T63" fmla="*/ 33 h 292"/>
              <a:gd name="T64" fmla="*/ 94 w 293"/>
              <a:gd name="T65" fmla="*/ 33 h 292"/>
              <a:gd name="T66" fmla="*/ 30 w 293"/>
              <a:gd name="T67" fmla="*/ 53 h 292"/>
              <a:gd name="T68" fmla="*/ 90 w 293"/>
              <a:gd name="T69" fmla="*/ 8 h 292"/>
              <a:gd name="T70" fmla="*/ 276 w 293"/>
              <a:gd name="T71" fmla="*/ 64 h 292"/>
              <a:gd name="T72" fmla="*/ 284 w 293"/>
              <a:gd name="T73" fmla="*/ 121 h 292"/>
              <a:gd name="T74" fmla="*/ 143 w 293"/>
              <a:gd name="T75" fmla="*/ 53 h 292"/>
              <a:gd name="T76" fmla="*/ 238 w 293"/>
              <a:gd name="T77" fmla="*/ 85 h 292"/>
              <a:gd name="T78" fmla="*/ 239 w 293"/>
              <a:gd name="T79" fmla="*/ 175 h 292"/>
              <a:gd name="T80" fmla="*/ 276 w 293"/>
              <a:gd name="T81" fmla="*/ 211 h 292"/>
              <a:gd name="T82" fmla="*/ 179 w 293"/>
              <a:gd name="T83" fmla="*/ 17 h 292"/>
              <a:gd name="T84" fmla="*/ 229 w 293"/>
              <a:gd name="T85" fmla="*/ 55 h 292"/>
              <a:gd name="T86" fmla="*/ 274 w 293"/>
              <a:gd name="T87" fmla="*/ 66 h 292"/>
              <a:gd name="T88" fmla="*/ 249 w 293"/>
              <a:gd name="T89" fmla="*/ 230 h 292"/>
              <a:gd name="T90" fmla="*/ 202 w 293"/>
              <a:gd name="T91" fmla="*/ 39 h 292"/>
              <a:gd name="T92" fmla="*/ 88 w 293"/>
              <a:gd name="T93" fmla="*/ 23 h 292"/>
              <a:gd name="T94" fmla="*/ 269 w 293"/>
              <a:gd name="T95" fmla="*/ 120 h 292"/>
              <a:gd name="T96" fmla="*/ 121 w 293"/>
              <a:gd name="T97" fmla="*/ 19 h 292"/>
              <a:gd name="T98" fmla="*/ 168 w 293"/>
              <a:gd name="T99" fmla="*/ 44 h 292"/>
              <a:gd name="T100" fmla="*/ 254 w 293"/>
              <a:gd name="T101" fmla="*/ 264 h 292"/>
              <a:gd name="T102" fmla="*/ 273 w 293"/>
              <a:gd name="T103" fmla="*/ 154 h 292"/>
              <a:gd name="T104" fmla="*/ 274 w 293"/>
              <a:gd name="T105" fmla="*/ 36 h 292"/>
              <a:gd name="T106" fmla="*/ 254 w 293"/>
              <a:gd name="T107" fmla="*/ 117 h 292"/>
              <a:gd name="T108" fmla="*/ 235 w 293"/>
              <a:gd name="T109" fmla="*/ 53 h 292"/>
              <a:gd name="T110" fmla="*/ 259 w 293"/>
              <a:gd name="T111" fmla="*/ 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292">
                <a:moveTo>
                  <a:pt x="238" y="60"/>
                </a:moveTo>
                <a:cubicBezTo>
                  <a:pt x="236" y="58"/>
                  <a:pt x="235" y="57"/>
                  <a:pt x="233" y="55"/>
                </a:cubicBezTo>
                <a:cubicBezTo>
                  <a:pt x="224" y="61"/>
                  <a:pt x="215" y="62"/>
                  <a:pt x="205" y="56"/>
                </a:cubicBezTo>
                <a:cubicBezTo>
                  <a:pt x="204" y="56"/>
                  <a:pt x="203" y="56"/>
                  <a:pt x="202" y="56"/>
                </a:cubicBezTo>
                <a:cubicBezTo>
                  <a:pt x="192" y="62"/>
                  <a:pt x="183" y="61"/>
                  <a:pt x="174" y="55"/>
                </a:cubicBezTo>
                <a:cubicBezTo>
                  <a:pt x="168" y="60"/>
                  <a:pt x="161" y="62"/>
                  <a:pt x="153" y="59"/>
                </a:cubicBezTo>
                <a:cubicBezTo>
                  <a:pt x="147" y="57"/>
                  <a:pt x="143" y="56"/>
                  <a:pt x="137" y="59"/>
                </a:cubicBezTo>
                <a:cubicBezTo>
                  <a:pt x="131" y="62"/>
                  <a:pt x="124" y="60"/>
                  <a:pt x="119" y="57"/>
                </a:cubicBezTo>
                <a:cubicBezTo>
                  <a:pt x="116" y="56"/>
                  <a:pt x="115" y="56"/>
                  <a:pt x="113" y="57"/>
                </a:cubicBezTo>
                <a:cubicBezTo>
                  <a:pt x="105" y="62"/>
                  <a:pt x="97" y="61"/>
                  <a:pt x="89" y="57"/>
                </a:cubicBezTo>
                <a:cubicBezTo>
                  <a:pt x="88" y="56"/>
                  <a:pt x="85" y="56"/>
                  <a:pt x="84" y="57"/>
                </a:cubicBezTo>
                <a:cubicBezTo>
                  <a:pt x="76" y="61"/>
                  <a:pt x="68" y="61"/>
                  <a:pt x="60" y="57"/>
                </a:cubicBezTo>
                <a:cubicBezTo>
                  <a:pt x="58" y="56"/>
                  <a:pt x="56" y="56"/>
                  <a:pt x="55" y="57"/>
                </a:cubicBezTo>
                <a:cubicBezTo>
                  <a:pt x="47" y="61"/>
                  <a:pt x="39" y="61"/>
                  <a:pt x="31" y="57"/>
                </a:cubicBezTo>
                <a:cubicBezTo>
                  <a:pt x="29" y="56"/>
                  <a:pt x="27" y="56"/>
                  <a:pt x="27" y="56"/>
                </a:cubicBezTo>
                <a:cubicBezTo>
                  <a:pt x="19" y="61"/>
                  <a:pt x="10" y="60"/>
                  <a:pt x="0" y="60"/>
                </a:cubicBezTo>
                <a:cubicBezTo>
                  <a:pt x="0" y="51"/>
                  <a:pt x="0" y="41"/>
                  <a:pt x="0" y="32"/>
                </a:cubicBezTo>
                <a:cubicBezTo>
                  <a:pt x="0" y="22"/>
                  <a:pt x="0" y="13"/>
                  <a:pt x="0" y="2"/>
                </a:cubicBezTo>
                <a:cubicBezTo>
                  <a:pt x="9" y="3"/>
                  <a:pt x="17" y="1"/>
                  <a:pt x="24" y="5"/>
                </a:cubicBezTo>
                <a:cubicBezTo>
                  <a:pt x="27" y="7"/>
                  <a:pt x="28" y="7"/>
                  <a:pt x="31" y="5"/>
                </a:cubicBezTo>
                <a:cubicBezTo>
                  <a:pt x="39" y="1"/>
                  <a:pt x="47" y="1"/>
                  <a:pt x="54" y="5"/>
                </a:cubicBezTo>
                <a:cubicBezTo>
                  <a:pt x="56" y="6"/>
                  <a:pt x="58" y="7"/>
                  <a:pt x="59" y="6"/>
                </a:cubicBezTo>
                <a:cubicBezTo>
                  <a:pt x="68" y="1"/>
                  <a:pt x="77" y="1"/>
                  <a:pt x="86" y="7"/>
                </a:cubicBezTo>
                <a:cubicBezTo>
                  <a:pt x="96" y="1"/>
                  <a:pt x="105" y="0"/>
                  <a:pt x="114" y="7"/>
                </a:cubicBezTo>
                <a:cubicBezTo>
                  <a:pt x="115" y="7"/>
                  <a:pt x="117" y="6"/>
                  <a:pt x="118" y="6"/>
                </a:cubicBezTo>
                <a:cubicBezTo>
                  <a:pt x="126" y="1"/>
                  <a:pt x="134" y="1"/>
                  <a:pt x="142" y="6"/>
                </a:cubicBezTo>
                <a:cubicBezTo>
                  <a:pt x="144" y="6"/>
                  <a:pt x="146" y="6"/>
                  <a:pt x="148" y="5"/>
                </a:cubicBezTo>
                <a:cubicBezTo>
                  <a:pt x="156" y="1"/>
                  <a:pt x="163" y="1"/>
                  <a:pt x="171" y="5"/>
                </a:cubicBezTo>
                <a:cubicBezTo>
                  <a:pt x="173" y="6"/>
                  <a:pt x="175" y="6"/>
                  <a:pt x="177" y="6"/>
                </a:cubicBezTo>
                <a:cubicBezTo>
                  <a:pt x="185" y="1"/>
                  <a:pt x="193" y="1"/>
                  <a:pt x="201" y="6"/>
                </a:cubicBezTo>
                <a:cubicBezTo>
                  <a:pt x="202" y="6"/>
                  <a:pt x="205" y="6"/>
                  <a:pt x="206" y="6"/>
                </a:cubicBezTo>
                <a:cubicBezTo>
                  <a:pt x="214" y="1"/>
                  <a:pt x="222" y="1"/>
                  <a:pt x="230" y="5"/>
                </a:cubicBezTo>
                <a:cubicBezTo>
                  <a:pt x="231" y="6"/>
                  <a:pt x="234" y="6"/>
                  <a:pt x="236" y="5"/>
                </a:cubicBezTo>
                <a:cubicBezTo>
                  <a:pt x="244" y="1"/>
                  <a:pt x="252" y="1"/>
                  <a:pt x="260" y="6"/>
                </a:cubicBezTo>
                <a:cubicBezTo>
                  <a:pt x="262" y="6"/>
                  <a:pt x="264" y="6"/>
                  <a:pt x="266" y="5"/>
                </a:cubicBezTo>
                <a:cubicBezTo>
                  <a:pt x="273" y="1"/>
                  <a:pt x="280" y="2"/>
                  <a:pt x="286" y="7"/>
                </a:cubicBezTo>
                <a:cubicBezTo>
                  <a:pt x="291" y="13"/>
                  <a:pt x="292" y="20"/>
                  <a:pt x="288" y="28"/>
                </a:cubicBezTo>
                <a:cubicBezTo>
                  <a:pt x="287" y="29"/>
                  <a:pt x="287" y="31"/>
                  <a:pt x="287" y="33"/>
                </a:cubicBezTo>
                <a:cubicBezTo>
                  <a:pt x="292" y="41"/>
                  <a:pt x="292" y="49"/>
                  <a:pt x="287" y="58"/>
                </a:cubicBezTo>
                <a:cubicBezTo>
                  <a:pt x="286" y="59"/>
                  <a:pt x="286" y="61"/>
                  <a:pt x="287" y="62"/>
                </a:cubicBezTo>
                <a:cubicBezTo>
                  <a:pt x="292" y="71"/>
                  <a:pt x="292" y="79"/>
                  <a:pt x="287" y="87"/>
                </a:cubicBezTo>
                <a:cubicBezTo>
                  <a:pt x="286" y="88"/>
                  <a:pt x="286" y="91"/>
                  <a:pt x="287" y="92"/>
                </a:cubicBezTo>
                <a:cubicBezTo>
                  <a:pt x="292" y="100"/>
                  <a:pt x="292" y="108"/>
                  <a:pt x="287" y="116"/>
                </a:cubicBezTo>
                <a:cubicBezTo>
                  <a:pt x="287" y="118"/>
                  <a:pt x="287" y="120"/>
                  <a:pt x="287" y="121"/>
                </a:cubicBezTo>
                <a:cubicBezTo>
                  <a:pt x="292" y="129"/>
                  <a:pt x="292" y="137"/>
                  <a:pt x="287" y="145"/>
                </a:cubicBezTo>
                <a:cubicBezTo>
                  <a:pt x="287" y="147"/>
                  <a:pt x="287" y="149"/>
                  <a:pt x="287" y="151"/>
                </a:cubicBezTo>
                <a:cubicBezTo>
                  <a:pt x="292" y="159"/>
                  <a:pt x="292" y="167"/>
                  <a:pt x="287" y="175"/>
                </a:cubicBezTo>
                <a:cubicBezTo>
                  <a:pt x="287" y="176"/>
                  <a:pt x="286" y="178"/>
                  <a:pt x="287" y="180"/>
                </a:cubicBezTo>
                <a:cubicBezTo>
                  <a:pt x="292" y="188"/>
                  <a:pt x="292" y="196"/>
                  <a:pt x="287" y="204"/>
                </a:cubicBezTo>
                <a:cubicBezTo>
                  <a:pt x="287" y="205"/>
                  <a:pt x="287" y="208"/>
                  <a:pt x="287" y="209"/>
                </a:cubicBezTo>
                <a:cubicBezTo>
                  <a:pt x="292" y="217"/>
                  <a:pt x="292" y="225"/>
                  <a:pt x="287" y="233"/>
                </a:cubicBezTo>
                <a:cubicBezTo>
                  <a:pt x="287" y="235"/>
                  <a:pt x="287" y="237"/>
                  <a:pt x="287" y="238"/>
                </a:cubicBezTo>
                <a:cubicBezTo>
                  <a:pt x="292" y="247"/>
                  <a:pt x="292" y="254"/>
                  <a:pt x="287" y="263"/>
                </a:cubicBezTo>
                <a:cubicBezTo>
                  <a:pt x="287" y="264"/>
                  <a:pt x="286" y="266"/>
                  <a:pt x="287" y="267"/>
                </a:cubicBezTo>
                <a:cubicBezTo>
                  <a:pt x="292" y="275"/>
                  <a:pt x="290" y="284"/>
                  <a:pt x="291" y="292"/>
                </a:cubicBezTo>
                <a:cubicBezTo>
                  <a:pt x="271" y="292"/>
                  <a:pt x="252" y="292"/>
                  <a:pt x="233" y="292"/>
                </a:cubicBezTo>
                <a:cubicBezTo>
                  <a:pt x="231" y="282"/>
                  <a:pt x="232" y="274"/>
                  <a:pt x="238" y="265"/>
                </a:cubicBezTo>
                <a:cubicBezTo>
                  <a:pt x="232" y="256"/>
                  <a:pt x="231" y="247"/>
                  <a:pt x="237" y="238"/>
                </a:cubicBezTo>
                <a:cubicBezTo>
                  <a:pt x="237" y="237"/>
                  <a:pt x="237" y="235"/>
                  <a:pt x="236" y="234"/>
                </a:cubicBezTo>
                <a:cubicBezTo>
                  <a:pt x="231" y="225"/>
                  <a:pt x="231" y="217"/>
                  <a:pt x="236" y="209"/>
                </a:cubicBezTo>
                <a:cubicBezTo>
                  <a:pt x="237" y="208"/>
                  <a:pt x="237" y="205"/>
                  <a:pt x="236" y="204"/>
                </a:cubicBezTo>
                <a:cubicBezTo>
                  <a:pt x="231" y="196"/>
                  <a:pt x="231" y="188"/>
                  <a:pt x="236" y="180"/>
                </a:cubicBezTo>
                <a:cubicBezTo>
                  <a:pt x="237" y="178"/>
                  <a:pt x="237" y="176"/>
                  <a:pt x="236" y="174"/>
                </a:cubicBezTo>
                <a:cubicBezTo>
                  <a:pt x="232" y="167"/>
                  <a:pt x="231" y="159"/>
                  <a:pt x="236" y="151"/>
                </a:cubicBezTo>
                <a:cubicBezTo>
                  <a:pt x="237" y="149"/>
                  <a:pt x="237" y="147"/>
                  <a:pt x="236" y="145"/>
                </a:cubicBezTo>
                <a:cubicBezTo>
                  <a:pt x="231" y="137"/>
                  <a:pt x="232" y="129"/>
                  <a:pt x="236" y="122"/>
                </a:cubicBezTo>
                <a:cubicBezTo>
                  <a:pt x="237" y="120"/>
                  <a:pt x="237" y="118"/>
                  <a:pt x="236" y="116"/>
                </a:cubicBezTo>
                <a:cubicBezTo>
                  <a:pt x="232" y="108"/>
                  <a:pt x="232" y="100"/>
                  <a:pt x="236" y="92"/>
                </a:cubicBezTo>
                <a:cubicBezTo>
                  <a:pt x="237" y="91"/>
                  <a:pt x="237" y="89"/>
                  <a:pt x="236" y="88"/>
                </a:cubicBezTo>
                <a:cubicBezTo>
                  <a:pt x="231" y="78"/>
                  <a:pt x="232" y="69"/>
                  <a:pt x="238" y="60"/>
                </a:cubicBezTo>
                <a:close/>
                <a:moveTo>
                  <a:pt x="3" y="5"/>
                </a:moveTo>
                <a:cubicBezTo>
                  <a:pt x="3" y="23"/>
                  <a:pt x="3" y="40"/>
                  <a:pt x="3" y="58"/>
                </a:cubicBezTo>
                <a:cubicBezTo>
                  <a:pt x="20" y="60"/>
                  <a:pt x="30" y="54"/>
                  <a:pt x="40" y="38"/>
                </a:cubicBezTo>
                <a:cubicBezTo>
                  <a:pt x="39" y="37"/>
                  <a:pt x="37" y="35"/>
                  <a:pt x="36" y="33"/>
                </a:cubicBezTo>
                <a:cubicBezTo>
                  <a:pt x="27" y="39"/>
                  <a:pt x="23" y="52"/>
                  <a:pt x="10" y="50"/>
                </a:cubicBezTo>
                <a:cubicBezTo>
                  <a:pt x="10" y="37"/>
                  <a:pt x="10" y="25"/>
                  <a:pt x="10" y="12"/>
                </a:cubicBezTo>
                <a:cubicBezTo>
                  <a:pt x="12" y="12"/>
                  <a:pt x="15" y="12"/>
                  <a:pt x="16" y="13"/>
                </a:cubicBezTo>
                <a:cubicBezTo>
                  <a:pt x="21" y="15"/>
                  <a:pt x="23" y="13"/>
                  <a:pt x="26" y="9"/>
                </a:cubicBezTo>
                <a:cubicBezTo>
                  <a:pt x="19" y="3"/>
                  <a:pt x="11" y="5"/>
                  <a:pt x="3" y="5"/>
                </a:cubicBezTo>
                <a:close/>
                <a:moveTo>
                  <a:pt x="243" y="283"/>
                </a:moveTo>
                <a:cubicBezTo>
                  <a:pt x="243" y="281"/>
                  <a:pt x="242" y="278"/>
                  <a:pt x="243" y="277"/>
                </a:cubicBezTo>
                <a:cubicBezTo>
                  <a:pt x="246" y="272"/>
                  <a:pt x="243" y="270"/>
                  <a:pt x="239" y="267"/>
                </a:cubicBezTo>
                <a:cubicBezTo>
                  <a:pt x="234" y="274"/>
                  <a:pt x="235" y="282"/>
                  <a:pt x="235" y="290"/>
                </a:cubicBezTo>
                <a:cubicBezTo>
                  <a:pt x="253" y="290"/>
                  <a:pt x="270" y="290"/>
                  <a:pt x="287" y="290"/>
                </a:cubicBezTo>
                <a:cubicBezTo>
                  <a:pt x="293" y="272"/>
                  <a:pt x="280" y="262"/>
                  <a:pt x="268" y="252"/>
                </a:cubicBezTo>
                <a:cubicBezTo>
                  <a:pt x="267" y="254"/>
                  <a:pt x="265" y="255"/>
                  <a:pt x="264" y="257"/>
                </a:cubicBezTo>
                <a:cubicBezTo>
                  <a:pt x="269" y="266"/>
                  <a:pt x="282" y="269"/>
                  <a:pt x="280" y="283"/>
                </a:cubicBezTo>
                <a:cubicBezTo>
                  <a:pt x="268" y="283"/>
                  <a:pt x="256" y="283"/>
                  <a:pt x="243" y="283"/>
                </a:cubicBezTo>
                <a:close/>
                <a:moveTo>
                  <a:pt x="276" y="271"/>
                </a:moveTo>
                <a:cubicBezTo>
                  <a:pt x="272" y="269"/>
                  <a:pt x="269" y="267"/>
                  <a:pt x="267" y="268"/>
                </a:cubicBezTo>
                <a:cubicBezTo>
                  <a:pt x="258" y="271"/>
                  <a:pt x="252" y="266"/>
                  <a:pt x="247" y="260"/>
                </a:cubicBezTo>
                <a:cubicBezTo>
                  <a:pt x="242" y="255"/>
                  <a:pt x="242" y="249"/>
                  <a:pt x="245" y="243"/>
                </a:cubicBezTo>
                <a:cubicBezTo>
                  <a:pt x="243" y="241"/>
                  <a:pt x="241" y="239"/>
                  <a:pt x="240" y="238"/>
                </a:cubicBezTo>
                <a:cubicBezTo>
                  <a:pt x="232" y="247"/>
                  <a:pt x="234" y="258"/>
                  <a:pt x="243" y="267"/>
                </a:cubicBezTo>
                <a:cubicBezTo>
                  <a:pt x="254" y="277"/>
                  <a:pt x="265" y="279"/>
                  <a:pt x="276" y="271"/>
                </a:cubicBezTo>
                <a:close/>
                <a:moveTo>
                  <a:pt x="55" y="9"/>
                </a:moveTo>
                <a:cubicBezTo>
                  <a:pt x="44" y="1"/>
                  <a:pt x="35" y="3"/>
                  <a:pt x="24" y="15"/>
                </a:cubicBezTo>
                <a:cubicBezTo>
                  <a:pt x="15" y="24"/>
                  <a:pt x="14" y="36"/>
                  <a:pt x="21" y="44"/>
                </a:cubicBezTo>
                <a:cubicBezTo>
                  <a:pt x="25" y="42"/>
                  <a:pt x="26" y="39"/>
                  <a:pt x="25" y="34"/>
                </a:cubicBezTo>
                <a:cubicBezTo>
                  <a:pt x="22" y="24"/>
                  <a:pt x="35" y="10"/>
                  <a:pt x="45" y="13"/>
                </a:cubicBezTo>
                <a:cubicBezTo>
                  <a:pt x="50" y="14"/>
                  <a:pt x="52" y="13"/>
                  <a:pt x="55" y="9"/>
                </a:cubicBezTo>
                <a:close/>
                <a:moveTo>
                  <a:pt x="284" y="28"/>
                </a:moveTo>
                <a:cubicBezTo>
                  <a:pt x="289" y="21"/>
                  <a:pt x="289" y="15"/>
                  <a:pt x="284" y="9"/>
                </a:cubicBezTo>
                <a:cubicBezTo>
                  <a:pt x="279" y="4"/>
                  <a:pt x="272" y="3"/>
                  <a:pt x="267" y="8"/>
                </a:cubicBezTo>
                <a:cubicBezTo>
                  <a:pt x="261" y="13"/>
                  <a:pt x="256" y="19"/>
                  <a:pt x="251" y="25"/>
                </a:cubicBezTo>
                <a:cubicBezTo>
                  <a:pt x="252" y="26"/>
                  <a:pt x="253" y="28"/>
                  <a:pt x="255" y="30"/>
                </a:cubicBezTo>
                <a:cubicBezTo>
                  <a:pt x="260" y="25"/>
                  <a:pt x="265" y="20"/>
                  <a:pt x="270" y="15"/>
                </a:cubicBezTo>
                <a:cubicBezTo>
                  <a:pt x="272" y="14"/>
                  <a:pt x="275" y="13"/>
                  <a:pt x="277" y="14"/>
                </a:cubicBezTo>
                <a:cubicBezTo>
                  <a:pt x="278" y="14"/>
                  <a:pt x="280" y="18"/>
                  <a:pt x="280" y="19"/>
                </a:cubicBezTo>
                <a:cubicBezTo>
                  <a:pt x="278" y="24"/>
                  <a:pt x="281" y="25"/>
                  <a:pt x="284" y="28"/>
                </a:cubicBezTo>
                <a:close/>
                <a:moveTo>
                  <a:pt x="261" y="9"/>
                </a:moveTo>
                <a:cubicBezTo>
                  <a:pt x="253" y="4"/>
                  <a:pt x="243" y="3"/>
                  <a:pt x="236" y="8"/>
                </a:cubicBezTo>
                <a:cubicBezTo>
                  <a:pt x="230" y="13"/>
                  <a:pt x="226" y="19"/>
                  <a:pt x="220" y="24"/>
                </a:cubicBezTo>
                <a:cubicBezTo>
                  <a:pt x="222" y="26"/>
                  <a:pt x="223" y="28"/>
                  <a:pt x="224" y="29"/>
                </a:cubicBezTo>
                <a:cubicBezTo>
                  <a:pt x="229" y="25"/>
                  <a:pt x="233" y="21"/>
                  <a:pt x="237" y="17"/>
                </a:cubicBezTo>
                <a:cubicBezTo>
                  <a:pt x="241" y="13"/>
                  <a:pt x="246" y="11"/>
                  <a:pt x="251" y="13"/>
                </a:cubicBezTo>
                <a:cubicBezTo>
                  <a:pt x="256" y="15"/>
                  <a:pt x="258" y="13"/>
                  <a:pt x="261" y="9"/>
                </a:cubicBezTo>
                <a:close/>
                <a:moveTo>
                  <a:pt x="285" y="263"/>
                </a:moveTo>
                <a:cubicBezTo>
                  <a:pt x="286" y="259"/>
                  <a:pt x="288" y="256"/>
                  <a:pt x="288" y="253"/>
                </a:cubicBezTo>
                <a:cubicBezTo>
                  <a:pt x="289" y="242"/>
                  <a:pt x="280" y="229"/>
                  <a:pt x="269" y="224"/>
                </a:cubicBezTo>
                <a:cubicBezTo>
                  <a:pt x="267" y="225"/>
                  <a:pt x="265" y="227"/>
                  <a:pt x="264" y="228"/>
                </a:cubicBezTo>
                <a:cubicBezTo>
                  <a:pt x="268" y="232"/>
                  <a:pt x="272" y="236"/>
                  <a:pt x="276" y="240"/>
                </a:cubicBezTo>
                <a:cubicBezTo>
                  <a:pt x="279" y="244"/>
                  <a:pt x="282" y="248"/>
                  <a:pt x="280" y="254"/>
                </a:cubicBezTo>
                <a:cubicBezTo>
                  <a:pt x="278" y="259"/>
                  <a:pt x="280" y="261"/>
                  <a:pt x="285" y="263"/>
                </a:cubicBezTo>
                <a:close/>
                <a:moveTo>
                  <a:pt x="84" y="9"/>
                </a:moveTo>
                <a:cubicBezTo>
                  <a:pt x="76" y="3"/>
                  <a:pt x="66" y="3"/>
                  <a:pt x="59" y="9"/>
                </a:cubicBezTo>
                <a:cubicBezTo>
                  <a:pt x="54" y="13"/>
                  <a:pt x="49" y="19"/>
                  <a:pt x="44" y="23"/>
                </a:cubicBezTo>
                <a:cubicBezTo>
                  <a:pt x="46" y="26"/>
                  <a:pt x="48" y="27"/>
                  <a:pt x="49" y="28"/>
                </a:cubicBezTo>
                <a:cubicBezTo>
                  <a:pt x="53" y="25"/>
                  <a:pt x="57" y="21"/>
                  <a:pt x="62" y="17"/>
                </a:cubicBezTo>
                <a:cubicBezTo>
                  <a:pt x="65" y="13"/>
                  <a:pt x="70" y="11"/>
                  <a:pt x="75" y="13"/>
                </a:cubicBezTo>
                <a:cubicBezTo>
                  <a:pt x="80" y="15"/>
                  <a:pt x="82" y="13"/>
                  <a:pt x="84" y="9"/>
                </a:cubicBezTo>
                <a:close/>
                <a:moveTo>
                  <a:pt x="172" y="9"/>
                </a:moveTo>
                <a:cubicBezTo>
                  <a:pt x="164" y="3"/>
                  <a:pt x="154" y="3"/>
                  <a:pt x="146" y="10"/>
                </a:cubicBezTo>
                <a:cubicBezTo>
                  <a:pt x="141" y="14"/>
                  <a:pt x="136" y="18"/>
                  <a:pt x="130" y="23"/>
                </a:cubicBezTo>
                <a:cubicBezTo>
                  <a:pt x="134" y="26"/>
                  <a:pt x="135" y="28"/>
                  <a:pt x="137" y="29"/>
                </a:cubicBezTo>
                <a:cubicBezTo>
                  <a:pt x="141" y="25"/>
                  <a:pt x="145" y="21"/>
                  <a:pt x="150" y="17"/>
                </a:cubicBezTo>
                <a:cubicBezTo>
                  <a:pt x="153" y="13"/>
                  <a:pt x="158" y="11"/>
                  <a:pt x="163" y="13"/>
                </a:cubicBezTo>
                <a:cubicBezTo>
                  <a:pt x="167" y="15"/>
                  <a:pt x="170" y="13"/>
                  <a:pt x="172" y="9"/>
                </a:cubicBezTo>
                <a:close/>
                <a:moveTo>
                  <a:pt x="124" y="34"/>
                </a:moveTo>
                <a:cubicBezTo>
                  <a:pt x="120" y="38"/>
                  <a:pt x="115" y="42"/>
                  <a:pt x="111" y="46"/>
                </a:cubicBezTo>
                <a:cubicBezTo>
                  <a:pt x="107" y="49"/>
                  <a:pt x="103" y="52"/>
                  <a:pt x="98" y="50"/>
                </a:cubicBezTo>
                <a:cubicBezTo>
                  <a:pt x="93" y="48"/>
                  <a:pt x="91" y="50"/>
                  <a:pt x="89" y="54"/>
                </a:cubicBezTo>
                <a:cubicBezTo>
                  <a:pt x="97" y="59"/>
                  <a:pt x="107" y="59"/>
                  <a:pt x="114" y="53"/>
                </a:cubicBezTo>
                <a:cubicBezTo>
                  <a:pt x="119" y="49"/>
                  <a:pt x="124" y="44"/>
                  <a:pt x="129" y="39"/>
                </a:cubicBezTo>
                <a:cubicBezTo>
                  <a:pt x="127" y="37"/>
                  <a:pt x="125" y="35"/>
                  <a:pt x="124" y="34"/>
                </a:cubicBezTo>
                <a:close/>
                <a:moveTo>
                  <a:pt x="264" y="81"/>
                </a:moveTo>
                <a:cubicBezTo>
                  <a:pt x="268" y="86"/>
                  <a:pt x="272" y="90"/>
                  <a:pt x="276" y="94"/>
                </a:cubicBezTo>
                <a:cubicBezTo>
                  <a:pt x="280" y="98"/>
                  <a:pt x="282" y="102"/>
                  <a:pt x="280" y="107"/>
                </a:cubicBezTo>
                <a:cubicBezTo>
                  <a:pt x="278" y="112"/>
                  <a:pt x="280" y="114"/>
                  <a:pt x="284" y="116"/>
                </a:cubicBezTo>
                <a:cubicBezTo>
                  <a:pt x="290" y="108"/>
                  <a:pt x="290" y="98"/>
                  <a:pt x="283" y="91"/>
                </a:cubicBezTo>
                <a:cubicBezTo>
                  <a:pt x="279" y="86"/>
                  <a:pt x="275" y="81"/>
                  <a:pt x="270" y="75"/>
                </a:cubicBezTo>
                <a:cubicBezTo>
                  <a:pt x="267" y="78"/>
                  <a:pt x="265" y="80"/>
                  <a:pt x="264" y="81"/>
                </a:cubicBezTo>
                <a:close/>
                <a:moveTo>
                  <a:pt x="239" y="121"/>
                </a:moveTo>
                <a:cubicBezTo>
                  <a:pt x="234" y="128"/>
                  <a:pt x="233" y="137"/>
                  <a:pt x="238" y="144"/>
                </a:cubicBezTo>
                <a:cubicBezTo>
                  <a:pt x="243" y="150"/>
                  <a:pt x="249" y="155"/>
                  <a:pt x="254" y="160"/>
                </a:cubicBezTo>
                <a:cubicBezTo>
                  <a:pt x="256" y="159"/>
                  <a:pt x="258" y="157"/>
                  <a:pt x="259" y="156"/>
                </a:cubicBezTo>
                <a:cubicBezTo>
                  <a:pt x="255" y="152"/>
                  <a:pt x="251" y="148"/>
                  <a:pt x="247" y="144"/>
                </a:cubicBezTo>
                <a:cubicBezTo>
                  <a:pt x="244" y="140"/>
                  <a:pt x="241" y="135"/>
                  <a:pt x="243" y="130"/>
                </a:cubicBezTo>
                <a:cubicBezTo>
                  <a:pt x="245" y="125"/>
                  <a:pt x="243" y="123"/>
                  <a:pt x="239" y="121"/>
                </a:cubicBezTo>
                <a:close/>
                <a:moveTo>
                  <a:pt x="230" y="9"/>
                </a:moveTo>
                <a:cubicBezTo>
                  <a:pt x="223" y="3"/>
                  <a:pt x="212" y="3"/>
                  <a:pt x="205" y="9"/>
                </a:cubicBezTo>
                <a:cubicBezTo>
                  <a:pt x="200" y="14"/>
                  <a:pt x="195" y="18"/>
                  <a:pt x="190" y="23"/>
                </a:cubicBezTo>
                <a:cubicBezTo>
                  <a:pt x="193" y="26"/>
                  <a:pt x="194" y="27"/>
                  <a:pt x="195" y="28"/>
                </a:cubicBezTo>
                <a:cubicBezTo>
                  <a:pt x="199" y="25"/>
                  <a:pt x="204" y="21"/>
                  <a:pt x="208" y="17"/>
                </a:cubicBezTo>
                <a:cubicBezTo>
                  <a:pt x="212" y="13"/>
                  <a:pt x="216" y="11"/>
                  <a:pt x="221" y="13"/>
                </a:cubicBezTo>
                <a:cubicBezTo>
                  <a:pt x="226" y="15"/>
                  <a:pt x="228" y="13"/>
                  <a:pt x="230" y="9"/>
                </a:cubicBezTo>
                <a:close/>
                <a:moveTo>
                  <a:pt x="182" y="33"/>
                </a:moveTo>
                <a:cubicBezTo>
                  <a:pt x="178" y="38"/>
                  <a:pt x="173" y="42"/>
                  <a:pt x="169" y="46"/>
                </a:cubicBezTo>
                <a:cubicBezTo>
                  <a:pt x="166" y="50"/>
                  <a:pt x="161" y="52"/>
                  <a:pt x="156" y="50"/>
                </a:cubicBezTo>
                <a:cubicBezTo>
                  <a:pt x="151" y="47"/>
                  <a:pt x="149" y="50"/>
                  <a:pt x="147" y="54"/>
                </a:cubicBezTo>
                <a:cubicBezTo>
                  <a:pt x="156" y="60"/>
                  <a:pt x="166" y="59"/>
                  <a:pt x="173" y="53"/>
                </a:cubicBezTo>
                <a:cubicBezTo>
                  <a:pt x="178" y="48"/>
                  <a:pt x="183" y="44"/>
                  <a:pt x="188" y="40"/>
                </a:cubicBezTo>
                <a:cubicBezTo>
                  <a:pt x="185" y="37"/>
                  <a:pt x="184" y="35"/>
                  <a:pt x="182" y="33"/>
                </a:cubicBezTo>
                <a:close/>
                <a:moveTo>
                  <a:pt x="264" y="169"/>
                </a:moveTo>
                <a:cubicBezTo>
                  <a:pt x="268" y="174"/>
                  <a:pt x="272" y="178"/>
                  <a:pt x="276" y="182"/>
                </a:cubicBezTo>
                <a:cubicBezTo>
                  <a:pt x="280" y="186"/>
                  <a:pt x="282" y="190"/>
                  <a:pt x="280" y="195"/>
                </a:cubicBezTo>
                <a:cubicBezTo>
                  <a:pt x="278" y="200"/>
                  <a:pt x="281" y="202"/>
                  <a:pt x="284" y="204"/>
                </a:cubicBezTo>
                <a:cubicBezTo>
                  <a:pt x="290" y="197"/>
                  <a:pt x="290" y="187"/>
                  <a:pt x="284" y="180"/>
                </a:cubicBezTo>
                <a:cubicBezTo>
                  <a:pt x="280" y="174"/>
                  <a:pt x="274" y="169"/>
                  <a:pt x="269" y="163"/>
                </a:cubicBezTo>
                <a:cubicBezTo>
                  <a:pt x="267" y="166"/>
                  <a:pt x="265" y="168"/>
                  <a:pt x="264" y="169"/>
                </a:cubicBezTo>
                <a:close/>
                <a:moveTo>
                  <a:pt x="240" y="180"/>
                </a:moveTo>
                <a:cubicBezTo>
                  <a:pt x="233" y="187"/>
                  <a:pt x="233" y="197"/>
                  <a:pt x="240" y="205"/>
                </a:cubicBezTo>
                <a:cubicBezTo>
                  <a:pt x="244" y="210"/>
                  <a:pt x="249" y="215"/>
                  <a:pt x="253" y="220"/>
                </a:cubicBezTo>
                <a:cubicBezTo>
                  <a:pt x="254" y="220"/>
                  <a:pt x="254" y="219"/>
                  <a:pt x="254" y="219"/>
                </a:cubicBezTo>
                <a:cubicBezTo>
                  <a:pt x="256" y="217"/>
                  <a:pt x="258" y="216"/>
                  <a:pt x="260" y="215"/>
                </a:cubicBezTo>
                <a:cubicBezTo>
                  <a:pt x="255" y="210"/>
                  <a:pt x="251" y="206"/>
                  <a:pt x="247" y="201"/>
                </a:cubicBezTo>
                <a:cubicBezTo>
                  <a:pt x="243" y="198"/>
                  <a:pt x="241" y="193"/>
                  <a:pt x="243" y="189"/>
                </a:cubicBezTo>
                <a:cubicBezTo>
                  <a:pt x="245" y="184"/>
                  <a:pt x="243" y="182"/>
                  <a:pt x="240" y="180"/>
                </a:cubicBezTo>
                <a:close/>
                <a:moveTo>
                  <a:pt x="284" y="58"/>
                </a:moveTo>
                <a:cubicBezTo>
                  <a:pt x="290" y="50"/>
                  <a:pt x="290" y="39"/>
                  <a:pt x="284" y="32"/>
                </a:cubicBezTo>
                <a:cubicBezTo>
                  <a:pt x="280" y="27"/>
                  <a:pt x="275" y="23"/>
                  <a:pt x="270" y="18"/>
                </a:cubicBezTo>
                <a:cubicBezTo>
                  <a:pt x="269" y="20"/>
                  <a:pt x="267" y="22"/>
                  <a:pt x="265" y="23"/>
                </a:cubicBezTo>
                <a:cubicBezTo>
                  <a:pt x="269" y="27"/>
                  <a:pt x="273" y="31"/>
                  <a:pt x="276" y="34"/>
                </a:cubicBezTo>
                <a:cubicBezTo>
                  <a:pt x="280" y="38"/>
                  <a:pt x="282" y="43"/>
                  <a:pt x="280" y="48"/>
                </a:cubicBezTo>
                <a:cubicBezTo>
                  <a:pt x="278" y="53"/>
                  <a:pt x="280" y="55"/>
                  <a:pt x="284" y="58"/>
                </a:cubicBezTo>
                <a:close/>
                <a:moveTo>
                  <a:pt x="176" y="53"/>
                </a:moveTo>
                <a:cubicBezTo>
                  <a:pt x="184" y="59"/>
                  <a:pt x="194" y="59"/>
                  <a:pt x="202" y="53"/>
                </a:cubicBezTo>
                <a:cubicBezTo>
                  <a:pt x="207" y="49"/>
                  <a:pt x="212" y="44"/>
                  <a:pt x="217" y="39"/>
                </a:cubicBezTo>
                <a:cubicBezTo>
                  <a:pt x="215" y="37"/>
                  <a:pt x="213" y="35"/>
                  <a:pt x="212" y="33"/>
                </a:cubicBezTo>
                <a:cubicBezTo>
                  <a:pt x="202" y="40"/>
                  <a:pt x="197" y="56"/>
                  <a:pt x="181" y="48"/>
                </a:cubicBezTo>
                <a:cubicBezTo>
                  <a:pt x="179" y="50"/>
                  <a:pt x="178" y="51"/>
                  <a:pt x="176" y="53"/>
                </a:cubicBezTo>
                <a:close/>
                <a:moveTo>
                  <a:pt x="240" y="92"/>
                </a:moveTo>
                <a:cubicBezTo>
                  <a:pt x="233" y="99"/>
                  <a:pt x="233" y="110"/>
                  <a:pt x="240" y="118"/>
                </a:cubicBezTo>
                <a:cubicBezTo>
                  <a:pt x="244" y="123"/>
                  <a:pt x="249" y="128"/>
                  <a:pt x="253" y="133"/>
                </a:cubicBezTo>
                <a:cubicBezTo>
                  <a:pt x="254" y="132"/>
                  <a:pt x="254" y="131"/>
                  <a:pt x="254" y="131"/>
                </a:cubicBezTo>
                <a:cubicBezTo>
                  <a:pt x="256" y="130"/>
                  <a:pt x="258" y="128"/>
                  <a:pt x="260" y="127"/>
                </a:cubicBezTo>
                <a:cubicBezTo>
                  <a:pt x="255" y="122"/>
                  <a:pt x="251" y="118"/>
                  <a:pt x="247" y="114"/>
                </a:cubicBezTo>
                <a:cubicBezTo>
                  <a:pt x="243" y="110"/>
                  <a:pt x="241" y="106"/>
                  <a:pt x="243" y="101"/>
                </a:cubicBezTo>
                <a:cubicBezTo>
                  <a:pt x="245" y="96"/>
                  <a:pt x="243" y="94"/>
                  <a:pt x="240" y="92"/>
                </a:cubicBezTo>
                <a:close/>
                <a:moveTo>
                  <a:pt x="260" y="243"/>
                </a:moveTo>
                <a:cubicBezTo>
                  <a:pt x="256" y="239"/>
                  <a:pt x="252" y="236"/>
                  <a:pt x="248" y="232"/>
                </a:cubicBezTo>
                <a:cubicBezTo>
                  <a:pt x="244" y="228"/>
                  <a:pt x="241" y="223"/>
                  <a:pt x="243" y="218"/>
                </a:cubicBezTo>
                <a:cubicBezTo>
                  <a:pt x="245" y="213"/>
                  <a:pt x="243" y="211"/>
                  <a:pt x="239" y="209"/>
                </a:cubicBezTo>
                <a:cubicBezTo>
                  <a:pt x="234" y="217"/>
                  <a:pt x="233" y="227"/>
                  <a:pt x="239" y="234"/>
                </a:cubicBezTo>
                <a:cubicBezTo>
                  <a:pt x="244" y="239"/>
                  <a:pt x="249" y="244"/>
                  <a:pt x="254" y="249"/>
                </a:cubicBezTo>
                <a:cubicBezTo>
                  <a:pt x="256" y="247"/>
                  <a:pt x="258" y="245"/>
                  <a:pt x="260" y="243"/>
                </a:cubicBezTo>
                <a:close/>
                <a:moveTo>
                  <a:pt x="265" y="140"/>
                </a:moveTo>
                <a:cubicBezTo>
                  <a:pt x="268" y="144"/>
                  <a:pt x="272" y="148"/>
                  <a:pt x="276" y="153"/>
                </a:cubicBezTo>
                <a:cubicBezTo>
                  <a:pt x="280" y="156"/>
                  <a:pt x="282" y="161"/>
                  <a:pt x="280" y="166"/>
                </a:cubicBezTo>
                <a:cubicBezTo>
                  <a:pt x="278" y="171"/>
                  <a:pt x="281" y="173"/>
                  <a:pt x="284" y="175"/>
                </a:cubicBezTo>
                <a:cubicBezTo>
                  <a:pt x="290" y="167"/>
                  <a:pt x="290" y="157"/>
                  <a:pt x="284" y="150"/>
                </a:cubicBezTo>
                <a:cubicBezTo>
                  <a:pt x="279" y="144"/>
                  <a:pt x="274" y="140"/>
                  <a:pt x="270" y="135"/>
                </a:cubicBezTo>
                <a:cubicBezTo>
                  <a:pt x="267" y="137"/>
                  <a:pt x="266" y="139"/>
                  <a:pt x="265" y="140"/>
                </a:cubicBezTo>
                <a:close/>
                <a:moveTo>
                  <a:pt x="94" y="33"/>
                </a:moveTo>
                <a:cubicBezTo>
                  <a:pt x="90" y="38"/>
                  <a:pt x="85" y="42"/>
                  <a:pt x="81" y="46"/>
                </a:cubicBezTo>
                <a:cubicBezTo>
                  <a:pt x="78" y="50"/>
                  <a:pt x="73" y="52"/>
                  <a:pt x="68" y="50"/>
                </a:cubicBezTo>
                <a:cubicBezTo>
                  <a:pt x="63" y="47"/>
                  <a:pt x="62" y="50"/>
                  <a:pt x="59" y="54"/>
                </a:cubicBezTo>
                <a:cubicBezTo>
                  <a:pt x="68" y="60"/>
                  <a:pt x="78" y="59"/>
                  <a:pt x="86" y="52"/>
                </a:cubicBezTo>
                <a:cubicBezTo>
                  <a:pt x="91" y="48"/>
                  <a:pt x="96" y="44"/>
                  <a:pt x="100" y="40"/>
                </a:cubicBezTo>
                <a:cubicBezTo>
                  <a:pt x="100" y="39"/>
                  <a:pt x="99" y="39"/>
                  <a:pt x="99" y="38"/>
                </a:cubicBezTo>
                <a:cubicBezTo>
                  <a:pt x="97" y="37"/>
                  <a:pt x="96" y="35"/>
                  <a:pt x="94" y="33"/>
                </a:cubicBezTo>
                <a:close/>
                <a:moveTo>
                  <a:pt x="102" y="23"/>
                </a:moveTo>
                <a:cubicBezTo>
                  <a:pt x="105" y="26"/>
                  <a:pt x="106" y="28"/>
                  <a:pt x="108" y="29"/>
                </a:cubicBezTo>
                <a:cubicBezTo>
                  <a:pt x="117" y="23"/>
                  <a:pt x="122" y="6"/>
                  <a:pt x="138" y="14"/>
                </a:cubicBezTo>
                <a:cubicBezTo>
                  <a:pt x="140" y="12"/>
                  <a:pt x="141" y="11"/>
                  <a:pt x="143" y="9"/>
                </a:cubicBezTo>
                <a:cubicBezTo>
                  <a:pt x="135" y="3"/>
                  <a:pt x="124" y="3"/>
                  <a:pt x="118" y="9"/>
                </a:cubicBezTo>
                <a:cubicBezTo>
                  <a:pt x="112" y="13"/>
                  <a:pt x="107" y="18"/>
                  <a:pt x="102" y="23"/>
                </a:cubicBezTo>
                <a:close/>
                <a:moveTo>
                  <a:pt x="30" y="53"/>
                </a:moveTo>
                <a:cubicBezTo>
                  <a:pt x="37" y="59"/>
                  <a:pt x="48" y="60"/>
                  <a:pt x="54" y="54"/>
                </a:cubicBezTo>
                <a:cubicBezTo>
                  <a:pt x="60" y="49"/>
                  <a:pt x="65" y="44"/>
                  <a:pt x="70" y="38"/>
                </a:cubicBezTo>
                <a:cubicBezTo>
                  <a:pt x="68" y="37"/>
                  <a:pt x="67" y="35"/>
                  <a:pt x="66" y="33"/>
                </a:cubicBezTo>
                <a:cubicBezTo>
                  <a:pt x="55" y="40"/>
                  <a:pt x="51" y="56"/>
                  <a:pt x="35" y="49"/>
                </a:cubicBezTo>
                <a:cubicBezTo>
                  <a:pt x="33" y="50"/>
                  <a:pt x="32" y="51"/>
                  <a:pt x="30" y="53"/>
                </a:cubicBezTo>
                <a:close/>
                <a:moveTo>
                  <a:pt x="113" y="9"/>
                </a:moveTo>
                <a:cubicBezTo>
                  <a:pt x="108" y="4"/>
                  <a:pt x="97" y="2"/>
                  <a:pt x="90" y="8"/>
                </a:cubicBezTo>
                <a:cubicBezTo>
                  <a:pt x="84" y="13"/>
                  <a:pt x="79" y="19"/>
                  <a:pt x="74" y="24"/>
                </a:cubicBezTo>
                <a:cubicBezTo>
                  <a:pt x="75" y="26"/>
                  <a:pt x="77" y="28"/>
                  <a:pt x="78" y="29"/>
                </a:cubicBezTo>
                <a:cubicBezTo>
                  <a:pt x="83" y="25"/>
                  <a:pt x="87" y="21"/>
                  <a:pt x="91" y="17"/>
                </a:cubicBezTo>
                <a:cubicBezTo>
                  <a:pt x="95" y="13"/>
                  <a:pt x="99" y="11"/>
                  <a:pt x="104" y="13"/>
                </a:cubicBezTo>
                <a:cubicBezTo>
                  <a:pt x="109" y="15"/>
                  <a:pt x="111" y="13"/>
                  <a:pt x="113" y="9"/>
                </a:cubicBezTo>
                <a:close/>
                <a:moveTo>
                  <a:pt x="263" y="52"/>
                </a:moveTo>
                <a:cubicBezTo>
                  <a:pt x="268" y="56"/>
                  <a:pt x="272" y="60"/>
                  <a:pt x="276" y="64"/>
                </a:cubicBezTo>
                <a:cubicBezTo>
                  <a:pt x="280" y="68"/>
                  <a:pt x="282" y="73"/>
                  <a:pt x="280" y="78"/>
                </a:cubicBezTo>
                <a:cubicBezTo>
                  <a:pt x="278" y="83"/>
                  <a:pt x="281" y="85"/>
                  <a:pt x="284" y="87"/>
                </a:cubicBezTo>
                <a:cubicBezTo>
                  <a:pt x="289" y="79"/>
                  <a:pt x="290" y="70"/>
                  <a:pt x="284" y="63"/>
                </a:cubicBezTo>
                <a:cubicBezTo>
                  <a:pt x="280" y="57"/>
                  <a:pt x="274" y="53"/>
                  <a:pt x="268" y="47"/>
                </a:cubicBezTo>
                <a:cubicBezTo>
                  <a:pt x="267" y="49"/>
                  <a:pt x="265" y="50"/>
                  <a:pt x="263" y="52"/>
                </a:cubicBezTo>
                <a:close/>
                <a:moveTo>
                  <a:pt x="284" y="146"/>
                </a:moveTo>
                <a:cubicBezTo>
                  <a:pt x="290" y="138"/>
                  <a:pt x="290" y="128"/>
                  <a:pt x="284" y="121"/>
                </a:cubicBezTo>
                <a:cubicBezTo>
                  <a:pt x="279" y="115"/>
                  <a:pt x="274" y="110"/>
                  <a:pt x="270" y="105"/>
                </a:cubicBezTo>
                <a:cubicBezTo>
                  <a:pt x="267" y="108"/>
                  <a:pt x="265" y="109"/>
                  <a:pt x="264" y="111"/>
                </a:cubicBezTo>
                <a:cubicBezTo>
                  <a:pt x="268" y="115"/>
                  <a:pt x="272" y="119"/>
                  <a:pt x="276" y="123"/>
                </a:cubicBezTo>
                <a:cubicBezTo>
                  <a:pt x="280" y="127"/>
                  <a:pt x="282" y="131"/>
                  <a:pt x="280" y="136"/>
                </a:cubicBezTo>
                <a:cubicBezTo>
                  <a:pt x="278" y="141"/>
                  <a:pt x="280" y="143"/>
                  <a:pt x="284" y="146"/>
                </a:cubicBezTo>
                <a:close/>
                <a:moveTo>
                  <a:pt x="118" y="54"/>
                </a:moveTo>
                <a:cubicBezTo>
                  <a:pt x="126" y="59"/>
                  <a:pt x="136" y="59"/>
                  <a:pt x="143" y="53"/>
                </a:cubicBezTo>
                <a:cubicBezTo>
                  <a:pt x="148" y="49"/>
                  <a:pt x="153" y="44"/>
                  <a:pt x="158" y="39"/>
                </a:cubicBezTo>
                <a:cubicBezTo>
                  <a:pt x="156" y="37"/>
                  <a:pt x="155" y="35"/>
                  <a:pt x="154" y="34"/>
                </a:cubicBezTo>
                <a:cubicBezTo>
                  <a:pt x="149" y="38"/>
                  <a:pt x="144" y="42"/>
                  <a:pt x="140" y="46"/>
                </a:cubicBezTo>
                <a:cubicBezTo>
                  <a:pt x="136" y="50"/>
                  <a:pt x="132" y="52"/>
                  <a:pt x="127" y="50"/>
                </a:cubicBezTo>
                <a:cubicBezTo>
                  <a:pt x="122" y="48"/>
                  <a:pt x="120" y="50"/>
                  <a:pt x="118" y="54"/>
                </a:cubicBezTo>
                <a:close/>
                <a:moveTo>
                  <a:pt x="239" y="62"/>
                </a:moveTo>
                <a:cubicBezTo>
                  <a:pt x="234" y="70"/>
                  <a:pt x="233" y="78"/>
                  <a:pt x="238" y="85"/>
                </a:cubicBezTo>
                <a:cubicBezTo>
                  <a:pt x="242" y="91"/>
                  <a:pt x="249" y="97"/>
                  <a:pt x="254" y="102"/>
                </a:cubicBezTo>
                <a:cubicBezTo>
                  <a:pt x="256" y="100"/>
                  <a:pt x="258" y="99"/>
                  <a:pt x="259" y="98"/>
                </a:cubicBezTo>
                <a:cubicBezTo>
                  <a:pt x="255" y="93"/>
                  <a:pt x="251" y="89"/>
                  <a:pt x="247" y="85"/>
                </a:cubicBezTo>
                <a:cubicBezTo>
                  <a:pt x="244" y="81"/>
                  <a:pt x="241" y="77"/>
                  <a:pt x="243" y="72"/>
                </a:cubicBezTo>
                <a:cubicBezTo>
                  <a:pt x="245" y="67"/>
                  <a:pt x="243" y="65"/>
                  <a:pt x="239" y="62"/>
                </a:cubicBezTo>
                <a:close/>
                <a:moveTo>
                  <a:pt x="239" y="150"/>
                </a:moveTo>
                <a:cubicBezTo>
                  <a:pt x="234" y="159"/>
                  <a:pt x="233" y="168"/>
                  <a:pt x="239" y="175"/>
                </a:cubicBezTo>
                <a:cubicBezTo>
                  <a:pt x="244" y="181"/>
                  <a:pt x="249" y="185"/>
                  <a:pt x="254" y="190"/>
                </a:cubicBezTo>
                <a:cubicBezTo>
                  <a:pt x="256" y="188"/>
                  <a:pt x="258" y="187"/>
                  <a:pt x="260" y="186"/>
                </a:cubicBezTo>
                <a:cubicBezTo>
                  <a:pt x="255" y="181"/>
                  <a:pt x="251" y="177"/>
                  <a:pt x="247" y="172"/>
                </a:cubicBezTo>
                <a:cubicBezTo>
                  <a:pt x="243" y="169"/>
                  <a:pt x="241" y="164"/>
                  <a:pt x="243" y="160"/>
                </a:cubicBezTo>
                <a:cubicBezTo>
                  <a:pt x="245" y="155"/>
                  <a:pt x="243" y="153"/>
                  <a:pt x="239" y="150"/>
                </a:cubicBezTo>
                <a:close/>
                <a:moveTo>
                  <a:pt x="264" y="198"/>
                </a:moveTo>
                <a:cubicBezTo>
                  <a:pt x="268" y="203"/>
                  <a:pt x="272" y="207"/>
                  <a:pt x="276" y="211"/>
                </a:cubicBezTo>
                <a:cubicBezTo>
                  <a:pt x="280" y="215"/>
                  <a:pt x="282" y="219"/>
                  <a:pt x="280" y="224"/>
                </a:cubicBezTo>
                <a:cubicBezTo>
                  <a:pt x="278" y="229"/>
                  <a:pt x="280" y="231"/>
                  <a:pt x="284" y="233"/>
                </a:cubicBezTo>
                <a:cubicBezTo>
                  <a:pt x="290" y="225"/>
                  <a:pt x="290" y="215"/>
                  <a:pt x="283" y="207"/>
                </a:cubicBezTo>
                <a:cubicBezTo>
                  <a:pt x="279" y="203"/>
                  <a:pt x="274" y="198"/>
                  <a:pt x="270" y="193"/>
                </a:cubicBezTo>
                <a:cubicBezTo>
                  <a:pt x="267" y="195"/>
                  <a:pt x="266" y="197"/>
                  <a:pt x="264" y="198"/>
                </a:cubicBezTo>
                <a:close/>
                <a:moveTo>
                  <a:pt x="166" y="29"/>
                </a:moveTo>
                <a:cubicBezTo>
                  <a:pt x="170" y="25"/>
                  <a:pt x="174" y="21"/>
                  <a:pt x="179" y="17"/>
                </a:cubicBezTo>
                <a:cubicBezTo>
                  <a:pt x="182" y="13"/>
                  <a:pt x="187" y="11"/>
                  <a:pt x="192" y="13"/>
                </a:cubicBezTo>
                <a:cubicBezTo>
                  <a:pt x="197" y="15"/>
                  <a:pt x="199" y="13"/>
                  <a:pt x="201" y="9"/>
                </a:cubicBezTo>
                <a:cubicBezTo>
                  <a:pt x="193" y="3"/>
                  <a:pt x="182" y="3"/>
                  <a:pt x="175" y="10"/>
                </a:cubicBezTo>
                <a:cubicBezTo>
                  <a:pt x="170" y="14"/>
                  <a:pt x="165" y="19"/>
                  <a:pt x="160" y="23"/>
                </a:cubicBezTo>
                <a:cubicBezTo>
                  <a:pt x="163" y="26"/>
                  <a:pt x="164" y="27"/>
                  <a:pt x="166" y="29"/>
                </a:cubicBezTo>
                <a:close/>
                <a:moveTo>
                  <a:pt x="206" y="54"/>
                </a:moveTo>
                <a:cubicBezTo>
                  <a:pt x="213" y="59"/>
                  <a:pt x="221" y="60"/>
                  <a:pt x="229" y="55"/>
                </a:cubicBezTo>
                <a:cubicBezTo>
                  <a:pt x="235" y="50"/>
                  <a:pt x="240" y="44"/>
                  <a:pt x="246" y="39"/>
                </a:cubicBezTo>
                <a:cubicBezTo>
                  <a:pt x="244" y="37"/>
                  <a:pt x="243" y="35"/>
                  <a:pt x="241" y="33"/>
                </a:cubicBezTo>
                <a:cubicBezTo>
                  <a:pt x="236" y="38"/>
                  <a:pt x="232" y="42"/>
                  <a:pt x="228" y="46"/>
                </a:cubicBezTo>
                <a:cubicBezTo>
                  <a:pt x="224" y="50"/>
                  <a:pt x="220" y="52"/>
                  <a:pt x="215" y="50"/>
                </a:cubicBezTo>
                <a:cubicBezTo>
                  <a:pt x="210" y="47"/>
                  <a:pt x="208" y="50"/>
                  <a:pt x="206" y="54"/>
                </a:cubicBezTo>
                <a:close/>
                <a:moveTo>
                  <a:pt x="254" y="88"/>
                </a:moveTo>
                <a:cubicBezTo>
                  <a:pt x="261" y="81"/>
                  <a:pt x="267" y="73"/>
                  <a:pt x="274" y="66"/>
                </a:cubicBezTo>
                <a:cubicBezTo>
                  <a:pt x="273" y="65"/>
                  <a:pt x="272" y="64"/>
                  <a:pt x="270" y="61"/>
                </a:cubicBezTo>
                <a:cubicBezTo>
                  <a:pt x="262" y="69"/>
                  <a:pt x="255" y="76"/>
                  <a:pt x="248" y="83"/>
                </a:cubicBezTo>
                <a:cubicBezTo>
                  <a:pt x="250" y="85"/>
                  <a:pt x="251" y="86"/>
                  <a:pt x="254" y="88"/>
                </a:cubicBezTo>
                <a:close/>
                <a:moveTo>
                  <a:pt x="254" y="234"/>
                </a:moveTo>
                <a:cubicBezTo>
                  <a:pt x="261" y="227"/>
                  <a:pt x="267" y="220"/>
                  <a:pt x="274" y="212"/>
                </a:cubicBezTo>
                <a:cubicBezTo>
                  <a:pt x="273" y="211"/>
                  <a:pt x="272" y="210"/>
                  <a:pt x="269" y="208"/>
                </a:cubicBezTo>
                <a:cubicBezTo>
                  <a:pt x="262" y="215"/>
                  <a:pt x="256" y="223"/>
                  <a:pt x="249" y="230"/>
                </a:cubicBezTo>
                <a:cubicBezTo>
                  <a:pt x="250" y="231"/>
                  <a:pt x="252" y="232"/>
                  <a:pt x="254" y="234"/>
                </a:cubicBezTo>
                <a:close/>
                <a:moveTo>
                  <a:pt x="29" y="23"/>
                </a:moveTo>
                <a:cubicBezTo>
                  <a:pt x="37" y="31"/>
                  <a:pt x="44" y="37"/>
                  <a:pt x="52" y="44"/>
                </a:cubicBezTo>
                <a:cubicBezTo>
                  <a:pt x="52" y="43"/>
                  <a:pt x="54" y="41"/>
                  <a:pt x="56" y="39"/>
                </a:cubicBezTo>
                <a:cubicBezTo>
                  <a:pt x="48" y="32"/>
                  <a:pt x="41" y="26"/>
                  <a:pt x="33" y="19"/>
                </a:cubicBezTo>
                <a:cubicBezTo>
                  <a:pt x="33" y="19"/>
                  <a:pt x="31" y="21"/>
                  <a:pt x="29" y="23"/>
                </a:cubicBezTo>
                <a:close/>
                <a:moveTo>
                  <a:pt x="202" y="39"/>
                </a:moveTo>
                <a:cubicBezTo>
                  <a:pt x="195" y="32"/>
                  <a:pt x="187" y="26"/>
                  <a:pt x="180" y="19"/>
                </a:cubicBezTo>
                <a:cubicBezTo>
                  <a:pt x="179" y="20"/>
                  <a:pt x="178" y="21"/>
                  <a:pt x="175" y="24"/>
                </a:cubicBezTo>
                <a:cubicBezTo>
                  <a:pt x="183" y="31"/>
                  <a:pt x="190" y="37"/>
                  <a:pt x="198" y="44"/>
                </a:cubicBezTo>
                <a:cubicBezTo>
                  <a:pt x="198" y="43"/>
                  <a:pt x="200" y="41"/>
                  <a:pt x="202" y="39"/>
                </a:cubicBezTo>
                <a:close/>
                <a:moveTo>
                  <a:pt x="114" y="39"/>
                </a:moveTo>
                <a:cubicBezTo>
                  <a:pt x="107" y="32"/>
                  <a:pt x="100" y="25"/>
                  <a:pt x="93" y="18"/>
                </a:cubicBezTo>
                <a:cubicBezTo>
                  <a:pt x="91" y="20"/>
                  <a:pt x="90" y="21"/>
                  <a:pt x="88" y="23"/>
                </a:cubicBezTo>
                <a:cubicBezTo>
                  <a:pt x="95" y="30"/>
                  <a:pt x="102" y="37"/>
                  <a:pt x="110" y="44"/>
                </a:cubicBezTo>
                <a:cubicBezTo>
                  <a:pt x="111" y="43"/>
                  <a:pt x="112" y="41"/>
                  <a:pt x="114" y="39"/>
                </a:cubicBezTo>
                <a:close/>
                <a:moveTo>
                  <a:pt x="269" y="120"/>
                </a:moveTo>
                <a:cubicBezTo>
                  <a:pt x="263" y="128"/>
                  <a:pt x="256" y="135"/>
                  <a:pt x="249" y="142"/>
                </a:cubicBezTo>
                <a:cubicBezTo>
                  <a:pt x="250" y="143"/>
                  <a:pt x="252" y="145"/>
                  <a:pt x="254" y="147"/>
                </a:cubicBezTo>
                <a:cubicBezTo>
                  <a:pt x="261" y="139"/>
                  <a:pt x="268" y="132"/>
                  <a:pt x="274" y="125"/>
                </a:cubicBezTo>
                <a:cubicBezTo>
                  <a:pt x="273" y="124"/>
                  <a:pt x="272" y="122"/>
                  <a:pt x="269" y="120"/>
                </a:cubicBezTo>
                <a:close/>
                <a:moveTo>
                  <a:pt x="80" y="45"/>
                </a:moveTo>
                <a:cubicBezTo>
                  <a:pt x="82" y="43"/>
                  <a:pt x="83" y="41"/>
                  <a:pt x="85" y="39"/>
                </a:cubicBezTo>
                <a:cubicBezTo>
                  <a:pt x="78" y="32"/>
                  <a:pt x="70" y="26"/>
                  <a:pt x="63" y="19"/>
                </a:cubicBezTo>
                <a:cubicBezTo>
                  <a:pt x="62" y="20"/>
                  <a:pt x="61" y="21"/>
                  <a:pt x="59" y="23"/>
                </a:cubicBezTo>
                <a:cubicBezTo>
                  <a:pt x="66" y="31"/>
                  <a:pt x="72" y="38"/>
                  <a:pt x="80" y="45"/>
                </a:cubicBezTo>
                <a:close/>
                <a:moveTo>
                  <a:pt x="144" y="39"/>
                </a:moveTo>
                <a:cubicBezTo>
                  <a:pt x="136" y="32"/>
                  <a:pt x="129" y="26"/>
                  <a:pt x="121" y="19"/>
                </a:cubicBezTo>
                <a:cubicBezTo>
                  <a:pt x="121" y="20"/>
                  <a:pt x="119" y="21"/>
                  <a:pt x="117" y="23"/>
                </a:cubicBezTo>
                <a:cubicBezTo>
                  <a:pt x="124" y="30"/>
                  <a:pt x="131" y="38"/>
                  <a:pt x="138" y="45"/>
                </a:cubicBezTo>
                <a:cubicBezTo>
                  <a:pt x="140" y="43"/>
                  <a:pt x="142" y="42"/>
                  <a:pt x="144" y="39"/>
                </a:cubicBezTo>
                <a:close/>
                <a:moveTo>
                  <a:pt x="173" y="39"/>
                </a:moveTo>
                <a:cubicBezTo>
                  <a:pt x="166" y="32"/>
                  <a:pt x="158" y="26"/>
                  <a:pt x="151" y="19"/>
                </a:cubicBezTo>
                <a:cubicBezTo>
                  <a:pt x="150" y="20"/>
                  <a:pt x="148" y="21"/>
                  <a:pt x="146" y="24"/>
                </a:cubicBezTo>
                <a:cubicBezTo>
                  <a:pt x="154" y="30"/>
                  <a:pt x="161" y="37"/>
                  <a:pt x="168" y="44"/>
                </a:cubicBezTo>
                <a:cubicBezTo>
                  <a:pt x="169" y="43"/>
                  <a:pt x="171" y="41"/>
                  <a:pt x="173" y="39"/>
                </a:cubicBezTo>
                <a:close/>
                <a:moveTo>
                  <a:pt x="270" y="178"/>
                </a:moveTo>
                <a:cubicBezTo>
                  <a:pt x="263" y="186"/>
                  <a:pt x="256" y="193"/>
                  <a:pt x="249" y="201"/>
                </a:cubicBezTo>
                <a:cubicBezTo>
                  <a:pt x="250" y="202"/>
                  <a:pt x="252" y="203"/>
                  <a:pt x="254" y="205"/>
                </a:cubicBezTo>
                <a:cubicBezTo>
                  <a:pt x="261" y="198"/>
                  <a:pt x="268" y="191"/>
                  <a:pt x="274" y="184"/>
                </a:cubicBezTo>
                <a:cubicBezTo>
                  <a:pt x="273" y="183"/>
                  <a:pt x="272" y="181"/>
                  <a:pt x="270" y="178"/>
                </a:cubicBezTo>
                <a:close/>
                <a:moveTo>
                  <a:pt x="254" y="264"/>
                </a:moveTo>
                <a:cubicBezTo>
                  <a:pt x="261" y="256"/>
                  <a:pt x="267" y="249"/>
                  <a:pt x="274" y="241"/>
                </a:cubicBezTo>
                <a:cubicBezTo>
                  <a:pt x="273" y="241"/>
                  <a:pt x="272" y="239"/>
                  <a:pt x="269" y="237"/>
                </a:cubicBezTo>
                <a:cubicBezTo>
                  <a:pt x="263" y="245"/>
                  <a:pt x="256" y="252"/>
                  <a:pt x="250" y="259"/>
                </a:cubicBezTo>
                <a:cubicBezTo>
                  <a:pt x="249" y="259"/>
                  <a:pt x="249" y="259"/>
                  <a:pt x="248" y="259"/>
                </a:cubicBezTo>
                <a:cubicBezTo>
                  <a:pt x="250" y="260"/>
                  <a:pt x="251" y="262"/>
                  <a:pt x="254" y="264"/>
                </a:cubicBezTo>
                <a:close/>
                <a:moveTo>
                  <a:pt x="254" y="176"/>
                </a:moveTo>
                <a:cubicBezTo>
                  <a:pt x="261" y="168"/>
                  <a:pt x="267" y="161"/>
                  <a:pt x="273" y="154"/>
                </a:cubicBezTo>
                <a:cubicBezTo>
                  <a:pt x="273" y="153"/>
                  <a:pt x="272" y="151"/>
                  <a:pt x="270" y="149"/>
                </a:cubicBezTo>
                <a:cubicBezTo>
                  <a:pt x="262" y="157"/>
                  <a:pt x="255" y="163"/>
                  <a:pt x="248" y="170"/>
                </a:cubicBezTo>
                <a:cubicBezTo>
                  <a:pt x="250" y="172"/>
                  <a:pt x="251" y="174"/>
                  <a:pt x="254" y="176"/>
                </a:cubicBezTo>
                <a:close/>
                <a:moveTo>
                  <a:pt x="270" y="32"/>
                </a:moveTo>
                <a:cubicBezTo>
                  <a:pt x="263" y="39"/>
                  <a:pt x="256" y="46"/>
                  <a:pt x="249" y="53"/>
                </a:cubicBezTo>
                <a:cubicBezTo>
                  <a:pt x="250" y="55"/>
                  <a:pt x="252" y="56"/>
                  <a:pt x="253" y="57"/>
                </a:cubicBezTo>
                <a:cubicBezTo>
                  <a:pt x="260" y="50"/>
                  <a:pt x="267" y="43"/>
                  <a:pt x="274" y="36"/>
                </a:cubicBezTo>
                <a:cubicBezTo>
                  <a:pt x="273" y="35"/>
                  <a:pt x="272" y="33"/>
                  <a:pt x="270" y="32"/>
                </a:cubicBezTo>
                <a:close/>
                <a:moveTo>
                  <a:pt x="254" y="117"/>
                </a:moveTo>
                <a:cubicBezTo>
                  <a:pt x="261" y="110"/>
                  <a:pt x="267" y="103"/>
                  <a:pt x="274" y="95"/>
                </a:cubicBezTo>
                <a:cubicBezTo>
                  <a:pt x="273" y="95"/>
                  <a:pt x="272" y="93"/>
                  <a:pt x="270" y="91"/>
                </a:cubicBezTo>
                <a:cubicBezTo>
                  <a:pt x="263" y="98"/>
                  <a:pt x="256" y="106"/>
                  <a:pt x="250" y="113"/>
                </a:cubicBezTo>
                <a:cubicBezTo>
                  <a:pt x="250" y="113"/>
                  <a:pt x="249" y="112"/>
                  <a:pt x="249" y="112"/>
                </a:cubicBezTo>
                <a:cubicBezTo>
                  <a:pt x="250" y="113"/>
                  <a:pt x="252" y="115"/>
                  <a:pt x="254" y="117"/>
                </a:cubicBezTo>
                <a:close/>
                <a:moveTo>
                  <a:pt x="209" y="19"/>
                </a:moveTo>
                <a:cubicBezTo>
                  <a:pt x="208" y="20"/>
                  <a:pt x="207" y="21"/>
                  <a:pt x="205" y="23"/>
                </a:cubicBezTo>
                <a:cubicBezTo>
                  <a:pt x="213" y="30"/>
                  <a:pt x="220" y="37"/>
                  <a:pt x="227" y="43"/>
                </a:cubicBezTo>
                <a:cubicBezTo>
                  <a:pt x="226" y="43"/>
                  <a:pt x="226" y="44"/>
                  <a:pt x="225" y="44"/>
                </a:cubicBezTo>
                <a:cubicBezTo>
                  <a:pt x="227" y="42"/>
                  <a:pt x="229" y="41"/>
                  <a:pt x="232" y="39"/>
                </a:cubicBezTo>
                <a:cubicBezTo>
                  <a:pt x="224" y="32"/>
                  <a:pt x="217" y="26"/>
                  <a:pt x="209" y="19"/>
                </a:cubicBezTo>
                <a:close/>
                <a:moveTo>
                  <a:pt x="235" y="53"/>
                </a:moveTo>
                <a:cubicBezTo>
                  <a:pt x="241" y="60"/>
                  <a:pt x="248" y="67"/>
                  <a:pt x="254" y="73"/>
                </a:cubicBezTo>
                <a:cubicBezTo>
                  <a:pt x="256" y="71"/>
                  <a:pt x="258" y="69"/>
                  <a:pt x="259" y="68"/>
                </a:cubicBezTo>
                <a:cubicBezTo>
                  <a:pt x="252" y="62"/>
                  <a:pt x="246" y="55"/>
                  <a:pt x="240" y="48"/>
                </a:cubicBezTo>
                <a:cubicBezTo>
                  <a:pt x="238" y="50"/>
                  <a:pt x="237" y="52"/>
                  <a:pt x="235" y="53"/>
                </a:cubicBezTo>
                <a:close/>
                <a:moveTo>
                  <a:pt x="235" y="23"/>
                </a:moveTo>
                <a:cubicBezTo>
                  <a:pt x="242" y="29"/>
                  <a:pt x="248" y="36"/>
                  <a:pt x="254" y="42"/>
                </a:cubicBezTo>
                <a:cubicBezTo>
                  <a:pt x="256" y="41"/>
                  <a:pt x="258" y="40"/>
                  <a:pt x="259" y="39"/>
                </a:cubicBezTo>
                <a:cubicBezTo>
                  <a:pt x="252" y="32"/>
                  <a:pt x="246" y="25"/>
                  <a:pt x="239" y="19"/>
                </a:cubicBezTo>
                <a:cubicBezTo>
                  <a:pt x="238" y="20"/>
                  <a:pt x="236" y="21"/>
                  <a:pt x="235"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Tree>
    <p:extLst>
      <p:ext uri="{BB962C8B-B14F-4D97-AF65-F5344CB8AC3E}">
        <p14:creationId xmlns:p14="http://schemas.microsoft.com/office/powerpoint/2010/main" val="12357127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DE6"/>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781E1530-6CA8-41F3-9AD0-4E3B0A89269D}"/>
              </a:ext>
            </a:extLst>
          </p:cNvPr>
          <p:cNvSpPr txBox="1">
            <a:spLocks noGrp="1"/>
          </p:cNvSpPr>
          <p:nvPr>
            <p:ph type="title"/>
          </p:nvPr>
        </p:nvSpPr>
        <p:spPr>
          <a:xfrm>
            <a:off x="311700" y="445029"/>
            <a:ext cx="8520598" cy="572697"/>
          </a:xfrm>
          <a:prstGeom prst="rect">
            <a:avLst/>
          </a:prstGeom>
          <a:noFill/>
          <a:ln>
            <a:noFill/>
          </a:ln>
        </p:spPr>
        <p:txBody>
          <a:bodyPr vert="horz" wrap="square" lIns="91421" tIns="91421" rIns="91421" bIns="91421" anchor="t" anchorCtr="0" compatLnSpc="1">
            <a:normAutofit/>
          </a:bodyPr>
          <a:lstStyle/>
          <a:p>
            <a:pPr lvl="0"/>
            <a:endParaRPr lang="es-PE"/>
          </a:p>
        </p:txBody>
      </p:sp>
      <p:sp>
        <p:nvSpPr>
          <p:cNvPr id="3" name="Google Shape;7;p1">
            <a:extLst>
              <a:ext uri="{FF2B5EF4-FFF2-40B4-BE49-F238E27FC236}">
                <a16:creationId xmlns:a16="http://schemas.microsoft.com/office/drawing/2014/main" id="{23158BA9-7F5A-404A-BA06-CFA8B574F31B}"/>
              </a:ext>
            </a:extLst>
          </p:cNvPr>
          <p:cNvSpPr txBox="1">
            <a:spLocks noGrp="1"/>
          </p:cNvSpPr>
          <p:nvPr>
            <p:ph type="body" idx="1"/>
          </p:nvPr>
        </p:nvSpPr>
        <p:spPr>
          <a:xfrm>
            <a:off x="311700" y="1152473"/>
            <a:ext cx="8520598" cy="3416399"/>
          </a:xfrm>
          <a:prstGeom prst="rect">
            <a:avLst/>
          </a:prstGeom>
          <a:noFill/>
          <a:ln>
            <a:noFill/>
          </a:ln>
        </p:spPr>
        <p:txBody>
          <a:bodyPr vert="horz" wrap="square" lIns="91421" tIns="91421" rIns="91421" bIns="91421" anchor="t" anchorCtr="0" compatLnSpc="1">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4" r:id="rId22"/>
    <p:sldLayoutId id="2147483676" r:id="rId23"/>
    <p:sldLayoutId id="2147483677" r:id="rId24"/>
    <p:sldLayoutId id="2147483678" r:id="rId25"/>
    <p:sldLayoutId id="2147483679" r:id="rId26"/>
  </p:sldLayoutIdLst>
  <p:transition/>
  <p:txStyles>
    <p:titleStyle>
      <a:lvl1pPr marL="0" marR="0" lvl="0" indent="0" algn="l" defTabSz="914400" rtl="0" fontAlgn="auto" hangingPunct="1">
        <a:lnSpc>
          <a:spcPct val="100000"/>
        </a:lnSpc>
        <a:spcBef>
          <a:spcPct val="0"/>
        </a:spcBef>
        <a:spcAft>
          <a:spcPct val="0"/>
        </a:spcAft>
        <a:buNone/>
        <a:defRPr lang="es-PE" sz="3200" b="0" i="0" u="none" strike="noStrike" kern="0" cap="none" spc="0" baseline="0">
          <a:solidFill>
            <a:srgbClr val="3A1603"/>
          </a:solidFill>
          <a:uFillTx/>
          <a:latin typeface="Rakkas"/>
          <a:ea typeface="Rakkas"/>
          <a:cs typeface="Rakkas"/>
        </a:defRPr>
      </a:lvl1pPr>
    </p:titleStyle>
    <p:bodyStyle>
      <a:lvl1pPr marL="457200" marR="0" lvl="0" indent="-317497" algn="l" defTabSz="914400" rtl="0" fontAlgn="auto" hangingPunct="1">
        <a:lnSpc>
          <a:spcPct val="115000"/>
        </a:lnSpc>
        <a:spcBef>
          <a:spcPct val="0"/>
        </a:spcBef>
        <a:spcAft>
          <a:spcPct val="0"/>
        </a:spcAft>
        <a:buClr>
          <a:srgbClr val="948578"/>
        </a:buClr>
        <a:buSzPts val="1400"/>
        <a:buFont typeface="Alegreya Sans"/>
        <a:buChar char="●"/>
        <a:defRPr lang="es-PE" sz="1400" b="0" i="0" u="none" strike="noStrike" kern="0" cap="none" spc="0" baseline="0">
          <a:solidFill>
            <a:srgbClr val="948578"/>
          </a:solidFill>
          <a:uFillTx/>
          <a:latin typeface="Alegreya Sans"/>
          <a:ea typeface="Alegreya Sans"/>
          <a:cs typeface="Alegreya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246">
    <p:spTree>
      <p:nvGrpSpPr>
        <p:cNvPr id="1" name=""/>
        <p:cNvGrpSpPr/>
        <p:nvPr/>
      </p:nvGrpSpPr>
      <p:grpSpPr>
        <a:xfrm>
          <a:off x="0" y="0"/>
          <a:ext cx="0" cy="0"/>
          <a:chOff x="0" y="0"/>
          <a:chExt cx="0" cy="0"/>
        </a:xfrm>
      </p:grpSpPr>
      <p:sp>
        <p:nvSpPr>
          <p:cNvPr id="2" name="Forma libre: forma 10">
            <a:extLst>
              <a:ext uri="{FF2B5EF4-FFF2-40B4-BE49-F238E27FC236}">
                <a16:creationId xmlns:a16="http://schemas.microsoft.com/office/drawing/2014/main" id="{0F523FED-2426-4497-A450-A517E3F54DDC}"/>
              </a:ext>
            </a:extLst>
          </p:cNvPr>
          <p:cNvSpPr/>
          <p:nvPr/>
        </p:nvSpPr>
        <p:spPr>
          <a:xfrm rot="19252860">
            <a:off x="893899" y="2658454"/>
            <a:ext cx="4012752" cy="4213975"/>
          </a:xfrm>
          <a:custGeom>
            <a:avLst/>
            <a:gdLst>
              <a:gd name="f0" fmla="val 10800000"/>
              <a:gd name="f1" fmla="val 5400000"/>
              <a:gd name="f2" fmla="val 180"/>
              <a:gd name="f3" fmla="val w"/>
              <a:gd name="f4" fmla="val h"/>
              <a:gd name="f5" fmla="val 0"/>
              <a:gd name="f6" fmla="val 5350340"/>
              <a:gd name="f7" fmla="val 5618634"/>
              <a:gd name="f8" fmla="val 1267602"/>
              <a:gd name="f9" fmla="+- 0 0 -90"/>
              <a:gd name="f10" fmla="*/ f3 1 5350340"/>
              <a:gd name="f11" fmla="*/ f4 1 5618634"/>
              <a:gd name="f12" fmla="val f5"/>
              <a:gd name="f13" fmla="val f6"/>
              <a:gd name="f14" fmla="val f7"/>
              <a:gd name="f15" fmla="*/ f9 f0 1"/>
              <a:gd name="f16" fmla="+- f14 0 f12"/>
              <a:gd name="f17" fmla="+- f13 0 f12"/>
              <a:gd name="f18" fmla="*/ f15 1 f2"/>
              <a:gd name="f19" fmla="*/ f17 1 5350340"/>
              <a:gd name="f20" fmla="*/ f16 1 5618634"/>
              <a:gd name="f21" fmla="*/ 5350340 f17 1"/>
              <a:gd name="f22" fmla="*/ 0 f16 1"/>
              <a:gd name="f23" fmla="*/ 5618634 f16 1"/>
              <a:gd name="f24" fmla="*/ 0 f17 1"/>
              <a:gd name="f25" fmla="*/ 1267602 f16 1"/>
              <a:gd name="f26" fmla="+- f18 0 f1"/>
              <a:gd name="f27" fmla="*/ f21 1 5350340"/>
              <a:gd name="f28" fmla="*/ f22 1 5618634"/>
              <a:gd name="f29" fmla="*/ f23 1 5618634"/>
              <a:gd name="f30" fmla="*/ f24 1 5350340"/>
              <a:gd name="f31" fmla="*/ f25 1 5618634"/>
              <a:gd name="f32" fmla="*/ f12 1 f19"/>
              <a:gd name="f33" fmla="*/ f13 1 f19"/>
              <a:gd name="f34" fmla="*/ f12 1 f20"/>
              <a:gd name="f35" fmla="*/ f14 1 f20"/>
              <a:gd name="f36" fmla="*/ f27 1 f19"/>
              <a:gd name="f37" fmla="*/ f28 1 f20"/>
              <a:gd name="f38" fmla="*/ f29 1 f20"/>
              <a:gd name="f39" fmla="*/ f30 1 f19"/>
              <a:gd name="f40" fmla="*/ f31 1 f20"/>
              <a:gd name="f41" fmla="*/ f32 f10 1"/>
              <a:gd name="f42" fmla="*/ f33 f10 1"/>
              <a:gd name="f43" fmla="*/ f35 f11 1"/>
              <a:gd name="f44" fmla="*/ f34 f11 1"/>
              <a:gd name="f45" fmla="*/ f36 f10 1"/>
              <a:gd name="f46" fmla="*/ f37 f11 1"/>
              <a:gd name="f47" fmla="*/ f38 f11 1"/>
              <a:gd name="f48" fmla="*/ f39 f10 1"/>
              <a:gd name="f49" fmla="*/ f40 f11 1"/>
            </a:gdLst>
            <a:ahLst/>
            <a:cxnLst>
              <a:cxn ang="3cd4">
                <a:pos x="hc" y="t"/>
              </a:cxn>
              <a:cxn ang="0">
                <a:pos x="r" y="vc"/>
              </a:cxn>
              <a:cxn ang="cd4">
                <a:pos x="hc" y="b"/>
              </a:cxn>
              <a:cxn ang="cd2">
                <a:pos x="l" y="vc"/>
              </a:cxn>
              <a:cxn ang="f26">
                <a:pos x="f45" y="f46"/>
              </a:cxn>
              <a:cxn ang="f26">
                <a:pos x="f45" y="f47"/>
              </a:cxn>
              <a:cxn ang="f26">
                <a:pos x="f48" y="f49"/>
              </a:cxn>
              <a:cxn ang="f26">
                <a:pos x="f48" y="f46"/>
              </a:cxn>
            </a:cxnLst>
            <a:rect l="f41" t="f44" r="f42" b="f43"/>
            <a:pathLst>
              <a:path w="5350340" h="5618634">
                <a:moveTo>
                  <a:pt x="f6" y="f5"/>
                </a:moveTo>
                <a:lnTo>
                  <a:pt x="f6" y="f7"/>
                </a:lnTo>
                <a:lnTo>
                  <a:pt x="f5" y="f8"/>
                </a:lnTo>
                <a:lnTo>
                  <a:pt x="f5" y="f5"/>
                </a:lnTo>
                <a:close/>
              </a:path>
            </a:pathLst>
          </a:custGeom>
          <a:solidFill>
            <a:srgbClr val="F6E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F6EDE6"/>
              </a:solidFill>
              <a:uFillTx/>
              <a:latin typeface="Arial"/>
            </a:endParaRPr>
          </a:p>
        </p:txBody>
      </p:sp>
      <p:sp>
        <p:nvSpPr>
          <p:cNvPr id="3" name="Forma libre: forma 8">
            <a:extLst>
              <a:ext uri="{FF2B5EF4-FFF2-40B4-BE49-F238E27FC236}">
                <a16:creationId xmlns:a16="http://schemas.microsoft.com/office/drawing/2014/main" id="{0AD3649A-9D02-474F-987E-D2630974B797}"/>
              </a:ext>
            </a:extLst>
          </p:cNvPr>
          <p:cNvSpPr/>
          <p:nvPr/>
        </p:nvSpPr>
        <p:spPr>
          <a:xfrm rot="19252860">
            <a:off x="-1212595" y="-18882"/>
            <a:ext cx="4012752" cy="4377909"/>
          </a:xfrm>
          <a:custGeom>
            <a:avLst/>
            <a:gdLst>
              <a:gd name="f0" fmla="val 10800000"/>
              <a:gd name="f1" fmla="val 5400000"/>
              <a:gd name="f2" fmla="val 180"/>
              <a:gd name="f3" fmla="val w"/>
              <a:gd name="f4" fmla="val h"/>
              <a:gd name="f5" fmla="val 0"/>
              <a:gd name="f6" fmla="val 5350340"/>
              <a:gd name="f7" fmla="val 5837210"/>
              <a:gd name="f8" fmla="val 3672206"/>
              <a:gd name="f9" fmla="val 1364701"/>
              <a:gd name="f10" fmla="val 4515607"/>
              <a:gd name="f11" fmla="+- 0 0 -90"/>
              <a:gd name="f12" fmla="*/ f3 1 5350340"/>
              <a:gd name="f13" fmla="*/ f4 1 5837210"/>
              <a:gd name="f14" fmla="val f5"/>
              <a:gd name="f15" fmla="val f6"/>
              <a:gd name="f16" fmla="val f7"/>
              <a:gd name="f17" fmla="*/ f11 f0 1"/>
              <a:gd name="f18" fmla="+- f16 0 f14"/>
              <a:gd name="f19" fmla="+- f15 0 f14"/>
              <a:gd name="f20" fmla="*/ f17 1 f2"/>
              <a:gd name="f21" fmla="*/ f19 1 5350340"/>
              <a:gd name="f22" fmla="*/ f18 1 5837210"/>
              <a:gd name="f23" fmla="*/ 3672206 f19 1"/>
              <a:gd name="f24" fmla="*/ 0 f18 1"/>
              <a:gd name="f25" fmla="*/ 5350340 f19 1"/>
              <a:gd name="f26" fmla="*/ 1364701 f18 1"/>
              <a:gd name="f27" fmla="*/ 5837210 f18 1"/>
              <a:gd name="f28" fmla="*/ 0 f19 1"/>
              <a:gd name="f29" fmla="*/ 4515607 f18 1"/>
              <a:gd name="f30" fmla="+- f20 0 f1"/>
              <a:gd name="f31" fmla="*/ f23 1 5350340"/>
              <a:gd name="f32" fmla="*/ f24 1 5837210"/>
              <a:gd name="f33" fmla="*/ f25 1 5350340"/>
              <a:gd name="f34" fmla="*/ f26 1 5837210"/>
              <a:gd name="f35" fmla="*/ f27 1 5837210"/>
              <a:gd name="f36" fmla="*/ f28 1 5350340"/>
              <a:gd name="f37" fmla="*/ f29 1 5837210"/>
              <a:gd name="f38" fmla="*/ f14 1 f21"/>
              <a:gd name="f39" fmla="*/ f15 1 f21"/>
              <a:gd name="f40" fmla="*/ f14 1 f22"/>
              <a:gd name="f41" fmla="*/ f16 1 f22"/>
              <a:gd name="f42" fmla="*/ f31 1 f21"/>
              <a:gd name="f43" fmla="*/ f32 1 f22"/>
              <a:gd name="f44" fmla="*/ f33 1 f21"/>
              <a:gd name="f45" fmla="*/ f34 1 f22"/>
              <a:gd name="f46" fmla="*/ f35 1 f22"/>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3 1"/>
              <a:gd name="f58" fmla="*/ f47 f12 1"/>
              <a:gd name="f59" fmla="*/ f48 f13 1"/>
            </a:gdLst>
            <a:ahLst/>
            <a:cxnLst>
              <a:cxn ang="3cd4">
                <a:pos x="hc" y="t"/>
              </a:cxn>
              <a:cxn ang="0">
                <a:pos x="r" y="vc"/>
              </a:cxn>
              <a:cxn ang="cd4">
                <a:pos x="hc" y="b"/>
              </a:cxn>
              <a:cxn ang="cd2">
                <a:pos x="l" y="vc"/>
              </a:cxn>
              <a:cxn ang="f30">
                <a:pos x="f53" y="f54"/>
              </a:cxn>
              <a:cxn ang="f30">
                <a:pos x="f55" y="f56"/>
              </a:cxn>
              <a:cxn ang="f30">
                <a:pos x="f55" y="f57"/>
              </a:cxn>
              <a:cxn ang="f30">
                <a:pos x="f58" y="f57"/>
              </a:cxn>
              <a:cxn ang="f30">
                <a:pos x="f58" y="f59"/>
              </a:cxn>
            </a:cxnLst>
            <a:rect l="f49" t="f52" r="f50" b="f51"/>
            <a:pathLst>
              <a:path w="5350340" h="5837210">
                <a:moveTo>
                  <a:pt x="f8" y="f5"/>
                </a:moveTo>
                <a:lnTo>
                  <a:pt x="f6" y="f9"/>
                </a:lnTo>
                <a:lnTo>
                  <a:pt x="f6" y="f7"/>
                </a:lnTo>
                <a:lnTo>
                  <a:pt x="f5" y="f7"/>
                </a:lnTo>
                <a:lnTo>
                  <a:pt x="f5" y="f10"/>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F6EDE6"/>
              </a:solidFill>
              <a:uFillTx/>
              <a:latin typeface="Arial"/>
            </a:endParaRPr>
          </a:p>
        </p:txBody>
      </p:sp>
      <p:pic>
        <p:nvPicPr>
          <p:cNvPr id="4" name="Imagen 4">
            <a:extLst>
              <a:ext uri="{FF2B5EF4-FFF2-40B4-BE49-F238E27FC236}">
                <a16:creationId xmlns:a16="http://schemas.microsoft.com/office/drawing/2014/main" id="{7BD572F1-2B39-495D-A180-FC95CBBCD6CF}"/>
              </a:ext>
            </a:extLst>
          </p:cNvPr>
          <p:cNvPicPr>
            <a:picLocks noChangeAspect="1"/>
          </p:cNvPicPr>
          <p:nvPr/>
        </p:nvPicPr>
        <p:blipFill>
          <a:blip r:embed="rId3"/>
          <a:stretch>
            <a:fillRect/>
          </a:stretch>
        </p:blipFill>
        <p:spPr>
          <a:xfrm flipH="1">
            <a:off x="-49578" y="514350"/>
            <a:ext cx="6251167" cy="4689180"/>
          </a:xfrm>
          <a:prstGeom prst="rect">
            <a:avLst/>
          </a:prstGeom>
          <a:noFill/>
          <a:ln cap="flat">
            <a:noFill/>
          </a:ln>
        </p:spPr>
      </p:pic>
      <p:pic>
        <p:nvPicPr>
          <p:cNvPr id="5" name="Imagen 6">
            <a:extLst>
              <a:ext uri="{FF2B5EF4-FFF2-40B4-BE49-F238E27FC236}">
                <a16:creationId xmlns:a16="http://schemas.microsoft.com/office/drawing/2014/main" id="{12AC2149-2A43-4DF5-9763-FC8E809B60A5}"/>
              </a:ext>
            </a:extLst>
          </p:cNvPr>
          <p:cNvPicPr>
            <a:picLocks noChangeAspect="1"/>
          </p:cNvPicPr>
          <p:nvPr/>
        </p:nvPicPr>
        <p:blipFill>
          <a:blip r:embed="rId4"/>
          <a:stretch>
            <a:fillRect/>
          </a:stretch>
        </p:blipFill>
        <p:spPr>
          <a:xfrm>
            <a:off x="3912598" y="1194681"/>
            <a:ext cx="5997311" cy="4008848"/>
          </a:xfrm>
          <a:prstGeom prst="rect">
            <a:avLst/>
          </a:prstGeom>
          <a:noFill/>
          <a:ln cap="flat">
            <a:noFill/>
          </a:ln>
          <a:effectLst>
            <a:outerShdw dist="38096" dir="18900000" algn="tl">
              <a:srgbClr val="000000">
                <a:alpha val="40000"/>
              </a:srgbClr>
            </a:outerShdw>
          </a:effectLst>
        </p:spPr>
      </p:pic>
      <p:sp>
        <p:nvSpPr>
          <p:cNvPr id="6" name="Rectangle 7">
            <a:extLst>
              <a:ext uri="{FF2B5EF4-FFF2-40B4-BE49-F238E27FC236}">
                <a16:creationId xmlns:a16="http://schemas.microsoft.com/office/drawing/2014/main" id="{EF8B580C-7A63-4EF1-BF52-F0BF60E6DD2F}"/>
              </a:ext>
            </a:extLst>
          </p:cNvPr>
          <p:cNvSpPr/>
          <p:nvPr/>
        </p:nvSpPr>
        <p:spPr>
          <a:xfrm>
            <a:off x="4572000" y="2238981"/>
            <a:ext cx="4578665" cy="332768"/>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a typeface="맑은 고딕" pitchFamily="34"/>
            </a:endParaRPr>
          </a:p>
        </p:txBody>
      </p:sp>
      <p:sp>
        <p:nvSpPr>
          <p:cNvPr id="7" name="TextBox 7">
            <a:extLst>
              <a:ext uri="{FF2B5EF4-FFF2-40B4-BE49-F238E27FC236}">
                <a16:creationId xmlns:a16="http://schemas.microsoft.com/office/drawing/2014/main" id="{BC4C7481-332B-40D0-A061-4DC522D4D678}"/>
              </a:ext>
            </a:extLst>
          </p:cNvPr>
          <p:cNvSpPr txBox="1"/>
          <p:nvPr/>
        </p:nvSpPr>
        <p:spPr>
          <a:xfrm>
            <a:off x="3089483" y="930365"/>
            <a:ext cx="5997311" cy="1446553"/>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8800" b="1" i="0" u="none" strike="noStrike" kern="0" cap="none" spc="0" baseline="0">
                <a:solidFill>
                  <a:srgbClr val="F6EDE6"/>
                </a:solidFill>
                <a:effectLst>
                  <a:outerShdw dist="38096" dir="2700000">
                    <a:srgbClr val="000000"/>
                  </a:outerShdw>
                </a:effectLst>
                <a:uFillTx/>
                <a:latin typeface="Algerian" pitchFamily="82"/>
                <a:ea typeface="Arial"/>
                <a:cs typeface="Arial" panose="020B0604020202020204" pitchFamily="34" charset="0"/>
              </a:rPr>
              <a:t>MEDIEBLA</a:t>
            </a:r>
          </a:p>
        </p:txBody>
      </p:sp>
      <p:sp>
        <p:nvSpPr>
          <p:cNvPr id="8" name="TextBox 7">
            <a:extLst>
              <a:ext uri="{FF2B5EF4-FFF2-40B4-BE49-F238E27FC236}">
                <a16:creationId xmlns:a16="http://schemas.microsoft.com/office/drawing/2014/main" id="{60F0FC09-4B53-42BA-81E9-FC7C65BDA535}"/>
              </a:ext>
            </a:extLst>
          </p:cNvPr>
          <p:cNvSpPr txBox="1"/>
          <p:nvPr/>
        </p:nvSpPr>
        <p:spPr>
          <a:xfrm>
            <a:off x="4724603" y="2193418"/>
            <a:ext cx="2727069" cy="415494"/>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MX" sz="2100" b="0" i="0" u="none" strike="noStrike" kern="0" cap="none" spc="450" baseline="0" dirty="0">
                <a:solidFill>
                  <a:srgbClr val="F6EDE6"/>
                </a:solidFill>
                <a:uFillTx/>
                <a:latin typeface="Anaheim" pitchFamily="2"/>
                <a:ea typeface="Roboto Black" pitchFamily="2"/>
                <a:cs typeface="Arial" panose="020B0604020202020204" pitchFamily="34" charset="0"/>
              </a:rPr>
              <a:t>FREE TEMPLATE</a:t>
            </a:r>
            <a:endParaRPr lang="en-US" sz="2100" b="0" i="0" u="none" strike="noStrike" kern="0" cap="none" spc="450" baseline="0" dirty="0">
              <a:solidFill>
                <a:srgbClr val="F6EDE6"/>
              </a:solidFill>
              <a:uFillTx/>
              <a:latin typeface="Anaheim" panose="02000503000000000000" pitchFamily="2" charset="0"/>
              <a:ea typeface="Arial"/>
              <a:cs typeface="Arial" pitchFamily="34" charset="0"/>
            </a:endParaRPr>
          </a:p>
        </p:txBody>
      </p:sp>
      <p:grpSp>
        <p:nvGrpSpPr>
          <p:cNvPr id="9" name="Gráfico 10">
            <a:extLst>
              <a:ext uri="{FF2B5EF4-FFF2-40B4-BE49-F238E27FC236}">
                <a16:creationId xmlns:a16="http://schemas.microsoft.com/office/drawing/2014/main" id="{B19F079C-9242-4693-91A5-1351EF6AE817}"/>
              </a:ext>
            </a:extLst>
          </p:cNvPr>
          <p:cNvGrpSpPr/>
          <p:nvPr/>
        </p:nvGrpSpPr>
        <p:grpSpPr>
          <a:xfrm>
            <a:off x="177494" y="203481"/>
            <a:ext cx="527544" cy="527544"/>
            <a:chOff x="177494" y="203481"/>
            <a:chExt cx="527544" cy="527544"/>
          </a:xfrm>
        </p:grpSpPr>
        <p:sp>
          <p:nvSpPr>
            <p:cNvPr id="10" name="Forma libre: forma 30">
              <a:extLst>
                <a:ext uri="{FF2B5EF4-FFF2-40B4-BE49-F238E27FC236}">
                  <a16:creationId xmlns:a16="http://schemas.microsoft.com/office/drawing/2014/main" id="{BB714B71-C725-4237-8814-64026820061A}"/>
                </a:ext>
              </a:extLst>
            </p:cNvPr>
            <p:cNvSpPr/>
            <p:nvPr/>
          </p:nvSpPr>
          <p:spPr>
            <a:xfrm>
              <a:off x="177494" y="203481"/>
              <a:ext cx="527544" cy="52754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EB8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 name="Forma libre: forma 31">
              <a:extLst>
                <a:ext uri="{FF2B5EF4-FFF2-40B4-BE49-F238E27FC236}">
                  <a16:creationId xmlns:a16="http://schemas.microsoft.com/office/drawing/2014/main" id="{54DA802D-1124-40F5-8F36-E2942FA49DBE}"/>
                </a:ext>
              </a:extLst>
            </p:cNvPr>
            <p:cNvSpPr/>
            <p:nvPr/>
          </p:nvSpPr>
          <p:spPr>
            <a:xfrm>
              <a:off x="245351" y="268284"/>
              <a:ext cx="411178" cy="39791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 name="Grupo 1">
            <a:extLst>
              <a:ext uri="{FF2B5EF4-FFF2-40B4-BE49-F238E27FC236}">
                <a16:creationId xmlns:a16="http://schemas.microsoft.com/office/drawing/2014/main" id="{03CEFED2-3C40-4E91-8B29-A170B2AE96DC}"/>
              </a:ext>
            </a:extLst>
          </p:cNvPr>
          <p:cNvGrpSpPr/>
          <p:nvPr/>
        </p:nvGrpSpPr>
        <p:grpSpPr>
          <a:xfrm>
            <a:off x="3598338" y="543286"/>
            <a:ext cx="4909128" cy="461665"/>
            <a:chOff x="3598338" y="543286"/>
            <a:chExt cx="4909128" cy="461665"/>
          </a:xfrm>
          <a:solidFill>
            <a:srgbClr val="B18121"/>
          </a:solidFill>
        </p:grpSpPr>
        <p:sp>
          <p:nvSpPr>
            <p:cNvPr id="13" name="TextBox 7">
              <a:extLst>
                <a:ext uri="{FF2B5EF4-FFF2-40B4-BE49-F238E27FC236}">
                  <a16:creationId xmlns:a16="http://schemas.microsoft.com/office/drawing/2014/main" id="{E4F72EB2-2708-4239-887A-2DCBE841DE7D}"/>
                </a:ext>
              </a:extLst>
            </p:cNvPr>
            <p:cNvSpPr txBox="1"/>
            <p:nvPr/>
          </p:nvSpPr>
          <p:spPr>
            <a:xfrm>
              <a:off x="4670067" y="543286"/>
              <a:ext cx="2727069" cy="461665"/>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MX" sz="2400" b="1" i="0" u="none" strike="noStrike" kern="0" cap="none" spc="450" baseline="0" dirty="0">
                  <a:solidFill>
                    <a:srgbClr val="F6EDE6"/>
                  </a:solidFill>
                  <a:uFillTx/>
                  <a:latin typeface="Arial"/>
                  <a:ea typeface="Roboto Black" pitchFamily="2"/>
                  <a:cs typeface="Arial" panose="020B0604020202020204" pitchFamily="34" charset="0"/>
                </a:rPr>
                <a:t>STYLE</a:t>
              </a:r>
              <a:endParaRPr lang="en-US" sz="2400" b="1" i="0" u="none" strike="noStrike" kern="0" cap="none" spc="450" baseline="0" dirty="0">
                <a:solidFill>
                  <a:srgbClr val="F6EDE6"/>
                </a:solidFill>
                <a:uFillTx/>
                <a:latin typeface="Arial"/>
                <a:ea typeface="Arial"/>
                <a:cs typeface="Arial" pitchFamily="34" charset="0"/>
              </a:endParaRPr>
            </a:p>
          </p:txBody>
        </p:sp>
        <p:sp>
          <p:nvSpPr>
            <p:cNvPr id="14" name="Google Shape;15;p2">
              <a:extLst>
                <a:ext uri="{FF2B5EF4-FFF2-40B4-BE49-F238E27FC236}">
                  <a16:creationId xmlns:a16="http://schemas.microsoft.com/office/drawing/2014/main" id="{36D29110-D512-4340-865E-CBC5AAD1FE4F}"/>
                </a:ext>
              </a:extLst>
            </p:cNvPr>
            <p:cNvSpPr/>
            <p:nvPr/>
          </p:nvSpPr>
          <p:spPr>
            <a:xfrm rot="16200004">
              <a:off x="4279754" y="39752"/>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B680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5;p2">
              <a:extLst>
                <a:ext uri="{FF2B5EF4-FFF2-40B4-BE49-F238E27FC236}">
                  <a16:creationId xmlns:a16="http://schemas.microsoft.com/office/drawing/2014/main" id="{7432933F-988F-462D-9398-5807CEC4CCF1}"/>
                </a:ext>
              </a:extLst>
            </p:cNvPr>
            <p:cNvSpPr/>
            <p:nvPr/>
          </p:nvSpPr>
          <p:spPr>
            <a:xfrm rot="5400013">
              <a:off x="7592669" y="-8683"/>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solidFill>
              <a:srgbClr val="BB680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6" name="TextBox 59">
            <a:extLst>
              <a:ext uri="{FF2B5EF4-FFF2-40B4-BE49-F238E27FC236}">
                <a16:creationId xmlns:a16="http://schemas.microsoft.com/office/drawing/2014/main" id="{C62BE17D-DDA5-4D17-832F-BDFD3CA6D950}"/>
              </a:ext>
            </a:extLst>
          </p:cNvPr>
          <p:cNvSpPr txBox="1"/>
          <p:nvPr/>
        </p:nvSpPr>
        <p:spPr>
          <a:xfrm>
            <a:off x="-396913" y="4774576"/>
            <a:ext cx="2381390" cy="368923"/>
          </a:xfrm>
          <a:prstGeom prst="rect">
            <a:avLst/>
          </a:prstGeom>
          <a:noFill/>
          <a:ln cap="flat">
            <a:noFill/>
          </a:ln>
        </p:spPr>
        <p:txBody>
          <a:bodyPr vert="horz" wrap="square" lIns="91028" tIns="45518" rIns="91028" bIns="45518" anchor="ctr" anchorCtr="1" compatLnSpc="1">
            <a:spAutoFit/>
          </a:bodyPr>
          <a:lstStyle/>
          <a:p>
            <a:pPr marL="0" marR="0" lvl="0" indent="0" algn="ctr"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6EDE6"/>
                </a:solidFill>
                <a:uFillTx/>
                <a:latin typeface="Arial" panose="020B0604020202020204" pitchFamily="34" charset="0"/>
                <a:ea typeface="Arial"/>
                <a:cs typeface="Arial" panose="020B0604020202020204" pitchFamily="34" charset="0"/>
              </a:rPr>
              <a:t>slidesppt.net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Google Shape;1305;p56">
            <a:extLst>
              <a:ext uri="{FF2B5EF4-FFF2-40B4-BE49-F238E27FC236}">
                <a16:creationId xmlns:a16="http://schemas.microsoft.com/office/drawing/2014/main" id="{2774BAE7-FD5E-4E71-8468-F223E109B356}"/>
              </a:ext>
            </a:extLst>
          </p:cNvPr>
          <p:cNvSpPr txBox="1">
            <a:spLocks noGrp="1"/>
          </p:cNvSpPr>
          <p:nvPr>
            <p:ph type="title"/>
          </p:nvPr>
        </p:nvSpPr>
        <p:spPr>
          <a:xfrm>
            <a:off x="654737" y="500634"/>
            <a:ext cx="7707002" cy="360602"/>
          </a:xfrm>
        </p:spPr>
        <p:txBody>
          <a:bodyPr/>
          <a:lstStyle/>
          <a:p>
            <a:pPr marL="457200" lvl="0"/>
            <a:r>
              <a:rPr lang="en-US" sz="6000">
                <a:solidFill>
                  <a:srgbClr val="DE9F00"/>
                </a:solidFill>
              </a:rPr>
              <a:t>The ansoff growth</a:t>
            </a:r>
          </a:p>
        </p:txBody>
      </p:sp>
      <p:sp>
        <p:nvSpPr>
          <p:cNvPr id="3" name="Google Shape;1306;p56">
            <a:extLst>
              <a:ext uri="{FF2B5EF4-FFF2-40B4-BE49-F238E27FC236}">
                <a16:creationId xmlns:a16="http://schemas.microsoft.com/office/drawing/2014/main" id="{3B508182-1033-4E1E-9690-710F2A44A9E9}"/>
              </a:ext>
            </a:extLst>
          </p:cNvPr>
          <p:cNvSpPr/>
          <p:nvPr/>
        </p:nvSpPr>
        <p:spPr>
          <a:xfrm>
            <a:off x="1958617" y="1678628"/>
            <a:ext cx="2549630" cy="1150662"/>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307;p56">
            <a:extLst>
              <a:ext uri="{FF2B5EF4-FFF2-40B4-BE49-F238E27FC236}">
                <a16:creationId xmlns:a16="http://schemas.microsoft.com/office/drawing/2014/main" id="{D411FCB0-19D2-4295-BD81-6EFB2D0CA485}"/>
              </a:ext>
            </a:extLst>
          </p:cNvPr>
          <p:cNvSpPr/>
          <p:nvPr/>
        </p:nvSpPr>
        <p:spPr>
          <a:xfrm flipH="1">
            <a:off x="4635303" y="1686574"/>
            <a:ext cx="2549630" cy="1150662"/>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308;p56">
            <a:extLst>
              <a:ext uri="{FF2B5EF4-FFF2-40B4-BE49-F238E27FC236}">
                <a16:creationId xmlns:a16="http://schemas.microsoft.com/office/drawing/2014/main" id="{3D0A8FA5-D714-4336-8C23-81F0E1E1828C}"/>
              </a:ext>
            </a:extLst>
          </p:cNvPr>
          <p:cNvSpPr/>
          <p:nvPr/>
        </p:nvSpPr>
        <p:spPr>
          <a:xfrm>
            <a:off x="1917579" y="2930395"/>
            <a:ext cx="2549630" cy="1150662"/>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309;p56">
            <a:extLst>
              <a:ext uri="{FF2B5EF4-FFF2-40B4-BE49-F238E27FC236}">
                <a16:creationId xmlns:a16="http://schemas.microsoft.com/office/drawing/2014/main" id="{147297E1-DC56-4ABA-8F66-765D7313C1EA}"/>
              </a:ext>
            </a:extLst>
          </p:cNvPr>
          <p:cNvSpPr/>
          <p:nvPr/>
        </p:nvSpPr>
        <p:spPr>
          <a:xfrm flipH="1">
            <a:off x="4635294" y="2930395"/>
            <a:ext cx="2549630" cy="1150662"/>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310;p56">
            <a:extLst>
              <a:ext uri="{FF2B5EF4-FFF2-40B4-BE49-F238E27FC236}">
                <a16:creationId xmlns:a16="http://schemas.microsoft.com/office/drawing/2014/main" id="{71E0422B-CFF2-49FF-BC5F-C3F100E4C7D1}"/>
              </a:ext>
            </a:extLst>
          </p:cNvPr>
          <p:cNvSpPr txBox="1"/>
          <p:nvPr/>
        </p:nvSpPr>
        <p:spPr>
          <a:xfrm>
            <a:off x="2931447" y="4409977"/>
            <a:ext cx="3194401" cy="1826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Increasing Risk</a:t>
            </a:r>
          </a:p>
        </p:txBody>
      </p:sp>
      <p:sp>
        <p:nvSpPr>
          <p:cNvPr id="8" name="Google Shape;1311;p56">
            <a:extLst>
              <a:ext uri="{FF2B5EF4-FFF2-40B4-BE49-F238E27FC236}">
                <a16:creationId xmlns:a16="http://schemas.microsoft.com/office/drawing/2014/main" id="{D6D30B56-6EF5-4DA5-A3D7-1A98007A8D59}"/>
              </a:ext>
            </a:extLst>
          </p:cNvPr>
          <p:cNvSpPr txBox="1"/>
          <p:nvPr/>
        </p:nvSpPr>
        <p:spPr>
          <a:xfrm rot="5400013">
            <a:off x="6178216" y="2794644"/>
            <a:ext cx="3194401" cy="1826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Increasing Risk</a:t>
            </a:r>
          </a:p>
        </p:txBody>
      </p:sp>
      <p:sp>
        <p:nvSpPr>
          <p:cNvPr id="9" name="Google Shape;1312;p56">
            <a:extLst>
              <a:ext uri="{FF2B5EF4-FFF2-40B4-BE49-F238E27FC236}">
                <a16:creationId xmlns:a16="http://schemas.microsoft.com/office/drawing/2014/main" id="{2BD87312-D993-4FC7-891D-A18CB052F9EC}"/>
              </a:ext>
            </a:extLst>
          </p:cNvPr>
          <p:cNvSpPr txBox="1">
            <a:spLocks noGrp="1"/>
          </p:cNvSpPr>
          <p:nvPr>
            <p:ph type="title" idx="4294967295"/>
          </p:nvPr>
        </p:nvSpPr>
        <p:spPr>
          <a:xfrm rot="5400013">
            <a:off x="765686" y="2055420"/>
            <a:ext cx="1341900" cy="532500"/>
          </a:xfrm>
        </p:spPr>
        <p:txBody>
          <a:bodyPr anchor="ctr" anchorCtr="1">
            <a:noAutofit/>
          </a:bodyPr>
          <a:lstStyle/>
          <a:p>
            <a:pPr lvl="0" algn="ctr"/>
            <a:r>
              <a:rPr lang="en-US" sz="1800">
                <a:latin typeface="Alegreya Sans"/>
              </a:rPr>
              <a:t>Existing markets</a:t>
            </a:r>
          </a:p>
        </p:txBody>
      </p:sp>
      <p:sp>
        <p:nvSpPr>
          <p:cNvPr id="10" name="Google Shape;1313;p56">
            <a:extLst>
              <a:ext uri="{FF2B5EF4-FFF2-40B4-BE49-F238E27FC236}">
                <a16:creationId xmlns:a16="http://schemas.microsoft.com/office/drawing/2014/main" id="{5E003DA7-530F-4492-BF79-74C99D1B4B68}"/>
              </a:ext>
            </a:extLst>
          </p:cNvPr>
          <p:cNvSpPr txBox="1">
            <a:spLocks noGrp="1"/>
          </p:cNvSpPr>
          <p:nvPr>
            <p:ph type="title" idx="4294967295"/>
          </p:nvPr>
        </p:nvSpPr>
        <p:spPr>
          <a:xfrm rot="5400013">
            <a:off x="765686" y="3256576"/>
            <a:ext cx="1341900" cy="532500"/>
          </a:xfrm>
        </p:spPr>
        <p:txBody>
          <a:bodyPr anchor="ctr" anchorCtr="1">
            <a:noAutofit/>
          </a:bodyPr>
          <a:lstStyle/>
          <a:p>
            <a:pPr lvl="0" algn="ctr"/>
            <a:r>
              <a:rPr lang="en-US" sz="1800">
                <a:latin typeface="Alegreya Sans"/>
              </a:rPr>
              <a:t>New markets</a:t>
            </a:r>
          </a:p>
        </p:txBody>
      </p:sp>
      <p:sp>
        <p:nvSpPr>
          <p:cNvPr id="11" name="Google Shape;1314;p56">
            <a:extLst>
              <a:ext uri="{FF2B5EF4-FFF2-40B4-BE49-F238E27FC236}">
                <a16:creationId xmlns:a16="http://schemas.microsoft.com/office/drawing/2014/main" id="{4728E3A0-F7BC-42E6-855B-14655DBBBE54}"/>
              </a:ext>
            </a:extLst>
          </p:cNvPr>
          <p:cNvSpPr txBox="1">
            <a:spLocks noGrp="1"/>
          </p:cNvSpPr>
          <p:nvPr>
            <p:ph type="title" idx="4294967295"/>
          </p:nvPr>
        </p:nvSpPr>
        <p:spPr>
          <a:xfrm>
            <a:off x="1985976" y="1282226"/>
            <a:ext cx="2427603" cy="360602"/>
          </a:xfrm>
        </p:spPr>
        <p:txBody>
          <a:bodyPr anchor="ctr" anchorCtr="1">
            <a:noAutofit/>
          </a:bodyPr>
          <a:lstStyle/>
          <a:p>
            <a:pPr lvl="0" algn="ctr"/>
            <a:r>
              <a:rPr lang="en-US" sz="1800">
                <a:latin typeface="Alegreya Sans"/>
              </a:rPr>
              <a:t>Existing products</a:t>
            </a:r>
          </a:p>
        </p:txBody>
      </p:sp>
      <p:sp>
        <p:nvSpPr>
          <p:cNvPr id="12" name="Google Shape;1315;p56">
            <a:extLst>
              <a:ext uri="{FF2B5EF4-FFF2-40B4-BE49-F238E27FC236}">
                <a16:creationId xmlns:a16="http://schemas.microsoft.com/office/drawing/2014/main" id="{9AE123C5-37DA-4DAA-89DF-79623DFAE0B3}"/>
              </a:ext>
            </a:extLst>
          </p:cNvPr>
          <p:cNvSpPr txBox="1">
            <a:spLocks noGrp="1"/>
          </p:cNvSpPr>
          <p:nvPr>
            <p:ph type="title" idx="4294967295"/>
          </p:nvPr>
        </p:nvSpPr>
        <p:spPr>
          <a:xfrm>
            <a:off x="4800078" y="1282226"/>
            <a:ext cx="2427603" cy="360602"/>
          </a:xfrm>
        </p:spPr>
        <p:txBody>
          <a:bodyPr anchor="ctr" anchorCtr="1">
            <a:noAutofit/>
          </a:bodyPr>
          <a:lstStyle/>
          <a:p>
            <a:pPr lvl="0" algn="ctr"/>
            <a:r>
              <a:rPr lang="en-US" sz="1800">
                <a:latin typeface="Alegreya Sans"/>
              </a:rPr>
              <a:t>New products</a:t>
            </a:r>
          </a:p>
        </p:txBody>
      </p:sp>
      <p:sp>
        <p:nvSpPr>
          <p:cNvPr id="13" name="Google Shape;1316;p56">
            <a:extLst>
              <a:ext uri="{FF2B5EF4-FFF2-40B4-BE49-F238E27FC236}">
                <a16:creationId xmlns:a16="http://schemas.microsoft.com/office/drawing/2014/main" id="{462184F2-8C24-4EA6-A427-AE2F8BB4C9D4}"/>
              </a:ext>
            </a:extLst>
          </p:cNvPr>
          <p:cNvSpPr txBox="1">
            <a:spLocks noGrp="1"/>
          </p:cNvSpPr>
          <p:nvPr>
            <p:ph type="title" idx="4294967295"/>
          </p:nvPr>
        </p:nvSpPr>
        <p:spPr>
          <a:xfrm>
            <a:off x="2153942" y="1895075"/>
            <a:ext cx="2076904" cy="717895"/>
          </a:xfrm>
        </p:spPr>
        <p:txBody>
          <a:bodyPr anchor="ctr" anchorCtr="1">
            <a:noAutofit/>
          </a:bodyPr>
          <a:lstStyle/>
          <a:p>
            <a:pPr lvl="0" algn="ctr"/>
            <a:r>
              <a:rPr lang="en-US" sz="2400"/>
              <a:t>Market Penetration</a:t>
            </a:r>
          </a:p>
        </p:txBody>
      </p:sp>
      <p:sp>
        <p:nvSpPr>
          <p:cNvPr id="14" name="Google Shape;1317;p56">
            <a:extLst>
              <a:ext uri="{FF2B5EF4-FFF2-40B4-BE49-F238E27FC236}">
                <a16:creationId xmlns:a16="http://schemas.microsoft.com/office/drawing/2014/main" id="{58C8E032-9550-4AB6-85FA-852DED48E782}"/>
              </a:ext>
            </a:extLst>
          </p:cNvPr>
          <p:cNvSpPr txBox="1">
            <a:spLocks noGrp="1"/>
          </p:cNvSpPr>
          <p:nvPr>
            <p:ph type="title" idx="4294967295"/>
          </p:nvPr>
        </p:nvSpPr>
        <p:spPr>
          <a:xfrm>
            <a:off x="4916216" y="1895075"/>
            <a:ext cx="2076904" cy="717895"/>
          </a:xfrm>
        </p:spPr>
        <p:txBody>
          <a:bodyPr anchor="ctr" anchorCtr="1">
            <a:noAutofit/>
          </a:bodyPr>
          <a:lstStyle/>
          <a:p>
            <a:pPr lvl="0" algn="ctr"/>
            <a:r>
              <a:rPr lang="en-US" sz="2400"/>
              <a:t>Product Development</a:t>
            </a:r>
          </a:p>
        </p:txBody>
      </p:sp>
      <p:sp>
        <p:nvSpPr>
          <p:cNvPr id="15" name="Google Shape;1318;p56">
            <a:extLst>
              <a:ext uri="{FF2B5EF4-FFF2-40B4-BE49-F238E27FC236}">
                <a16:creationId xmlns:a16="http://schemas.microsoft.com/office/drawing/2014/main" id="{543536BC-6DBA-424F-B1DB-C915FE85C123}"/>
              </a:ext>
            </a:extLst>
          </p:cNvPr>
          <p:cNvSpPr txBox="1">
            <a:spLocks noGrp="1"/>
          </p:cNvSpPr>
          <p:nvPr>
            <p:ph type="title" idx="4294967295"/>
          </p:nvPr>
        </p:nvSpPr>
        <p:spPr>
          <a:xfrm>
            <a:off x="2153942" y="3152732"/>
            <a:ext cx="2076904" cy="717895"/>
          </a:xfrm>
        </p:spPr>
        <p:txBody>
          <a:bodyPr anchor="ctr" anchorCtr="1">
            <a:noAutofit/>
          </a:bodyPr>
          <a:lstStyle/>
          <a:p>
            <a:pPr lvl="0" algn="ctr"/>
            <a:r>
              <a:rPr lang="en-US" sz="2400"/>
              <a:t>Market Development</a:t>
            </a:r>
          </a:p>
        </p:txBody>
      </p:sp>
      <p:sp>
        <p:nvSpPr>
          <p:cNvPr id="16" name="Google Shape;1319;p56">
            <a:extLst>
              <a:ext uri="{FF2B5EF4-FFF2-40B4-BE49-F238E27FC236}">
                <a16:creationId xmlns:a16="http://schemas.microsoft.com/office/drawing/2014/main" id="{A0B7EF76-9A3E-43BC-9C19-D7FB294935DC}"/>
              </a:ext>
            </a:extLst>
          </p:cNvPr>
          <p:cNvSpPr txBox="1">
            <a:spLocks noGrp="1"/>
          </p:cNvSpPr>
          <p:nvPr>
            <p:ph type="title" idx="4294967295"/>
          </p:nvPr>
        </p:nvSpPr>
        <p:spPr>
          <a:xfrm>
            <a:off x="4916216" y="3152732"/>
            <a:ext cx="2076904" cy="717895"/>
          </a:xfrm>
        </p:spPr>
        <p:txBody>
          <a:bodyPr anchor="ctr" anchorCtr="1">
            <a:noAutofit/>
          </a:bodyPr>
          <a:lstStyle/>
          <a:p>
            <a:pPr lvl="0" algn="ctr"/>
            <a:r>
              <a:rPr lang="en-US" sz="2400"/>
              <a:t>Diversification</a:t>
            </a:r>
          </a:p>
        </p:txBody>
      </p:sp>
      <p:grpSp>
        <p:nvGrpSpPr>
          <p:cNvPr id="17" name="Google Shape;1320;p56">
            <a:extLst>
              <a:ext uri="{FF2B5EF4-FFF2-40B4-BE49-F238E27FC236}">
                <a16:creationId xmlns:a16="http://schemas.microsoft.com/office/drawing/2014/main" id="{BD6203C5-C636-4F78-A47E-8BF39437F98C}"/>
              </a:ext>
            </a:extLst>
          </p:cNvPr>
          <p:cNvGrpSpPr/>
          <p:nvPr/>
        </p:nvGrpSpPr>
        <p:grpSpPr>
          <a:xfrm>
            <a:off x="7383113" y="1411010"/>
            <a:ext cx="119374" cy="2790848"/>
            <a:chOff x="7383113" y="1411010"/>
            <a:chExt cx="119374" cy="2790848"/>
          </a:xfrm>
        </p:grpSpPr>
        <p:sp>
          <p:nvSpPr>
            <p:cNvPr id="18" name="Google Shape;1321;p56">
              <a:extLst>
                <a:ext uri="{FF2B5EF4-FFF2-40B4-BE49-F238E27FC236}">
                  <a16:creationId xmlns:a16="http://schemas.microsoft.com/office/drawing/2014/main" id="{08A15173-41B9-409F-98FA-D0687EC89715}"/>
                </a:ext>
              </a:extLst>
            </p:cNvPr>
            <p:cNvSpPr/>
            <p:nvPr/>
          </p:nvSpPr>
          <p:spPr>
            <a:xfrm rot="5400013">
              <a:off x="6071130" y="2768985"/>
              <a:ext cx="2743346"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322;p56">
              <a:extLst>
                <a:ext uri="{FF2B5EF4-FFF2-40B4-BE49-F238E27FC236}">
                  <a16:creationId xmlns:a16="http://schemas.microsoft.com/office/drawing/2014/main" id="{A833C24E-8CC4-4AF2-875C-89D6B7D3E07D}"/>
                </a:ext>
              </a:extLst>
            </p:cNvPr>
            <p:cNvSpPr/>
            <p:nvPr/>
          </p:nvSpPr>
          <p:spPr>
            <a:xfrm rot="5400013">
              <a:off x="7395292" y="4094664"/>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1323;p56">
            <a:extLst>
              <a:ext uri="{FF2B5EF4-FFF2-40B4-BE49-F238E27FC236}">
                <a16:creationId xmlns:a16="http://schemas.microsoft.com/office/drawing/2014/main" id="{B5BE6EE8-D6D7-4EEC-A223-9EC46CFFC530}"/>
              </a:ext>
            </a:extLst>
          </p:cNvPr>
          <p:cNvGrpSpPr/>
          <p:nvPr/>
        </p:nvGrpSpPr>
        <p:grpSpPr>
          <a:xfrm>
            <a:off x="2153933" y="4243456"/>
            <a:ext cx="5073740" cy="119374"/>
            <a:chOff x="2153933" y="4243456"/>
            <a:chExt cx="5073740" cy="119374"/>
          </a:xfrm>
        </p:grpSpPr>
        <p:sp>
          <p:nvSpPr>
            <p:cNvPr id="21" name="Google Shape;1324;p56">
              <a:extLst>
                <a:ext uri="{FF2B5EF4-FFF2-40B4-BE49-F238E27FC236}">
                  <a16:creationId xmlns:a16="http://schemas.microsoft.com/office/drawing/2014/main" id="{7503A54B-92F8-47D6-AC61-2E1CD86CB288}"/>
                </a:ext>
              </a:extLst>
            </p:cNvPr>
            <p:cNvSpPr/>
            <p:nvPr/>
          </p:nvSpPr>
          <p:spPr>
            <a:xfrm>
              <a:off x="2153933" y="4289441"/>
              <a:ext cx="502593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325;p56">
              <a:extLst>
                <a:ext uri="{FF2B5EF4-FFF2-40B4-BE49-F238E27FC236}">
                  <a16:creationId xmlns:a16="http://schemas.microsoft.com/office/drawing/2014/main" id="{6A0FA728-3391-441D-BBCF-40B371A73E37}"/>
                </a:ext>
              </a:extLst>
            </p:cNvPr>
            <p:cNvSpPr/>
            <p:nvPr/>
          </p:nvSpPr>
          <p:spPr>
            <a:xfrm>
              <a:off x="7132658" y="4243456"/>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rupo 22">
            <a:extLst>
              <a:ext uri="{FF2B5EF4-FFF2-40B4-BE49-F238E27FC236}">
                <a16:creationId xmlns:a16="http://schemas.microsoft.com/office/drawing/2014/main" id="{F3CBC59A-650B-4953-ABD8-BB163963D632}"/>
              </a:ext>
            </a:extLst>
          </p:cNvPr>
          <p:cNvGrpSpPr/>
          <p:nvPr/>
        </p:nvGrpSpPr>
        <p:grpSpPr>
          <a:xfrm>
            <a:off x="3813" y="4781717"/>
            <a:ext cx="9140186" cy="368393"/>
            <a:chOff x="3813" y="4781717"/>
            <a:chExt cx="9140186" cy="368393"/>
          </a:xfrm>
        </p:grpSpPr>
        <p:sp>
          <p:nvSpPr>
            <p:cNvPr id="24" name="Forma libre: forma 23">
              <a:extLst>
                <a:ext uri="{FF2B5EF4-FFF2-40B4-BE49-F238E27FC236}">
                  <a16:creationId xmlns:a16="http://schemas.microsoft.com/office/drawing/2014/main" id="{A5B1ACBF-5807-4D61-B778-1BFC30773690}"/>
                </a:ext>
              </a:extLst>
            </p:cNvPr>
            <p:cNvSpPr/>
            <p:nvPr/>
          </p:nvSpPr>
          <p:spPr>
            <a:xfrm>
              <a:off x="3813" y="4781717"/>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5" name="Forma libre: forma 24">
              <a:extLst>
                <a:ext uri="{FF2B5EF4-FFF2-40B4-BE49-F238E27FC236}">
                  <a16:creationId xmlns:a16="http://schemas.microsoft.com/office/drawing/2014/main" id="{1912D0C4-E59A-4F86-978F-F34BC057DA75}"/>
                </a:ext>
              </a:extLst>
            </p:cNvPr>
            <p:cNvSpPr/>
            <p:nvPr/>
          </p:nvSpPr>
          <p:spPr>
            <a:xfrm>
              <a:off x="6939335" y="4976210"/>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26" name="Freeform 5">
            <a:extLst>
              <a:ext uri="{FF2B5EF4-FFF2-40B4-BE49-F238E27FC236}">
                <a16:creationId xmlns:a16="http://schemas.microsoft.com/office/drawing/2014/main" id="{025CE3EE-A3A6-4EDD-952E-8CC96B3CBC9A}"/>
              </a:ext>
            </a:extLst>
          </p:cNvPr>
          <p:cNvSpPr>
            <a:spLocks noEditPoints="1"/>
          </p:cNvSpPr>
          <p:nvPr/>
        </p:nvSpPr>
        <p:spPr bwMode="auto">
          <a:xfrm>
            <a:off x="7828582" y="76709"/>
            <a:ext cx="1228106" cy="1223772"/>
          </a:xfrm>
          <a:custGeom>
            <a:avLst/>
            <a:gdLst>
              <a:gd name="T0" fmla="*/ 137 w 293"/>
              <a:gd name="T1" fmla="*/ 59 h 292"/>
              <a:gd name="T2" fmla="*/ 31 w 293"/>
              <a:gd name="T3" fmla="*/ 57 h 292"/>
              <a:gd name="T4" fmla="*/ 54 w 293"/>
              <a:gd name="T5" fmla="*/ 5 h 292"/>
              <a:gd name="T6" fmla="*/ 171 w 293"/>
              <a:gd name="T7" fmla="*/ 5 h 292"/>
              <a:gd name="T8" fmla="*/ 266 w 293"/>
              <a:gd name="T9" fmla="*/ 5 h 292"/>
              <a:gd name="T10" fmla="*/ 287 w 293"/>
              <a:gd name="T11" fmla="*/ 92 h 292"/>
              <a:gd name="T12" fmla="*/ 287 w 293"/>
              <a:gd name="T13" fmla="*/ 204 h 292"/>
              <a:gd name="T14" fmla="*/ 233 w 293"/>
              <a:gd name="T15" fmla="*/ 292 h 292"/>
              <a:gd name="T16" fmla="*/ 236 w 293"/>
              <a:gd name="T17" fmla="*/ 174 h 292"/>
              <a:gd name="T18" fmla="*/ 238 w 293"/>
              <a:gd name="T19" fmla="*/ 60 h 292"/>
              <a:gd name="T20" fmla="*/ 16 w 293"/>
              <a:gd name="T21" fmla="*/ 13 h 292"/>
              <a:gd name="T22" fmla="*/ 287 w 293"/>
              <a:gd name="T23" fmla="*/ 290 h 292"/>
              <a:gd name="T24" fmla="*/ 247 w 293"/>
              <a:gd name="T25" fmla="*/ 260 h 292"/>
              <a:gd name="T26" fmla="*/ 21 w 293"/>
              <a:gd name="T27" fmla="*/ 44 h 292"/>
              <a:gd name="T28" fmla="*/ 251 w 293"/>
              <a:gd name="T29" fmla="*/ 25 h 292"/>
              <a:gd name="T30" fmla="*/ 236 w 293"/>
              <a:gd name="T31" fmla="*/ 8 h 292"/>
              <a:gd name="T32" fmla="*/ 288 w 293"/>
              <a:gd name="T33" fmla="*/ 253 h 292"/>
              <a:gd name="T34" fmla="*/ 59 w 293"/>
              <a:gd name="T35" fmla="*/ 9 h 292"/>
              <a:gd name="T36" fmla="*/ 146 w 293"/>
              <a:gd name="T37" fmla="*/ 10 h 292"/>
              <a:gd name="T38" fmla="*/ 111 w 293"/>
              <a:gd name="T39" fmla="*/ 46 h 292"/>
              <a:gd name="T40" fmla="*/ 276 w 293"/>
              <a:gd name="T41" fmla="*/ 94 h 292"/>
              <a:gd name="T42" fmla="*/ 238 w 293"/>
              <a:gd name="T43" fmla="*/ 144 h 292"/>
              <a:gd name="T44" fmla="*/ 205 w 293"/>
              <a:gd name="T45" fmla="*/ 9 h 292"/>
              <a:gd name="T46" fmla="*/ 169 w 293"/>
              <a:gd name="T47" fmla="*/ 46 h 292"/>
              <a:gd name="T48" fmla="*/ 276 w 293"/>
              <a:gd name="T49" fmla="*/ 182 h 292"/>
              <a:gd name="T50" fmla="*/ 240 w 293"/>
              <a:gd name="T51" fmla="*/ 205 h 292"/>
              <a:gd name="T52" fmla="*/ 284 w 293"/>
              <a:gd name="T53" fmla="*/ 58 h 292"/>
              <a:gd name="T54" fmla="*/ 176 w 293"/>
              <a:gd name="T55" fmla="*/ 53 h 292"/>
              <a:gd name="T56" fmla="*/ 240 w 293"/>
              <a:gd name="T57" fmla="*/ 118 h 292"/>
              <a:gd name="T58" fmla="*/ 260 w 293"/>
              <a:gd name="T59" fmla="*/ 243 h 292"/>
              <a:gd name="T60" fmla="*/ 265 w 293"/>
              <a:gd name="T61" fmla="*/ 140 h 292"/>
              <a:gd name="T62" fmla="*/ 94 w 293"/>
              <a:gd name="T63" fmla="*/ 33 h 292"/>
              <a:gd name="T64" fmla="*/ 94 w 293"/>
              <a:gd name="T65" fmla="*/ 33 h 292"/>
              <a:gd name="T66" fmla="*/ 30 w 293"/>
              <a:gd name="T67" fmla="*/ 53 h 292"/>
              <a:gd name="T68" fmla="*/ 90 w 293"/>
              <a:gd name="T69" fmla="*/ 8 h 292"/>
              <a:gd name="T70" fmla="*/ 276 w 293"/>
              <a:gd name="T71" fmla="*/ 64 h 292"/>
              <a:gd name="T72" fmla="*/ 284 w 293"/>
              <a:gd name="T73" fmla="*/ 121 h 292"/>
              <a:gd name="T74" fmla="*/ 143 w 293"/>
              <a:gd name="T75" fmla="*/ 53 h 292"/>
              <a:gd name="T76" fmla="*/ 238 w 293"/>
              <a:gd name="T77" fmla="*/ 85 h 292"/>
              <a:gd name="T78" fmla="*/ 239 w 293"/>
              <a:gd name="T79" fmla="*/ 175 h 292"/>
              <a:gd name="T80" fmla="*/ 276 w 293"/>
              <a:gd name="T81" fmla="*/ 211 h 292"/>
              <a:gd name="T82" fmla="*/ 179 w 293"/>
              <a:gd name="T83" fmla="*/ 17 h 292"/>
              <a:gd name="T84" fmla="*/ 229 w 293"/>
              <a:gd name="T85" fmla="*/ 55 h 292"/>
              <a:gd name="T86" fmla="*/ 274 w 293"/>
              <a:gd name="T87" fmla="*/ 66 h 292"/>
              <a:gd name="T88" fmla="*/ 249 w 293"/>
              <a:gd name="T89" fmla="*/ 230 h 292"/>
              <a:gd name="T90" fmla="*/ 202 w 293"/>
              <a:gd name="T91" fmla="*/ 39 h 292"/>
              <a:gd name="T92" fmla="*/ 88 w 293"/>
              <a:gd name="T93" fmla="*/ 23 h 292"/>
              <a:gd name="T94" fmla="*/ 269 w 293"/>
              <a:gd name="T95" fmla="*/ 120 h 292"/>
              <a:gd name="T96" fmla="*/ 121 w 293"/>
              <a:gd name="T97" fmla="*/ 19 h 292"/>
              <a:gd name="T98" fmla="*/ 168 w 293"/>
              <a:gd name="T99" fmla="*/ 44 h 292"/>
              <a:gd name="T100" fmla="*/ 254 w 293"/>
              <a:gd name="T101" fmla="*/ 264 h 292"/>
              <a:gd name="T102" fmla="*/ 273 w 293"/>
              <a:gd name="T103" fmla="*/ 154 h 292"/>
              <a:gd name="T104" fmla="*/ 274 w 293"/>
              <a:gd name="T105" fmla="*/ 36 h 292"/>
              <a:gd name="T106" fmla="*/ 254 w 293"/>
              <a:gd name="T107" fmla="*/ 117 h 292"/>
              <a:gd name="T108" fmla="*/ 235 w 293"/>
              <a:gd name="T109" fmla="*/ 53 h 292"/>
              <a:gd name="T110" fmla="*/ 259 w 293"/>
              <a:gd name="T111" fmla="*/ 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292">
                <a:moveTo>
                  <a:pt x="238" y="60"/>
                </a:moveTo>
                <a:cubicBezTo>
                  <a:pt x="236" y="58"/>
                  <a:pt x="235" y="57"/>
                  <a:pt x="233" y="55"/>
                </a:cubicBezTo>
                <a:cubicBezTo>
                  <a:pt x="224" y="61"/>
                  <a:pt x="215" y="62"/>
                  <a:pt x="205" y="56"/>
                </a:cubicBezTo>
                <a:cubicBezTo>
                  <a:pt x="204" y="56"/>
                  <a:pt x="203" y="56"/>
                  <a:pt x="202" y="56"/>
                </a:cubicBezTo>
                <a:cubicBezTo>
                  <a:pt x="192" y="62"/>
                  <a:pt x="183" y="61"/>
                  <a:pt x="174" y="55"/>
                </a:cubicBezTo>
                <a:cubicBezTo>
                  <a:pt x="168" y="60"/>
                  <a:pt x="161" y="62"/>
                  <a:pt x="153" y="59"/>
                </a:cubicBezTo>
                <a:cubicBezTo>
                  <a:pt x="147" y="57"/>
                  <a:pt x="143" y="56"/>
                  <a:pt x="137" y="59"/>
                </a:cubicBezTo>
                <a:cubicBezTo>
                  <a:pt x="131" y="62"/>
                  <a:pt x="124" y="60"/>
                  <a:pt x="119" y="57"/>
                </a:cubicBezTo>
                <a:cubicBezTo>
                  <a:pt x="116" y="56"/>
                  <a:pt x="115" y="56"/>
                  <a:pt x="113" y="57"/>
                </a:cubicBezTo>
                <a:cubicBezTo>
                  <a:pt x="105" y="62"/>
                  <a:pt x="97" y="61"/>
                  <a:pt x="89" y="57"/>
                </a:cubicBezTo>
                <a:cubicBezTo>
                  <a:pt x="88" y="56"/>
                  <a:pt x="85" y="56"/>
                  <a:pt x="84" y="57"/>
                </a:cubicBezTo>
                <a:cubicBezTo>
                  <a:pt x="76" y="61"/>
                  <a:pt x="68" y="61"/>
                  <a:pt x="60" y="57"/>
                </a:cubicBezTo>
                <a:cubicBezTo>
                  <a:pt x="58" y="56"/>
                  <a:pt x="56" y="56"/>
                  <a:pt x="55" y="57"/>
                </a:cubicBezTo>
                <a:cubicBezTo>
                  <a:pt x="47" y="61"/>
                  <a:pt x="39" y="61"/>
                  <a:pt x="31" y="57"/>
                </a:cubicBezTo>
                <a:cubicBezTo>
                  <a:pt x="29" y="56"/>
                  <a:pt x="27" y="56"/>
                  <a:pt x="27" y="56"/>
                </a:cubicBezTo>
                <a:cubicBezTo>
                  <a:pt x="19" y="61"/>
                  <a:pt x="10" y="60"/>
                  <a:pt x="0" y="60"/>
                </a:cubicBezTo>
                <a:cubicBezTo>
                  <a:pt x="0" y="51"/>
                  <a:pt x="0" y="41"/>
                  <a:pt x="0" y="32"/>
                </a:cubicBezTo>
                <a:cubicBezTo>
                  <a:pt x="0" y="22"/>
                  <a:pt x="0" y="13"/>
                  <a:pt x="0" y="2"/>
                </a:cubicBezTo>
                <a:cubicBezTo>
                  <a:pt x="9" y="3"/>
                  <a:pt x="17" y="1"/>
                  <a:pt x="24" y="5"/>
                </a:cubicBezTo>
                <a:cubicBezTo>
                  <a:pt x="27" y="7"/>
                  <a:pt x="28" y="7"/>
                  <a:pt x="31" y="5"/>
                </a:cubicBezTo>
                <a:cubicBezTo>
                  <a:pt x="39" y="1"/>
                  <a:pt x="47" y="1"/>
                  <a:pt x="54" y="5"/>
                </a:cubicBezTo>
                <a:cubicBezTo>
                  <a:pt x="56" y="6"/>
                  <a:pt x="58" y="7"/>
                  <a:pt x="59" y="6"/>
                </a:cubicBezTo>
                <a:cubicBezTo>
                  <a:pt x="68" y="1"/>
                  <a:pt x="77" y="1"/>
                  <a:pt x="86" y="7"/>
                </a:cubicBezTo>
                <a:cubicBezTo>
                  <a:pt x="96" y="1"/>
                  <a:pt x="105" y="0"/>
                  <a:pt x="114" y="7"/>
                </a:cubicBezTo>
                <a:cubicBezTo>
                  <a:pt x="115" y="7"/>
                  <a:pt x="117" y="6"/>
                  <a:pt x="118" y="6"/>
                </a:cubicBezTo>
                <a:cubicBezTo>
                  <a:pt x="126" y="1"/>
                  <a:pt x="134" y="1"/>
                  <a:pt x="142" y="6"/>
                </a:cubicBezTo>
                <a:cubicBezTo>
                  <a:pt x="144" y="6"/>
                  <a:pt x="146" y="6"/>
                  <a:pt x="148" y="5"/>
                </a:cubicBezTo>
                <a:cubicBezTo>
                  <a:pt x="156" y="1"/>
                  <a:pt x="163" y="1"/>
                  <a:pt x="171" y="5"/>
                </a:cubicBezTo>
                <a:cubicBezTo>
                  <a:pt x="173" y="6"/>
                  <a:pt x="175" y="6"/>
                  <a:pt x="177" y="6"/>
                </a:cubicBezTo>
                <a:cubicBezTo>
                  <a:pt x="185" y="1"/>
                  <a:pt x="193" y="1"/>
                  <a:pt x="201" y="6"/>
                </a:cubicBezTo>
                <a:cubicBezTo>
                  <a:pt x="202" y="6"/>
                  <a:pt x="205" y="6"/>
                  <a:pt x="206" y="6"/>
                </a:cubicBezTo>
                <a:cubicBezTo>
                  <a:pt x="214" y="1"/>
                  <a:pt x="222" y="1"/>
                  <a:pt x="230" y="5"/>
                </a:cubicBezTo>
                <a:cubicBezTo>
                  <a:pt x="231" y="6"/>
                  <a:pt x="234" y="6"/>
                  <a:pt x="236" y="5"/>
                </a:cubicBezTo>
                <a:cubicBezTo>
                  <a:pt x="244" y="1"/>
                  <a:pt x="252" y="1"/>
                  <a:pt x="260" y="6"/>
                </a:cubicBezTo>
                <a:cubicBezTo>
                  <a:pt x="262" y="6"/>
                  <a:pt x="264" y="6"/>
                  <a:pt x="266" y="5"/>
                </a:cubicBezTo>
                <a:cubicBezTo>
                  <a:pt x="273" y="1"/>
                  <a:pt x="280" y="2"/>
                  <a:pt x="286" y="7"/>
                </a:cubicBezTo>
                <a:cubicBezTo>
                  <a:pt x="291" y="13"/>
                  <a:pt x="292" y="20"/>
                  <a:pt x="288" y="28"/>
                </a:cubicBezTo>
                <a:cubicBezTo>
                  <a:pt x="287" y="29"/>
                  <a:pt x="287" y="31"/>
                  <a:pt x="287" y="33"/>
                </a:cubicBezTo>
                <a:cubicBezTo>
                  <a:pt x="292" y="41"/>
                  <a:pt x="292" y="49"/>
                  <a:pt x="287" y="58"/>
                </a:cubicBezTo>
                <a:cubicBezTo>
                  <a:pt x="286" y="59"/>
                  <a:pt x="286" y="61"/>
                  <a:pt x="287" y="62"/>
                </a:cubicBezTo>
                <a:cubicBezTo>
                  <a:pt x="292" y="71"/>
                  <a:pt x="292" y="79"/>
                  <a:pt x="287" y="87"/>
                </a:cubicBezTo>
                <a:cubicBezTo>
                  <a:pt x="286" y="88"/>
                  <a:pt x="286" y="91"/>
                  <a:pt x="287" y="92"/>
                </a:cubicBezTo>
                <a:cubicBezTo>
                  <a:pt x="292" y="100"/>
                  <a:pt x="292" y="108"/>
                  <a:pt x="287" y="116"/>
                </a:cubicBezTo>
                <a:cubicBezTo>
                  <a:pt x="287" y="118"/>
                  <a:pt x="287" y="120"/>
                  <a:pt x="287" y="121"/>
                </a:cubicBezTo>
                <a:cubicBezTo>
                  <a:pt x="292" y="129"/>
                  <a:pt x="292" y="137"/>
                  <a:pt x="287" y="145"/>
                </a:cubicBezTo>
                <a:cubicBezTo>
                  <a:pt x="287" y="147"/>
                  <a:pt x="287" y="149"/>
                  <a:pt x="287" y="151"/>
                </a:cubicBezTo>
                <a:cubicBezTo>
                  <a:pt x="292" y="159"/>
                  <a:pt x="292" y="167"/>
                  <a:pt x="287" y="175"/>
                </a:cubicBezTo>
                <a:cubicBezTo>
                  <a:pt x="287" y="176"/>
                  <a:pt x="286" y="178"/>
                  <a:pt x="287" y="180"/>
                </a:cubicBezTo>
                <a:cubicBezTo>
                  <a:pt x="292" y="188"/>
                  <a:pt x="292" y="196"/>
                  <a:pt x="287" y="204"/>
                </a:cubicBezTo>
                <a:cubicBezTo>
                  <a:pt x="287" y="205"/>
                  <a:pt x="287" y="208"/>
                  <a:pt x="287" y="209"/>
                </a:cubicBezTo>
                <a:cubicBezTo>
                  <a:pt x="292" y="217"/>
                  <a:pt x="292" y="225"/>
                  <a:pt x="287" y="233"/>
                </a:cubicBezTo>
                <a:cubicBezTo>
                  <a:pt x="287" y="235"/>
                  <a:pt x="287" y="237"/>
                  <a:pt x="287" y="238"/>
                </a:cubicBezTo>
                <a:cubicBezTo>
                  <a:pt x="292" y="247"/>
                  <a:pt x="292" y="254"/>
                  <a:pt x="287" y="263"/>
                </a:cubicBezTo>
                <a:cubicBezTo>
                  <a:pt x="287" y="264"/>
                  <a:pt x="286" y="266"/>
                  <a:pt x="287" y="267"/>
                </a:cubicBezTo>
                <a:cubicBezTo>
                  <a:pt x="292" y="275"/>
                  <a:pt x="290" y="284"/>
                  <a:pt x="291" y="292"/>
                </a:cubicBezTo>
                <a:cubicBezTo>
                  <a:pt x="271" y="292"/>
                  <a:pt x="252" y="292"/>
                  <a:pt x="233" y="292"/>
                </a:cubicBezTo>
                <a:cubicBezTo>
                  <a:pt x="231" y="282"/>
                  <a:pt x="232" y="274"/>
                  <a:pt x="238" y="265"/>
                </a:cubicBezTo>
                <a:cubicBezTo>
                  <a:pt x="232" y="256"/>
                  <a:pt x="231" y="247"/>
                  <a:pt x="237" y="238"/>
                </a:cubicBezTo>
                <a:cubicBezTo>
                  <a:pt x="237" y="237"/>
                  <a:pt x="237" y="235"/>
                  <a:pt x="236" y="234"/>
                </a:cubicBezTo>
                <a:cubicBezTo>
                  <a:pt x="231" y="225"/>
                  <a:pt x="231" y="217"/>
                  <a:pt x="236" y="209"/>
                </a:cubicBezTo>
                <a:cubicBezTo>
                  <a:pt x="237" y="208"/>
                  <a:pt x="237" y="205"/>
                  <a:pt x="236" y="204"/>
                </a:cubicBezTo>
                <a:cubicBezTo>
                  <a:pt x="231" y="196"/>
                  <a:pt x="231" y="188"/>
                  <a:pt x="236" y="180"/>
                </a:cubicBezTo>
                <a:cubicBezTo>
                  <a:pt x="237" y="178"/>
                  <a:pt x="237" y="176"/>
                  <a:pt x="236" y="174"/>
                </a:cubicBezTo>
                <a:cubicBezTo>
                  <a:pt x="232" y="167"/>
                  <a:pt x="231" y="159"/>
                  <a:pt x="236" y="151"/>
                </a:cubicBezTo>
                <a:cubicBezTo>
                  <a:pt x="237" y="149"/>
                  <a:pt x="237" y="147"/>
                  <a:pt x="236" y="145"/>
                </a:cubicBezTo>
                <a:cubicBezTo>
                  <a:pt x="231" y="137"/>
                  <a:pt x="232" y="129"/>
                  <a:pt x="236" y="122"/>
                </a:cubicBezTo>
                <a:cubicBezTo>
                  <a:pt x="237" y="120"/>
                  <a:pt x="237" y="118"/>
                  <a:pt x="236" y="116"/>
                </a:cubicBezTo>
                <a:cubicBezTo>
                  <a:pt x="232" y="108"/>
                  <a:pt x="232" y="100"/>
                  <a:pt x="236" y="92"/>
                </a:cubicBezTo>
                <a:cubicBezTo>
                  <a:pt x="237" y="91"/>
                  <a:pt x="237" y="89"/>
                  <a:pt x="236" y="88"/>
                </a:cubicBezTo>
                <a:cubicBezTo>
                  <a:pt x="231" y="78"/>
                  <a:pt x="232" y="69"/>
                  <a:pt x="238" y="60"/>
                </a:cubicBezTo>
                <a:close/>
                <a:moveTo>
                  <a:pt x="3" y="5"/>
                </a:moveTo>
                <a:cubicBezTo>
                  <a:pt x="3" y="23"/>
                  <a:pt x="3" y="40"/>
                  <a:pt x="3" y="58"/>
                </a:cubicBezTo>
                <a:cubicBezTo>
                  <a:pt x="20" y="60"/>
                  <a:pt x="30" y="54"/>
                  <a:pt x="40" y="38"/>
                </a:cubicBezTo>
                <a:cubicBezTo>
                  <a:pt x="39" y="37"/>
                  <a:pt x="37" y="35"/>
                  <a:pt x="36" y="33"/>
                </a:cubicBezTo>
                <a:cubicBezTo>
                  <a:pt x="27" y="39"/>
                  <a:pt x="23" y="52"/>
                  <a:pt x="10" y="50"/>
                </a:cubicBezTo>
                <a:cubicBezTo>
                  <a:pt x="10" y="37"/>
                  <a:pt x="10" y="25"/>
                  <a:pt x="10" y="12"/>
                </a:cubicBezTo>
                <a:cubicBezTo>
                  <a:pt x="12" y="12"/>
                  <a:pt x="15" y="12"/>
                  <a:pt x="16" y="13"/>
                </a:cubicBezTo>
                <a:cubicBezTo>
                  <a:pt x="21" y="15"/>
                  <a:pt x="23" y="13"/>
                  <a:pt x="26" y="9"/>
                </a:cubicBezTo>
                <a:cubicBezTo>
                  <a:pt x="19" y="3"/>
                  <a:pt x="11" y="5"/>
                  <a:pt x="3" y="5"/>
                </a:cubicBezTo>
                <a:close/>
                <a:moveTo>
                  <a:pt x="243" y="283"/>
                </a:moveTo>
                <a:cubicBezTo>
                  <a:pt x="243" y="281"/>
                  <a:pt x="242" y="278"/>
                  <a:pt x="243" y="277"/>
                </a:cubicBezTo>
                <a:cubicBezTo>
                  <a:pt x="246" y="272"/>
                  <a:pt x="243" y="270"/>
                  <a:pt x="239" y="267"/>
                </a:cubicBezTo>
                <a:cubicBezTo>
                  <a:pt x="234" y="274"/>
                  <a:pt x="235" y="282"/>
                  <a:pt x="235" y="290"/>
                </a:cubicBezTo>
                <a:cubicBezTo>
                  <a:pt x="253" y="290"/>
                  <a:pt x="270" y="290"/>
                  <a:pt x="287" y="290"/>
                </a:cubicBezTo>
                <a:cubicBezTo>
                  <a:pt x="293" y="272"/>
                  <a:pt x="280" y="262"/>
                  <a:pt x="268" y="252"/>
                </a:cubicBezTo>
                <a:cubicBezTo>
                  <a:pt x="267" y="254"/>
                  <a:pt x="265" y="255"/>
                  <a:pt x="264" y="257"/>
                </a:cubicBezTo>
                <a:cubicBezTo>
                  <a:pt x="269" y="266"/>
                  <a:pt x="282" y="269"/>
                  <a:pt x="280" y="283"/>
                </a:cubicBezTo>
                <a:cubicBezTo>
                  <a:pt x="268" y="283"/>
                  <a:pt x="256" y="283"/>
                  <a:pt x="243" y="283"/>
                </a:cubicBezTo>
                <a:close/>
                <a:moveTo>
                  <a:pt x="276" y="271"/>
                </a:moveTo>
                <a:cubicBezTo>
                  <a:pt x="272" y="269"/>
                  <a:pt x="269" y="267"/>
                  <a:pt x="267" y="268"/>
                </a:cubicBezTo>
                <a:cubicBezTo>
                  <a:pt x="258" y="271"/>
                  <a:pt x="252" y="266"/>
                  <a:pt x="247" y="260"/>
                </a:cubicBezTo>
                <a:cubicBezTo>
                  <a:pt x="242" y="255"/>
                  <a:pt x="242" y="249"/>
                  <a:pt x="245" y="243"/>
                </a:cubicBezTo>
                <a:cubicBezTo>
                  <a:pt x="243" y="241"/>
                  <a:pt x="241" y="239"/>
                  <a:pt x="240" y="238"/>
                </a:cubicBezTo>
                <a:cubicBezTo>
                  <a:pt x="232" y="247"/>
                  <a:pt x="234" y="258"/>
                  <a:pt x="243" y="267"/>
                </a:cubicBezTo>
                <a:cubicBezTo>
                  <a:pt x="254" y="277"/>
                  <a:pt x="265" y="279"/>
                  <a:pt x="276" y="271"/>
                </a:cubicBezTo>
                <a:close/>
                <a:moveTo>
                  <a:pt x="55" y="9"/>
                </a:moveTo>
                <a:cubicBezTo>
                  <a:pt x="44" y="1"/>
                  <a:pt x="35" y="3"/>
                  <a:pt x="24" y="15"/>
                </a:cubicBezTo>
                <a:cubicBezTo>
                  <a:pt x="15" y="24"/>
                  <a:pt x="14" y="36"/>
                  <a:pt x="21" y="44"/>
                </a:cubicBezTo>
                <a:cubicBezTo>
                  <a:pt x="25" y="42"/>
                  <a:pt x="26" y="39"/>
                  <a:pt x="25" y="34"/>
                </a:cubicBezTo>
                <a:cubicBezTo>
                  <a:pt x="22" y="24"/>
                  <a:pt x="35" y="10"/>
                  <a:pt x="45" y="13"/>
                </a:cubicBezTo>
                <a:cubicBezTo>
                  <a:pt x="50" y="14"/>
                  <a:pt x="52" y="13"/>
                  <a:pt x="55" y="9"/>
                </a:cubicBezTo>
                <a:close/>
                <a:moveTo>
                  <a:pt x="284" y="28"/>
                </a:moveTo>
                <a:cubicBezTo>
                  <a:pt x="289" y="21"/>
                  <a:pt x="289" y="15"/>
                  <a:pt x="284" y="9"/>
                </a:cubicBezTo>
                <a:cubicBezTo>
                  <a:pt x="279" y="4"/>
                  <a:pt x="272" y="3"/>
                  <a:pt x="267" y="8"/>
                </a:cubicBezTo>
                <a:cubicBezTo>
                  <a:pt x="261" y="13"/>
                  <a:pt x="256" y="19"/>
                  <a:pt x="251" y="25"/>
                </a:cubicBezTo>
                <a:cubicBezTo>
                  <a:pt x="252" y="26"/>
                  <a:pt x="253" y="28"/>
                  <a:pt x="255" y="30"/>
                </a:cubicBezTo>
                <a:cubicBezTo>
                  <a:pt x="260" y="25"/>
                  <a:pt x="265" y="20"/>
                  <a:pt x="270" y="15"/>
                </a:cubicBezTo>
                <a:cubicBezTo>
                  <a:pt x="272" y="14"/>
                  <a:pt x="275" y="13"/>
                  <a:pt x="277" y="14"/>
                </a:cubicBezTo>
                <a:cubicBezTo>
                  <a:pt x="278" y="14"/>
                  <a:pt x="280" y="18"/>
                  <a:pt x="280" y="19"/>
                </a:cubicBezTo>
                <a:cubicBezTo>
                  <a:pt x="278" y="24"/>
                  <a:pt x="281" y="25"/>
                  <a:pt x="284" y="28"/>
                </a:cubicBezTo>
                <a:close/>
                <a:moveTo>
                  <a:pt x="261" y="9"/>
                </a:moveTo>
                <a:cubicBezTo>
                  <a:pt x="253" y="4"/>
                  <a:pt x="243" y="3"/>
                  <a:pt x="236" y="8"/>
                </a:cubicBezTo>
                <a:cubicBezTo>
                  <a:pt x="230" y="13"/>
                  <a:pt x="226" y="19"/>
                  <a:pt x="220" y="24"/>
                </a:cubicBezTo>
                <a:cubicBezTo>
                  <a:pt x="222" y="26"/>
                  <a:pt x="223" y="28"/>
                  <a:pt x="224" y="29"/>
                </a:cubicBezTo>
                <a:cubicBezTo>
                  <a:pt x="229" y="25"/>
                  <a:pt x="233" y="21"/>
                  <a:pt x="237" y="17"/>
                </a:cubicBezTo>
                <a:cubicBezTo>
                  <a:pt x="241" y="13"/>
                  <a:pt x="246" y="11"/>
                  <a:pt x="251" y="13"/>
                </a:cubicBezTo>
                <a:cubicBezTo>
                  <a:pt x="256" y="15"/>
                  <a:pt x="258" y="13"/>
                  <a:pt x="261" y="9"/>
                </a:cubicBezTo>
                <a:close/>
                <a:moveTo>
                  <a:pt x="285" y="263"/>
                </a:moveTo>
                <a:cubicBezTo>
                  <a:pt x="286" y="259"/>
                  <a:pt x="288" y="256"/>
                  <a:pt x="288" y="253"/>
                </a:cubicBezTo>
                <a:cubicBezTo>
                  <a:pt x="289" y="242"/>
                  <a:pt x="280" y="229"/>
                  <a:pt x="269" y="224"/>
                </a:cubicBezTo>
                <a:cubicBezTo>
                  <a:pt x="267" y="225"/>
                  <a:pt x="265" y="227"/>
                  <a:pt x="264" y="228"/>
                </a:cubicBezTo>
                <a:cubicBezTo>
                  <a:pt x="268" y="232"/>
                  <a:pt x="272" y="236"/>
                  <a:pt x="276" y="240"/>
                </a:cubicBezTo>
                <a:cubicBezTo>
                  <a:pt x="279" y="244"/>
                  <a:pt x="282" y="248"/>
                  <a:pt x="280" y="254"/>
                </a:cubicBezTo>
                <a:cubicBezTo>
                  <a:pt x="278" y="259"/>
                  <a:pt x="280" y="261"/>
                  <a:pt x="285" y="263"/>
                </a:cubicBezTo>
                <a:close/>
                <a:moveTo>
                  <a:pt x="84" y="9"/>
                </a:moveTo>
                <a:cubicBezTo>
                  <a:pt x="76" y="3"/>
                  <a:pt x="66" y="3"/>
                  <a:pt x="59" y="9"/>
                </a:cubicBezTo>
                <a:cubicBezTo>
                  <a:pt x="54" y="13"/>
                  <a:pt x="49" y="19"/>
                  <a:pt x="44" y="23"/>
                </a:cubicBezTo>
                <a:cubicBezTo>
                  <a:pt x="46" y="26"/>
                  <a:pt x="48" y="27"/>
                  <a:pt x="49" y="28"/>
                </a:cubicBezTo>
                <a:cubicBezTo>
                  <a:pt x="53" y="25"/>
                  <a:pt x="57" y="21"/>
                  <a:pt x="62" y="17"/>
                </a:cubicBezTo>
                <a:cubicBezTo>
                  <a:pt x="65" y="13"/>
                  <a:pt x="70" y="11"/>
                  <a:pt x="75" y="13"/>
                </a:cubicBezTo>
                <a:cubicBezTo>
                  <a:pt x="80" y="15"/>
                  <a:pt x="82" y="13"/>
                  <a:pt x="84" y="9"/>
                </a:cubicBezTo>
                <a:close/>
                <a:moveTo>
                  <a:pt x="172" y="9"/>
                </a:moveTo>
                <a:cubicBezTo>
                  <a:pt x="164" y="3"/>
                  <a:pt x="154" y="3"/>
                  <a:pt x="146" y="10"/>
                </a:cubicBezTo>
                <a:cubicBezTo>
                  <a:pt x="141" y="14"/>
                  <a:pt x="136" y="18"/>
                  <a:pt x="130" y="23"/>
                </a:cubicBezTo>
                <a:cubicBezTo>
                  <a:pt x="134" y="26"/>
                  <a:pt x="135" y="28"/>
                  <a:pt x="137" y="29"/>
                </a:cubicBezTo>
                <a:cubicBezTo>
                  <a:pt x="141" y="25"/>
                  <a:pt x="145" y="21"/>
                  <a:pt x="150" y="17"/>
                </a:cubicBezTo>
                <a:cubicBezTo>
                  <a:pt x="153" y="13"/>
                  <a:pt x="158" y="11"/>
                  <a:pt x="163" y="13"/>
                </a:cubicBezTo>
                <a:cubicBezTo>
                  <a:pt x="167" y="15"/>
                  <a:pt x="170" y="13"/>
                  <a:pt x="172" y="9"/>
                </a:cubicBezTo>
                <a:close/>
                <a:moveTo>
                  <a:pt x="124" y="34"/>
                </a:moveTo>
                <a:cubicBezTo>
                  <a:pt x="120" y="38"/>
                  <a:pt x="115" y="42"/>
                  <a:pt x="111" y="46"/>
                </a:cubicBezTo>
                <a:cubicBezTo>
                  <a:pt x="107" y="49"/>
                  <a:pt x="103" y="52"/>
                  <a:pt x="98" y="50"/>
                </a:cubicBezTo>
                <a:cubicBezTo>
                  <a:pt x="93" y="48"/>
                  <a:pt x="91" y="50"/>
                  <a:pt x="89" y="54"/>
                </a:cubicBezTo>
                <a:cubicBezTo>
                  <a:pt x="97" y="59"/>
                  <a:pt x="107" y="59"/>
                  <a:pt x="114" y="53"/>
                </a:cubicBezTo>
                <a:cubicBezTo>
                  <a:pt x="119" y="49"/>
                  <a:pt x="124" y="44"/>
                  <a:pt x="129" y="39"/>
                </a:cubicBezTo>
                <a:cubicBezTo>
                  <a:pt x="127" y="37"/>
                  <a:pt x="125" y="35"/>
                  <a:pt x="124" y="34"/>
                </a:cubicBezTo>
                <a:close/>
                <a:moveTo>
                  <a:pt x="264" y="81"/>
                </a:moveTo>
                <a:cubicBezTo>
                  <a:pt x="268" y="86"/>
                  <a:pt x="272" y="90"/>
                  <a:pt x="276" y="94"/>
                </a:cubicBezTo>
                <a:cubicBezTo>
                  <a:pt x="280" y="98"/>
                  <a:pt x="282" y="102"/>
                  <a:pt x="280" y="107"/>
                </a:cubicBezTo>
                <a:cubicBezTo>
                  <a:pt x="278" y="112"/>
                  <a:pt x="280" y="114"/>
                  <a:pt x="284" y="116"/>
                </a:cubicBezTo>
                <a:cubicBezTo>
                  <a:pt x="290" y="108"/>
                  <a:pt x="290" y="98"/>
                  <a:pt x="283" y="91"/>
                </a:cubicBezTo>
                <a:cubicBezTo>
                  <a:pt x="279" y="86"/>
                  <a:pt x="275" y="81"/>
                  <a:pt x="270" y="75"/>
                </a:cubicBezTo>
                <a:cubicBezTo>
                  <a:pt x="267" y="78"/>
                  <a:pt x="265" y="80"/>
                  <a:pt x="264" y="81"/>
                </a:cubicBezTo>
                <a:close/>
                <a:moveTo>
                  <a:pt x="239" y="121"/>
                </a:moveTo>
                <a:cubicBezTo>
                  <a:pt x="234" y="128"/>
                  <a:pt x="233" y="137"/>
                  <a:pt x="238" y="144"/>
                </a:cubicBezTo>
                <a:cubicBezTo>
                  <a:pt x="243" y="150"/>
                  <a:pt x="249" y="155"/>
                  <a:pt x="254" y="160"/>
                </a:cubicBezTo>
                <a:cubicBezTo>
                  <a:pt x="256" y="159"/>
                  <a:pt x="258" y="157"/>
                  <a:pt x="259" y="156"/>
                </a:cubicBezTo>
                <a:cubicBezTo>
                  <a:pt x="255" y="152"/>
                  <a:pt x="251" y="148"/>
                  <a:pt x="247" y="144"/>
                </a:cubicBezTo>
                <a:cubicBezTo>
                  <a:pt x="244" y="140"/>
                  <a:pt x="241" y="135"/>
                  <a:pt x="243" y="130"/>
                </a:cubicBezTo>
                <a:cubicBezTo>
                  <a:pt x="245" y="125"/>
                  <a:pt x="243" y="123"/>
                  <a:pt x="239" y="121"/>
                </a:cubicBezTo>
                <a:close/>
                <a:moveTo>
                  <a:pt x="230" y="9"/>
                </a:moveTo>
                <a:cubicBezTo>
                  <a:pt x="223" y="3"/>
                  <a:pt x="212" y="3"/>
                  <a:pt x="205" y="9"/>
                </a:cubicBezTo>
                <a:cubicBezTo>
                  <a:pt x="200" y="14"/>
                  <a:pt x="195" y="18"/>
                  <a:pt x="190" y="23"/>
                </a:cubicBezTo>
                <a:cubicBezTo>
                  <a:pt x="193" y="26"/>
                  <a:pt x="194" y="27"/>
                  <a:pt x="195" y="28"/>
                </a:cubicBezTo>
                <a:cubicBezTo>
                  <a:pt x="199" y="25"/>
                  <a:pt x="204" y="21"/>
                  <a:pt x="208" y="17"/>
                </a:cubicBezTo>
                <a:cubicBezTo>
                  <a:pt x="212" y="13"/>
                  <a:pt x="216" y="11"/>
                  <a:pt x="221" y="13"/>
                </a:cubicBezTo>
                <a:cubicBezTo>
                  <a:pt x="226" y="15"/>
                  <a:pt x="228" y="13"/>
                  <a:pt x="230" y="9"/>
                </a:cubicBezTo>
                <a:close/>
                <a:moveTo>
                  <a:pt x="182" y="33"/>
                </a:moveTo>
                <a:cubicBezTo>
                  <a:pt x="178" y="38"/>
                  <a:pt x="173" y="42"/>
                  <a:pt x="169" y="46"/>
                </a:cubicBezTo>
                <a:cubicBezTo>
                  <a:pt x="166" y="50"/>
                  <a:pt x="161" y="52"/>
                  <a:pt x="156" y="50"/>
                </a:cubicBezTo>
                <a:cubicBezTo>
                  <a:pt x="151" y="47"/>
                  <a:pt x="149" y="50"/>
                  <a:pt x="147" y="54"/>
                </a:cubicBezTo>
                <a:cubicBezTo>
                  <a:pt x="156" y="60"/>
                  <a:pt x="166" y="59"/>
                  <a:pt x="173" y="53"/>
                </a:cubicBezTo>
                <a:cubicBezTo>
                  <a:pt x="178" y="48"/>
                  <a:pt x="183" y="44"/>
                  <a:pt x="188" y="40"/>
                </a:cubicBezTo>
                <a:cubicBezTo>
                  <a:pt x="185" y="37"/>
                  <a:pt x="184" y="35"/>
                  <a:pt x="182" y="33"/>
                </a:cubicBezTo>
                <a:close/>
                <a:moveTo>
                  <a:pt x="264" y="169"/>
                </a:moveTo>
                <a:cubicBezTo>
                  <a:pt x="268" y="174"/>
                  <a:pt x="272" y="178"/>
                  <a:pt x="276" y="182"/>
                </a:cubicBezTo>
                <a:cubicBezTo>
                  <a:pt x="280" y="186"/>
                  <a:pt x="282" y="190"/>
                  <a:pt x="280" y="195"/>
                </a:cubicBezTo>
                <a:cubicBezTo>
                  <a:pt x="278" y="200"/>
                  <a:pt x="281" y="202"/>
                  <a:pt x="284" y="204"/>
                </a:cubicBezTo>
                <a:cubicBezTo>
                  <a:pt x="290" y="197"/>
                  <a:pt x="290" y="187"/>
                  <a:pt x="284" y="180"/>
                </a:cubicBezTo>
                <a:cubicBezTo>
                  <a:pt x="280" y="174"/>
                  <a:pt x="274" y="169"/>
                  <a:pt x="269" y="163"/>
                </a:cubicBezTo>
                <a:cubicBezTo>
                  <a:pt x="267" y="166"/>
                  <a:pt x="265" y="168"/>
                  <a:pt x="264" y="169"/>
                </a:cubicBezTo>
                <a:close/>
                <a:moveTo>
                  <a:pt x="240" y="180"/>
                </a:moveTo>
                <a:cubicBezTo>
                  <a:pt x="233" y="187"/>
                  <a:pt x="233" y="197"/>
                  <a:pt x="240" y="205"/>
                </a:cubicBezTo>
                <a:cubicBezTo>
                  <a:pt x="244" y="210"/>
                  <a:pt x="249" y="215"/>
                  <a:pt x="253" y="220"/>
                </a:cubicBezTo>
                <a:cubicBezTo>
                  <a:pt x="254" y="220"/>
                  <a:pt x="254" y="219"/>
                  <a:pt x="254" y="219"/>
                </a:cubicBezTo>
                <a:cubicBezTo>
                  <a:pt x="256" y="217"/>
                  <a:pt x="258" y="216"/>
                  <a:pt x="260" y="215"/>
                </a:cubicBezTo>
                <a:cubicBezTo>
                  <a:pt x="255" y="210"/>
                  <a:pt x="251" y="206"/>
                  <a:pt x="247" y="201"/>
                </a:cubicBezTo>
                <a:cubicBezTo>
                  <a:pt x="243" y="198"/>
                  <a:pt x="241" y="193"/>
                  <a:pt x="243" y="189"/>
                </a:cubicBezTo>
                <a:cubicBezTo>
                  <a:pt x="245" y="184"/>
                  <a:pt x="243" y="182"/>
                  <a:pt x="240" y="180"/>
                </a:cubicBezTo>
                <a:close/>
                <a:moveTo>
                  <a:pt x="284" y="58"/>
                </a:moveTo>
                <a:cubicBezTo>
                  <a:pt x="290" y="50"/>
                  <a:pt x="290" y="39"/>
                  <a:pt x="284" y="32"/>
                </a:cubicBezTo>
                <a:cubicBezTo>
                  <a:pt x="280" y="27"/>
                  <a:pt x="275" y="23"/>
                  <a:pt x="270" y="18"/>
                </a:cubicBezTo>
                <a:cubicBezTo>
                  <a:pt x="269" y="20"/>
                  <a:pt x="267" y="22"/>
                  <a:pt x="265" y="23"/>
                </a:cubicBezTo>
                <a:cubicBezTo>
                  <a:pt x="269" y="27"/>
                  <a:pt x="273" y="31"/>
                  <a:pt x="276" y="34"/>
                </a:cubicBezTo>
                <a:cubicBezTo>
                  <a:pt x="280" y="38"/>
                  <a:pt x="282" y="43"/>
                  <a:pt x="280" y="48"/>
                </a:cubicBezTo>
                <a:cubicBezTo>
                  <a:pt x="278" y="53"/>
                  <a:pt x="280" y="55"/>
                  <a:pt x="284" y="58"/>
                </a:cubicBezTo>
                <a:close/>
                <a:moveTo>
                  <a:pt x="176" y="53"/>
                </a:moveTo>
                <a:cubicBezTo>
                  <a:pt x="184" y="59"/>
                  <a:pt x="194" y="59"/>
                  <a:pt x="202" y="53"/>
                </a:cubicBezTo>
                <a:cubicBezTo>
                  <a:pt x="207" y="49"/>
                  <a:pt x="212" y="44"/>
                  <a:pt x="217" y="39"/>
                </a:cubicBezTo>
                <a:cubicBezTo>
                  <a:pt x="215" y="37"/>
                  <a:pt x="213" y="35"/>
                  <a:pt x="212" y="33"/>
                </a:cubicBezTo>
                <a:cubicBezTo>
                  <a:pt x="202" y="40"/>
                  <a:pt x="197" y="56"/>
                  <a:pt x="181" y="48"/>
                </a:cubicBezTo>
                <a:cubicBezTo>
                  <a:pt x="179" y="50"/>
                  <a:pt x="178" y="51"/>
                  <a:pt x="176" y="53"/>
                </a:cubicBezTo>
                <a:close/>
                <a:moveTo>
                  <a:pt x="240" y="92"/>
                </a:moveTo>
                <a:cubicBezTo>
                  <a:pt x="233" y="99"/>
                  <a:pt x="233" y="110"/>
                  <a:pt x="240" y="118"/>
                </a:cubicBezTo>
                <a:cubicBezTo>
                  <a:pt x="244" y="123"/>
                  <a:pt x="249" y="128"/>
                  <a:pt x="253" y="133"/>
                </a:cubicBezTo>
                <a:cubicBezTo>
                  <a:pt x="254" y="132"/>
                  <a:pt x="254" y="131"/>
                  <a:pt x="254" y="131"/>
                </a:cubicBezTo>
                <a:cubicBezTo>
                  <a:pt x="256" y="130"/>
                  <a:pt x="258" y="128"/>
                  <a:pt x="260" y="127"/>
                </a:cubicBezTo>
                <a:cubicBezTo>
                  <a:pt x="255" y="122"/>
                  <a:pt x="251" y="118"/>
                  <a:pt x="247" y="114"/>
                </a:cubicBezTo>
                <a:cubicBezTo>
                  <a:pt x="243" y="110"/>
                  <a:pt x="241" y="106"/>
                  <a:pt x="243" y="101"/>
                </a:cubicBezTo>
                <a:cubicBezTo>
                  <a:pt x="245" y="96"/>
                  <a:pt x="243" y="94"/>
                  <a:pt x="240" y="92"/>
                </a:cubicBezTo>
                <a:close/>
                <a:moveTo>
                  <a:pt x="260" y="243"/>
                </a:moveTo>
                <a:cubicBezTo>
                  <a:pt x="256" y="239"/>
                  <a:pt x="252" y="236"/>
                  <a:pt x="248" y="232"/>
                </a:cubicBezTo>
                <a:cubicBezTo>
                  <a:pt x="244" y="228"/>
                  <a:pt x="241" y="223"/>
                  <a:pt x="243" y="218"/>
                </a:cubicBezTo>
                <a:cubicBezTo>
                  <a:pt x="245" y="213"/>
                  <a:pt x="243" y="211"/>
                  <a:pt x="239" y="209"/>
                </a:cubicBezTo>
                <a:cubicBezTo>
                  <a:pt x="234" y="217"/>
                  <a:pt x="233" y="227"/>
                  <a:pt x="239" y="234"/>
                </a:cubicBezTo>
                <a:cubicBezTo>
                  <a:pt x="244" y="239"/>
                  <a:pt x="249" y="244"/>
                  <a:pt x="254" y="249"/>
                </a:cubicBezTo>
                <a:cubicBezTo>
                  <a:pt x="256" y="247"/>
                  <a:pt x="258" y="245"/>
                  <a:pt x="260" y="243"/>
                </a:cubicBezTo>
                <a:close/>
                <a:moveTo>
                  <a:pt x="265" y="140"/>
                </a:moveTo>
                <a:cubicBezTo>
                  <a:pt x="268" y="144"/>
                  <a:pt x="272" y="148"/>
                  <a:pt x="276" y="153"/>
                </a:cubicBezTo>
                <a:cubicBezTo>
                  <a:pt x="280" y="156"/>
                  <a:pt x="282" y="161"/>
                  <a:pt x="280" y="166"/>
                </a:cubicBezTo>
                <a:cubicBezTo>
                  <a:pt x="278" y="171"/>
                  <a:pt x="281" y="173"/>
                  <a:pt x="284" y="175"/>
                </a:cubicBezTo>
                <a:cubicBezTo>
                  <a:pt x="290" y="167"/>
                  <a:pt x="290" y="157"/>
                  <a:pt x="284" y="150"/>
                </a:cubicBezTo>
                <a:cubicBezTo>
                  <a:pt x="279" y="144"/>
                  <a:pt x="274" y="140"/>
                  <a:pt x="270" y="135"/>
                </a:cubicBezTo>
                <a:cubicBezTo>
                  <a:pt x="267" y="137"/>
                  <a:pt x="266" y="139"/>
                  <a:pt x="265" y="140"/>
                </a:cubicBezTo>
                <a:close/>
                <a:moveTo>
                  <a:pt x="94" y="33"/>
                </a:moveTo>
                <a:cubicBezTo>
                  <a:pt x="90" y="38"/>
                  <a:pt x="85" y="42"/>
                  <a:pt x="81" y="46"/>
                </a:cubicBezTo>
                <a:cubicBezTo>
                  <a:pt x="78" y="50"/>
                  <a:pt x="73" y="52"/>
                  <a:pt x="68" y="50"/>
                </a:cubicBezTo>
                <a:cubicBezTo>
                  <a:pt x="63" y="47"/>
                  <a:pt x="62" y="50"/>
                  <a:pt x="59" y="54"/>
                </a:cubicBezTo>
                <a:cubicBezTo>
                  <a:pt x="68" y="60"/>
                  <a:pt x="78" y="59"/>
                  <a:pt x="86" y="52"/>
                </a:cubicBezTo>
                <a:cubicBezTo>
                  <a:pt x="91" y="48"/>
                  <a:pt x="96" y="44"/>
                  <a:pt x="100" y="40"/>
                </a:cubicBezTo>
                <a:cubicBezTo>
                  <a:pt x="100" y="39"/>
                  <a:pt x="99" y="39"/>
                  <a:pt x="99" y="38"/>
                </a:cubicBezTo>
                <a:cubicBezTo>
                  <a:pt x="97" y="37"/>
                  <a:pt x="96" y="35"/>
                  <a:pt x="94" y="33"/>
                </a:cubicBezTo>
                <a:close/>
                <a:moveTo>
                  <a:pt x="102" y="23"/>
                </a:moveTo>
                <a:cubicBezTo>
                  <a:pt x="105" y="26"/>
                  <a:pt x="106" y="28"/>
                  <a:pt x="108" y="29"/>
                </a:cubicBezTo>
                <a:cubicBezTo>
                  <a:pt x="117" y="23"/>
                  <a:pt x="122" y="6"/>
                  <a:pt x="138" y="14"/>
                </a:cubicBezTo>
                <a:cubicBezTo>
                  <a:pt x="140" y="12"/>
                  <a:pt x="141" y="11"/>
                  <a:pt x="143" y="9"/>
                </a:cubicBezTo>
                <a:cubicBezTo>
                  <a:pt x="135" y="3"/>
                  <a:pt x="124" y="3"/>
                  <a:pt x="118" y="9"/>
                </a:cubicBezTo>
                <a:cubicBezTo>
                  <a:pt x="112" y="13"/>
                  <a:pt x="107" y="18"/>
                  <a:pt x="102" y="23"/>
                </a:cubicBezTo>
                <a:close/>
                <a:moveTo>
                  <a:pt x="30" y="53"/>
                </a:moveTo>
                <a:cubicBezTo>
                  <a:pt x="37" y="59"/>
                  <a:pt x="48" y="60"/>
                  <a:pt x="54" y="54"/>
                </a:cubicBezTo>
                <a:cubicBezTo>
                  <a:pt x="60" y="49"/>
                  <a:pt x="65" y="44"/>
                  <a:pt x="70" y="38"/>
                </a:cubicBezTo>
                <a:cubicBezTo>
                  <a:pt x="68" y="37"/>
                  <a:pt x="67" y="35"/>
                  <a:pt x="66" y="33"/>
                </a:cubicBezTo>
                <a:cubicBezTo>
                  <a:pt x="55" y="40"/>
                  <a:pt x="51" y="56"/>
                  <a:pt x="35" y="49"/>
                </a:cubicBezTo>
                <a:cubicBezTo>
                  <a:pt x="33" y="50"/>
                  <a:pt x="32" y="51"/>
                  <a:pt x="30" y="53"/>
                </a:cubicBezTo>
                <a:close/>
                <a:moveTo>
                  <a:pt x="113" y="9"/>
                </a:moveTo>
                <a:cubicBezTo>
                  <a:pt x="108" y="4"/>
                  <a:pt x="97" y="2"/>
                  <a:pt x="90" y="8"/>
                </a:cubicBezTo>
                <a:cubicBezTo>
                  <a:pt x="84" y="13"/>
                  <a:pt x="79" y="19"/>
                  <a:pt x="74" y="24"/>
                </a:cubicBezTo>
                <a:cubicBezTo>
                  <a:pt x="75" y="26"/>
                  <a:pt x="77" y="28"/>
                  <a:pt x="78" y="29"/>
                </a:cubicBezTo>
                <a:cubicBezTo>
                  <a:pt x="83" y="25"/>
                  <a:pt x="87" y="21"/>
                  <a:pt x="91" y="17"/>
                </a:cubicBezTo>
                <a:cubicBezTo>
                  <a:pt x="95" y="13"/>
                  <a:pt x="99" y="11"/>
                  <a:pt x="104" y="13"/>
                </a:cubicBezTo>
                <a:cubicBezTo>
                  <a:pt x="109" y="15"/>
                  <a:pt x="111" y="13"/>
                  <a:pt x="113" y="9"/>
                </a:cubicBezTo>
                <a:close/>
                <a:moveTo>
                  <a:pt x="263" y="52"/>
                </a:moveTo>
                <a:cubicBezTo>
                  <a:pt x="268" y="56"/>
                  <a:pt x="272" y="60"/>
                  <a:pt x="276" y="64"/>
                </a:cubicBezTo>
                <a:cubicBezTo>
                  <a:pt x="280" y="68"/>
                  <a:pt x="282" y="73"/>
                  <a:pt x="280" y="78"/>
                </a:cubicBezTo>
                <a:cubicBezTo>
                  <a:pt x="278" y="83"/>
                  <a:pt x="281" y="85"/>
                  <a:pt x="284" y="87"/>
                </a:cubicBezTo>
                <a:cubicBezTo>
                  <a:pt x="289" y="79"/>
                  <a:pt x="290" y="70"/>
                  <a:pt x="284" y="63"/>
                </a:cubicBezTo>
                <a:cubicBezTo>
                  <a:pt x="280" y="57"/>
                  <a:pt x="274" y="53"/>
                  <a:pt x="268" y="47"/>
                </a:cubicBezTo>
                <a:cubicBezTo>
                  <a:pt x="267" y="49"/>
                  <a:pt x="265" y="50"/>
                  <a:pt x="263" y="52"/>
                </a:cubicBezTo>
                <a:close/>
                <a:moveTo>
                  <a:pt x="284" y="146"/>
                </a:moveTo>
                <a:cubicBezTo>
                  <a:pt x="290" y="138"/>
                  <a:pt x="290" y="128"/>
                  <a:pt x="284" y="121"/>
                </a:cubicBezTo>
                <a:cubicBezTo>
                  <a:pt x="279" y="115"/>
                  <a:pt x="274" y="110"/>
                  <a:pt x="270" y="105"/>
                </a:cubicBezTo>
                <a:cubicBezTo>
                  <a:pt x="267" y="108"/>
                  <a:pt x="265" y="109"/>
                  <a:pt x="264" y="111"/>
                </a:cubicBezTo>
                <a:cubicBezTo>
                  <a:pt x="268" y="115"/>
                  <a:pt x="272" y="119"/>
                  <a:pt x="276" y="123"/>
                </a:cubicBezTo>
                <a:cubicBezTo>
                  <a:pt x="280" y="127"/>
                  <a:pt x="282" y="131"/>
                  <a:pt x="280" y="136"/>
                </a:cubicBezTo>
                <a:cubicBezTo>
                  <a:pt x="278" y="141"/>
                  <a:pt x="280" y="143"/>
                  <a:pt x="284" y="146"/>
                </a:cubicBezTo>
                <a:close/>
                <a:moveTo>
                  <a:pt x="118" y="54"/>
                </a:moveTo>
                <a:cubicBezTo>
                  <a:pt x="126" y="59"/>
                  <a:pt x="136" y="59"/>
                  <a:pt x="143" y="53"/>
                </a:cubicBezTo>
                <a:cubicBezTo>
                  <a:pt x="148" y="49"/>
                  <a:pt x="153" y="44"/>
                  <a:pt x="158" y="39"/>
                </a:cubicBezTo>
                <a:cubicBezTo>
                  <a:pt x="156" y="37"/>
                  <a:pt x="155" y="35"/>
                  <a:pt x="154" y="34"/>
                </a:cubicBezTo>
                <a:cubicBezTo>
                  <a:pt x="149" y="38"/>
                  <a:pt x="144" y="42"/>
                  <a:pt x="140" y="46"/>
                </a:cubicBezTo>
                <a:cubicBezTo>
                  <a:pt x="136" y="50"/>
                  <a:pt x="132" y="52"/>
                  <a:pt x="127" y="50"/>
                </a:cubicBezTo>
                <a:cubicBezTo>
                  <a:pt x="122" y="48"/>
                  <a:pt x="120" y="50"/>
                  <a:pt x="118" y="54"/>
                </a:cubicBezTo>
                <a:close/>
                <a:moveTo>
                  <a:pt x="239" y="62"/>
                </a:moveTo>
                <a:cubicBezTo>
                  <a:pt x="234" y="70"/>
                  <a:pt x="233" y="78"/>
                  <a:pt x="238" y="85"/>
                </a:cubicBezTo>
                <a:cubicBezTo>
                  <a:pt x="242" y="91"/>
                  <a:pt x="249" y="97"/>
                  <a:pt x="254" y="102"/>
                </a:cubicBezTo>
                <a:cubicBezTo>
                  <a:pt x="256" y="100"/>
                  <a:pt x="258" y="99"/>
                  <a:pt x="259" y="98"/>
                </a:cubicBezTo>
                <a:cubicBezTo>
                  <a:pt x="255" y="93"/>
                  <a:pt x="251" y="89"/>
                  <a:pt x="247" y="85"/>
                </a:cubicBezTo>
                <a:cubicBezTo>
                  <a:pt x="244" y="81"/>
                  <a:pt x="241" y="77"/>
                  <a:pt x="243" y="72"/>
                </a:cubicBezTo>
                <a:cubicBezTo>
                  <a:pt x="245" y="67"/>
                  <a:pt x="243" y="65"/>
                  <a:pt x="239" y="62"/>
                </a:cubicBezTo>
                <a:close/>
                <a:moveTo>
                  <a:pt x="239" y="150"/>
                </a:moveTo>
                <a:cubicBezTo>
                  <a:pt x="234" y="159"/>
                  <a:pt x="233" y="168"/>
                  <a:pt x="239" y="175"/>
                </a:cubicBezTo>
                <a:cubicBezTo>
                  <a:pt x="244" y="181"/>
                  <a:pt x="249" y="185"/>
                  <a:pt x="254" y="190"/>
                </a:cubicBezTo>
                <a:cubicBezTo>
                  <a:pt x="256" y="188"/>
                  <a:pt x="258" y="187"/>
                  <a:pt x="260" y="186"/>
                </a:cubicBezTo>
                <a:cubicBezTo>
                  <a:pt x="255" y="181"/>
                  <a:pt x="251" y="177"/>
                  <a:pt x="247" y="172"/>
                </a:cubicBezTo>
                <a:cubicBezTo>
                  <a:pt x="243" y="169"/>
                  <a:pt x="241" y="164"/>
                  <a:pt x="243" y="160"/>
                </a:cubicBezTo>
                <a:cubicBezTo>
                  <a:pt x="245" y="155"/>
                  <a:pt x="243" y="153"/>
                  <a:pt x="239" y="150"/>
                </a:cubicBezTo>
                <a:close/>
                <a:moveTo>
                  <a:pt x="264" y="198"/>
                </a:moveTo>
                <a:cubicBezTo>
                  <a:pt x="268" y="203"/>
                  <a:pt x="272" y="207"/>
                  <a:pt x="276" y="211"/>
                </a:cubicBezTo>
                <a:cubicBezTo>
                  <a:pt x="280" y="215"/>
                  <a:pt x="282" y="219"/>
                  <a:pt x="280" y="224"/>
                </a:cubicBezTo>
                <a:cubicBezTo>
                  <a:pt x="278" y="229"/>
                  <a:pt x="280" y="231"/>
                  <a:pt x="284" y="233"/>
                </a:cubicBezTo>
                <a:cubicBezTo>
                  <a:pt x="290" y="225"/>
                  <a:pt x="290" y="215"/>
                  <a:pt x="283" y="207"/>
                </a:cubicBezTo>
                <a:cubicBezTo>
                  <a:pt x="279" y="203"/>
                  <a:pt x="274" y="198"/>
                  <a:pt x="270" y="193"/>
                </a:cubicBezTo>
                <a:cubicBezTo>
                  <a:pt x="267" y="195"/>
                  <a:pt x="266" y="197"/>
                  <a:pt x="264" y="198"/>
                </a:cubicBezTo>
                <a:close/>
                <a:moveTo>
                  <a:pt x="166" y="29"/>
                </a:moveTo>
                <a:cubicBezTo>
                  <a:pt x="170" y="25"/>
                  <a:pt x="174" y="21"/>
                  <a:pt x="179" y="17"/>
                </a:cubicBezTo>
                <a:cubicBezTo>
                  <a:pt x="182" y="13"/>
                  <a:pt x="187" y="11"/>
                  <a:pt x="192" y="13"/>
                </a:cubicBezTo>
                <a:cubicBezTo>
                  <a:pt x="197" y="15"/>
                  <a:pt x="199" y="13"/>
                  <a:pt x="201" y="9"/>
                </a:cubicBezTo>
                <a:cubicBezTo>
                  <a:pt x="193" y="3"/>
                  <a:pt x="182" y="3"/>
                  <a:pt x="175" y="10"/>
                </a:cubicBezTo>
                <a:cubicBezTo>
                  <a:pt x="170" y="14"/>
                  <a:pt x="165" y="19"/>
                  <a:pt x="160" y="23"/>
                </a:cubicBezTo>
                <a:cubicBezTo>
                  <a:pt x="163" y="26"/>
                  <a:pt x="164" y="27"/>
                  <a:pt x="166" y="29"/>
                </a:cubicBezTo>
                <a:close/>
                <a:moveTo>
                  <a:pt x="206" y="54"/>
                </a:moveTo>
                <a:cubicBezTo>
                  <a:pt x="213" y="59"/>
                  <a:pt x="221" y="60"/>
                  <a:pt x="229" y="55"/>
                </a:cubicBezTo>
                <a:cubicBezTo>
                  <a:pt x="235" y="50"/>
                  <a:pt x="240" y="44"/>
                  <a:pt x="246" y="39"/>
                </a:cubicBezTo>
                <a:cubicBezTo>
                  <a:pt x="244" y="37"/>
                  <a:pt x="243" y="35"/>
                  <a:pt x="241" y="33"/>
                </a:cubicBezTo>
                <a:cubicBezTo>
                  <a:pt x="236" y="38"/>
                  <a:pt x="232" y="42"/>
                  <a:pt x="228" y="46"/>
                </a:cubicBezTo>
                <a:cubicBezTo>
                  <a:pt x="224" y="50"/>
                  <a:pt x="220" y="52"/>
                  <a:pt x="215" y="50"/>
                </a:cubicBezTo>
                <a:cubicBezTo>
                  <a:pt x="210" y="47"/>
                  <a:pt x="208" y="50"/>
                  <a:pt x="206" y="54"/>
                </a:cubicBezTo>
                <a:close/>
                <a:moveTo>
                  <a:pt x="254" y="88"/>
                </a:moveTo>
                <a:cubicBezTo>
                  <a:pt x="261" y="81"/>
                  <a:pt x="267" y="73"/>
                  <a:pt x="274" y="66"/>
                </a:cubicBezTo>
                <a:cubicBezTo>
                  <a:pt x="273" y="65"/>
                  <a:pt x="272" y="64"/>
                  <a:pt x="270" y="61"/>
                </a:cubicBezTo>
                <a:cubicBezTo>
                  <a:pt x="262" y="69"/>
                  <a:pt x="255" y="76"/>
                  <a:pt x="248" y="83"/>
                </a:cubicBezTo>
                <a:cubicBezTo>
                  <a:pt x="250" y="85"/>
                  <a:pt x="251" y="86"/>
                  <a:pt x="254" y="88"/>
                </a:cubicBezTo>
                <a:close/>
                <a:moveTo>
                  <a:pt x="254" y="234"/>
                </a:moveTo>
                <a:cubicBezTo>
                  <a:pt x="261" y="227"/>
                  <a:pt x="267" y="220"/>
                  <a:pt x="274" y="212"/>
                </a:cubicBezTo>
                <a:cubicBezTo>
                  <a:pt x="273" y="211"/>
                  <a:pt x="272" y="210"/>
                  <a:pt x="269" y="208"/>
                </a:cubicBezTo>
                <a:cubicBezTo>
                  <a:pt x="262" y="215"/>
                  <a:pt x="256" y="223"/>
                  <a:pt x="249" y="230"/>
                </a:cubicBezTo>
                <a:cubicBezTo>
                  <a:pt x="250" y="231"/>
                  <a:pt x="252" y="232"/>
                  <a:pt x="254" y="234"/>
                </a:cubicBezTo>
                <a:close/>
                <a:moveTo>
                  <a:pt x="29" y="23"/>
                </a:moveTo>
                <a:cubicBezTo>
                  <a:pt x="37" y="31"/>
                  <a:pt x="44" y="37"/>
                  <a:pt x="52" y="44"/>
                </a:cubicBezTo>
                <a:cubicBezTo>
                  <a:pt x="52" y="43"/>
                  <a:pt x="54" y="41"/>
                  <a:pt x="56" y="39"/>
                </a:cubicBezTo>
                <a:cubicBezTo>
                  <a:pt x="48" y="32"/>
                  <a:pt x="41" y="26"/>
                  <a:pt x="33" y="19"/>
                </a:cubicBezTo>
                <a:cubicBezTo>
                  <a:pt x="33" y="19"/>
                  <a:pt x="31" y="21"/>
                  <a:pt x="29" y="23"/>
                </a:cubicBezTo>
                <a:close/>
                <a:moveTo>
                  <a:pt x="202" y="39"/>
                </a:moveTo>
                <a:cubicBezTo>
                  <a:pt x="195" y="32"/>
                  <a:pt x="187" y="26"/>
                  <a:pt x="180" y="19"/>
                </a:cubicBezTo>
                <a:cubicBezTo>
                  <a:pt x="179" y="20"/>
                  <a:pt x="178" y="21"/>
                  <a:pt x="175" y="24"/>
                </a:cubicBezTo>
                <a:cubicBezTo>
                  <a:pt x="183" y="31"/>
                  <a:pt x="190" y="37"/>
                  <a:pt x="198" y="44"/>
                </a:cubicBezTo>
                <a:cubicBezTo>
                  <a:pt x="198" y="43"/>
                  <a:pt x="200" y="41"/>
                  <a:pt x="202" y="39"/>
                </a:cubicBezTo>
                <a:close/>
                <a:moveTo>
                  <a:pt x="114" y="39"/>
                </a:moveTo>
                <a:cubicBezTo>
                  <a:pt x="107" y="32"/>
                  <a:pt x="100" y="25"/>
                  <a:pt x="93" y="18"/>
                </a:cubicBezTo>
                <a:cubicBezTo>
                  <a:pt x="91" y="20"/>
                  <a:pt x="90" y="21"/>
                  <a:pt x="88" y="23"/>
                </a:cubicBezTo>
                <a:cubicBezTo>
                  <a:pt x="95" y="30"/>
                  <a:pt x="102" y="37"/>
                  <a:pt x="110" y="44"/>
                </a:cubicBezTo>
                <a:cubicBezTo>
                  <a:pt x="111" y="43"/>
                  <a:pt x="112" y="41"/>
                  <a:pt x="114" y="39"/>
                </a:cubicBezTo>
                <a:close/>
                <a:moveTo>
                  <a:pt x="269" y="120"/>
                </a:moveTo>
                <a:cubicBezTo>
                  <a:pt x="263" y="128"/>
                  <a:pt x="256" y="135"/>
                  <a:pt x="249" y="142"/>
                </a:cubicBezTo>
                <a:cubicBezTo>
                  <a:pt x="250" y="143"/>
                  <a:pt x="252" y="145"/>
                  <a:pt x="254" y="147"/>
                </a:cubicBezTo>
                <a:cubicBezTo>
                  <a:pt x="261" y="139"/>
                  <a:pt x="268" y="132"/>
                  <a:pt x="274" y="125"/>
                </a:cubicBezTo>
                <a:cubicBezTo>
                  <a:pt x="273" y="124"/>
                  <a:pt x="272" y="122"/>
                  <a:pt x="269" y="120"/>
                </a:cubicBezTo>
                <a:close/>
                <a:moveTo>
                  <a:pt x="80" y="45"/>
                </a:moveTo>
                <a:cubicBezTo>
                  <a:pt x="82" y="43"/>
                  <a:pt x="83" y="41"/>
                  <a:pt x="85" y="39"/>
                </a:cubicBezTo>
                <a:cubicBezTo>
                  <a:pt x="78" y="32"/>
                  <a:pt x="70" y="26"/>
                  <a:pt x="63" y="19"/>
                </a:cubicBezTo>
                <a:cubicBezTo>
                  <a:pt x="62" y="20"/>
                  <a:pt x="61" y="21"/>
                  <a:pt x="59" y="23"/>
                </a:cubicBezTo>
                <a:cubicBezTo>
                  <a:pt x="66" y="31"/>
                  <a:pt x="72" y="38"/>
                  <a:pt x="80" y="45"/>
                </a:cubicBezTo>
                <a:close/>
                <a:moveTo>
                  <a:pt x="144" y="39"/>
                </a:moveTo>
                <a:cubicBezTo>
                  <a:pt x="136" y="32"/>
                  <a:pt x="129" y="26"/>
                  <a:pt x="121" y="19"/>
                </a:cubicBezTo>
                <a:cubicBezTo>
                  <a:pt x="121" y="20"/>
                  <a:pt x="119" y="21"/>
                  <a:pt x="117" y="23"/>
                </a:cubicBezTo>
                <a:cubicBezTo>
                  <a:pt x="124" y="30"/>
                  <a:pt x="131" y="38"/>
                  <a:pt x="138" y="45"/>
                </a:cubicBezTo>
                <a:cubicBezTo>
                  <a:pt x="140" y="43"/>
                  <a:pt x="142" y="42"/>
                  <a:pt x="144" y="39"/>
                </a:cubicBezTo>
                <a:close/>
                <a:moveTo>
                  <a:pt x="173" y="39"/>
                </a:moveTo>
                <a:cubicBezTo>
                  <a:pt x="166" y="32"/>
                  <a:pt x="158" y="26"/>
                  <a:pt x="151" y="19"/>
                </a:cubicBezTo>
                <a:cubicBezTo>
                  <a:pt x="150" y="20"/>
                  <a:pt x="148" y="21"/>
                  <a:pt x="146" y="24"/>
                </a:cubicBezTo>
                <a:cubicBezTo>
                  <a:pt x="154" y="30"/>
                  <a:pt x="161" y="37"/>
                  <a:pt x="168" y="44"/>
                </a:cubicBezTo>
                <a:cubicBezTo>
                  <a:pt x="169" y="43"/>
                  <a:pt x="171" y="41"/>
                  <a:pt x="173" y="39"/>
                </a:cubicBezTo>
                <a:close/>
                <a:moveTo>
                  <a:pt x="270" y="178"/>
                </a:moveTo>
                <a:cubicBezTo>
                  <a:pt x="263" y="186"/>
                  <a:pt x="256" y="193"/>
                  <a:pt x="249" y="201"/>
                </a:cubicBezTo>
                <a:cubicBezTo>
                  <a:pt x="250" y="202"/>
                  <a:pt x="252" y="203"/>
                  <a:pt x="254" y="205"/>
                </a:cubicBezTo>
                <a:cubicBezTo>
                  <a:pt x="261" y="198"/>
                  <a:pt x="268" y="191"/>
                  <a:pt x="274" y="184"/>
                </a:cubicBezTo>
                <a:cubicBezTo>
                  <a:pt x="273" y="183"/>
                  <a:pt x="272" y="181"/>
                  <a:pt x="270" y="178"/>
                </a:cubicBezTo>
                <a:close/>
                <a:moveTo>
                  <a:pt x="254" y="264"/>
                </a:moveTo>
                <a:cubicBezTo>
                  <a:pt x="261" y="256"/>
                  <a:pt x="267" y="249"/>
                  <a:pt x="274" y="241"/>
                </a:cubicBezTo>
                <a:cubicBezTo>
                  <a:pt x="273" y="241"/>
                  <a:pt x="272" y="239"/>
                  <a:pt x="269" y="237"/>
                </a:cubicBezTo>
                <a:cubicBezTo>
                  <a:pt x="263" y="245"/>
                  <a:pt x="256" y="252"/>
                  <a:pt x="250" y="259"/>
                </a:cubicBezTo>
                <a:cubicBezTo>
                  <a:pt x="249" y="259"/>
                  <a:pt x="249" y="259"/>
                  <a:pt x="248" y="259"/>
                </a:cubicBezTo>
                <a:cubicBezTo>
                  <a:pt x="250" y="260"/>
                  <a:pt x="251" y="262"/>
                  <a:pt x="254" y="264"/>
                </a:cubicBezTo>
                <a:close/>
                <a:moveTo>
                  <a:pt x="254" y="176"/>
                </a:moveTo>
                <a:cubicBezTo>
                  <a:pt x="261" y="168"/>
                  <a:pt x="267" y="161"/>
                  <a:pt x="273" y="154"/>
                </a:cubicBezTo>
                <a:cubicBezTo>
                  <a:pt x="273" y="153"/>
                  <a:pt x="272" y="151"/>
                  <a:pt x="270" y="149"/>
                </a:cubicBezTo>
                <a:cubicBezTo>
                  <a:pt x="262" y="157"/>
                  <a:pt x="255" y="163"/>
                  <a:pt x="248" y="170"/>
                </a:cubicBezTo>
                <a:cubicBezTo>
                  <a:pt x="250" y="172"/>
                  <a:pt x="251" y="174"/>
                  <a:pt x="254" y="176"/>
                </a:cubicBezTo>
                <a:close/>
                <a:moveTo>
                  <a:pt x="270" y="32"/>
                </a:moveTo>
                <a:cubicBezTo>
                  <a:pt x="263" y="39"/>
                  <a:pt x="256" y="46"/>
                  <a:pt x="249" y="53"/>
                </a:cubicBezTo>
                <a:cubicBezTo>
                  <a:pt x="250" y="55"/>
                  <a:pt x="252" y="56"/>
                  <a:pt x="253" y="57"/>
                </a:cubicBezTo>
                <a:cubicBezTo>
                  <a:pt x="260" y="50"/>
                  <a:pt x="267" y="43"/>
                  <a:pt x="274" y="36"/>
                </a:cubicBezTo>
                <a:cubicBezTo>
                  <a:pt x="273" y="35"/>
                  <a:pt x="272" y="33"/>
                  <a:pt x="270" y="32"/>
                </a:cubicBezTo>
                <a:close/>
                <a:moveTo>
                  <a:pt x="254" y="117"/>
                </a:moveTo>
                <a:cubicBezTo>
                  <a:pt x="261" y="110"/>
                  <a:pt x="267" y="103"/>
                  <a:pt x="274" y="95"/>
                </a:cubicBezTo>
                <a:cubicBezTo>
                  <a:pt x="273" y="95"/>
                  <a:pt x="272" y="93"/>
                  <a:pt x="270" y="91"/>
                </a:cubicBezTo>
                <a:cubicBezTo>
                  <a:pt x="263" y="98"/>
                  <a:pt x="256" y="106"/>
                  <a:pt x="250" y="113"/>
                </a:cubicBezTo>
                <a:cubicBezTo>
                  <a:pt x="250" y="113"/>
                  <a:pt x="249" y="112"/>
                  <a:pt x="249" y="112"/>
                </a:cubicBezTo>
                <a:cubicBezTo>
                  <a:pt x="250" y="113"/>
                  <a:pt x="252" y="115"/>
                  <a:pt x="254" y="117"/>
                </a:cubicBezTo>
                <a:close/>
                <a:moveTo>
                  <a:pt x="209" y="19"/>
                </a:moveTo>
                <a:cubicBezTo>
                  <a:pt x="208" y="20"/>
                  <a:pt x="207" y="21"/>
                  <a:pt x="205" y="23"/>
                </a:cubicBezTo>
                <a:cubicBezTo>
                  <a:pt x="213" y="30"/>
                  <a:pt x="220" y="37"/>
                  <a:pt x="227" y="43"/>
                </a:cubicBezTo>
                <a:cubicBezTo>
                  <a:pt x="226" y="43"/>
                  <a:pt x="226" y="44"/>
                  <a:pt x="225" y="44"/>
                </a:cubicBezTo>
                <a:cubicBezTo>
                  <a:pt x="227" y="42"/>
                  <a:pt x="229" y="41"/>
                  <a:pt x="232" y="39"/>
                </a:cubicBezTo>
                <a:cubicBezTo>
                  <a:pt x="224" y="32"/>
                  <a:pt x="217" y="26"/>
                  <a:pt x="209" y="19"/>
                </a:cubicBezTo>
                <a:close/>
                <a:moveTo>
                  <a:pt x="235" y="53"/>
                </a:moveTo>
                <a:cubicBezTo>
                  <a:pt x="241" y="60"/>
                  <a:pt x="248" y="67"/>
                  <a:pt x="254" y="73"/>
                </a:cubicBezTo>
                <a:cubicBezTo>
                  <a:pt x="256" y="71"/>
                  <a:pt x="258" y="69"/>
                  <a:pt x="259" y="68"/>
                </a:cubicBezTo>
                <a:cubicBezTo>
                  <a:pt x="252" y="62"/>
                  <a:pt x="246" y="55"/>
                  <a:pt x="240" y="48"/>
                </a:cubicBezTo>
                <a:cubicBezTo>
                  <a:pt x="238" y="50"/>
                  <a:pt x="237" y="52"/>
                  <a:pt x="235" y="53"/>
                </a:cubicBezTo>
                <a:close/>
                <a:moveTo>
                  <a:pt x="235" y="23"/>
                </a:moveTo>
                <a:cubicBezTo>
                  <a:pt x="242" y="29"/>
                  <a:pt x="248" y="36"/>
                  <a:pt x="254" y="42"/>
                </a:cubicBezTo>
                <a:cubicBezTo>
                  <a:pt x="256" y="41"/>
                  <a:pt x="258" y="40"/>
                  <a:pt x="259" y="39"/>
                </a:cubicBezTo>
                <a:cubicBezTo>
                  <a:pt x="252" y="32"/>
                  <a:pt x="246" y="25"/>
                  <a:pt x="239" y="19"/>
                </a:cubicBezTo>
                <a:cubicBezTo>
                  <a:pt x="238" y="20"/>
                  <a:pt x="236" y="21"/>
                  <a:pt x="235"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27" name="Freeform 5">
            <a:extLst>
              <a:ext uri="{FF2B5EF4-FFF2-40B4-BE49-F238E27FC236}">
                <a16:creationId xmlns:a16="http://schemas.microsoft.com/office/drawing/2014/main" id="{5D4852D2-3C17-4E53-B6C1-0B6D3007BD0B}"/>
              </a:ext>
            </a:extLst>
          </p:cNvPr>
          <p:cNvSpPr>
            <a:spLocks noEditPoints="1"/>
          </p:cNvSpPr>
          <p:nvPr/>
        </p:nvSpPr>
        <p:spPr bwMode="auto">
          <a:xfrm flipH="1">
            <a:off x="102918" y="73056"/>
            <a:ext cx="1235437" cy="1231077"/>
          </a:xfrm>
          <a:custGeom>
            <a:avLst/>
            <a:gdLst>
              <a:gd name="T0" fmla="*/ 137 w 293"/>
              <a:gd name="T1" fmla="*/ 59 h 292"/>
              <a:gd name="T2" fmla="*/ 31 w 293"/>
              <a:gd name="T3" fmla="*/ 57 h 292"/>
              <a:gd name="T4" fmla="*/ 54 w 293"/>
              <a:gd name="T5" fmla="*/ 5 h 292"/>
              <a:gd name="T6" fmla="*/ 171 w 293"/>
              <a:gd name="T7" fmla="*/ 5 h 292"/>
              <a:gd name="T8" fmla="*/ 266 w 293"/>
              <a:gd name="T9" fmla="*/ 5 h 292"/>
              <a:gd name="T10" fmla="*/ 287 w 293"/>
              <a:gd name="T11" fmla="*/ 92 h 292"/>
              <a:gd name="T12" fmla="*/ 287 w 293"/>
              <a:gd name="T13" fmla="*/ 204 h 292"/>
              <a:gd name="T14" fmla="*/ 233 w 293"/>
              <a:gd name="T15" fmla="*/ 292 h 292"/>
              <a:gd name="T16" fmla="*/ 236 w 293"/>
              <a:gd name="T17" fmla="*/ 174 h 292"/>
              <a:gd name="T18" fmla="*/ 238 w 293"/>
              <a:gd name="T19" fmla="*/ 60 h 292"/>
              <a:gd name="T20" fmla="*/ 16 w 293"/>
              <a:gd name="T21" fmla="*/ 13 h 292"/>
              <a:gd name="T22" fmla="*/ 287 w 293"/>
              <a:gd name="T23" fmla="*/ 290 h 292"/>
              <a:gd name="T24" fmla="*/ 247 w 293"/>
              <a:gd name="T25" fmla="*/ 260 h 292"/>
              <a:gd name="T26" fmla="*/ 21 w 293"/>
              <a:gd name="T27" fmla="*/ 44 h 292"/>
              <a:gd name="T28" fmla="*/ 251 w 293"/>
              <a:gd name="T29" fmla="*/ 25 h 292"/>
              <a:gd name="T30" fmla="*/ 236 w 293"/>
              <a:gd name="T31" fmla="*/ 8 h 292"/>
              <a:gd name="T32" fmla="*/ 288 w 293"/>
              <a:gd name="T33" fmla="*/ 253 h 292"/>
              <a:gd name="T34" fmla="*/ 59 w 293"/>
              <a:gd name="T35" fmla="*/ 9 h 292"/>
              <a:gd name="T36" fmla="*/ 146 w 293"/>
              <a:gd name="T37" fmla="*/ 10 h 292"/>
              <a:gd name="T38" fmla="*/ 111 w 293"/>
              <a:gd name="T39" fmla="*/ 46 h 292"/>
              <a:gd name="T40" fmla="*/ 276 w 293"/>
              <a:gd name="T41" fmla="*/ 94 h 292"/>
              <a:gd name="T42" fmla="*/ 238 w 293"/>
              <a:gd name="T43" fmla="*/ 144 h 292"/>
              <a:gd name="T44" fmla="*/ 205 w 293"/>
              <a:gd name="T45" fmla="*/ 9 h 292"/>
              <a:gd name="T46" fmla="*/ 169 w 293"/>
              <a:gd name="T47" fmla="*/ 46 h 292"/>
              <a:gd name="T48" fmla="*/ 276 w 293"/>
              <a:gd name="T49" fmla="*/ 182 h 292"/>
              <a:gd name="T50" fmla="*/ 240 w 293"/>
              <a:gd name="T51" fmla="*/ 205 h 292"/>
              <a:gd name="T52" fmla="*/ 284 w 293"/>
              <a:gd name="T53" fmla="*/ 58 h 292"/>
              <a:gd name="T54" fmla="*/ 176 w 293"/>
              <a:gd name="T55" fmla="*/ 53 h 292"/>
              <a:gd name="T56" fmla="*/ 240 w 293"/>
              <a:gd name="T57" fmla="*/ 118 h 292"/>
              <a:gd name="T58" fmla="*/ 260 w 293"/>
              <a:gd name="T59" fmla="*/ 243 h 292"/>
              <a:gd name="T60" fmla="*/ 265 w 293"/>
              <a:gd name="T61" fmla="*/ 140 h 292"/>
              <a:gd name="T62" fmla="*/ 94 w 293"/>
              <a:gd name="T63" fmla="*/ 33 h 292"/>
              <a:gd name="T64" fmla="*/ 94 w 293"/>
              <a:gd name="T65" fmla="*/ 33 h 292"/>
              <a:gd name="T66" fmla="*/ 30 w 293"/>
              <a:gd name="T67" fmla="*/ 53 h 292"/>
              <a:gd name="T68" fmla="*/ 90 w 293"/>
              <a:gd name="T69" fmla="*/ 8 h 292"/>
              <a:gd name="T70" fmla="*/ 276 w 293"/>
              <a:gd name="T71" fmla="*/ 64 h 292"/>
              <a:gd name="T72" fmla="*/ 284 w 293"/>
              <a:gd name="T73" fmla="*/ 121 h 292"/>
              <a:gd name="T74" fmla="*/ 143 w 293"/>
              <a:gd name="T75" fmla="*/ 53 h 292"/>
              <a:gd name="T76" fmla="*/ 238 w 293"/>
              <a:gd name="T77" fmla="*/ 85 h 292"/>
              <a:gd name="T78" fmla="*/ 239 w 293"/>
              <a:gd name="T79" fmla="*/ 175 h 292"/>
              <a:gd name="T80" fmla="*/ 276 w 293"/>
              <a:gd name="T81" fmla="*/ 211 h 292"/>
              <a:gd name="T82" fmla="*/ 179 w 293"/>
              <a:gd name="T83" fmla="*/ 17 h 292"/>
              <a:gd name="T84" fmla="*/ 229 w 293"/>
              <a:gd name="T85" fmla="*/ 55 h 292"/>
              <a:gd name="T86" fmla="*/ 274 w 293"/>
              <a:gd name="T87" fmla="*/ 66 h 292"/>
              <a:gd name="T88" fmla="*/ 249 w 293"/>
              <a:gd name="T89" fmla="*/ 230 h 292"/>
              <a:gd name="T90" fmla="*/ 202 w 293"/>
              <a:gd name="T91" fmla="*/ 39 h 292"/>
              <a:gd name="T92" fmla="*/ 88 w 293"/>
              <a:gd name="T93" fmla="*/ 23 h 292"/>
              <a:gd name="T94" fmla="*/ 269 w 293"/>
              <a:gd name="T95" fmla="*/ 120 h 292"/>
              <a:gd name="T96" fmla="*/ 121 w 293"/>
              <a:gd name="T97" fmla="*/ 19 h 292"/>
              <a:gd name="T98" fmla="*/ 168 w 293"/>
              <a:gd name="T99" fmla="*/ 44 h 292"/>
              <a:gd name="T100" fmla="*/ 254 w 293"/>
              <a:gd name="T101" fmla="*/ 264 h 292"/>
              <a:gd name="T102" fmla="*/ 273 w 293"/>
              <a:gd name="T103" fmla="*/ 154 h 292"/>
              <a:gd name="T104" fmla="*/ 274 w 293"/>
              <a:gd name="T105" fmla="*/ 36 h 292"/>
              <a:gd name="T106" fmla="*/ 254 w 293"/>
              <a:gd name="T107" fmla="*/ 117 h 292"/>
              <a:gd name="T108" fmla="*/ 235 w 293"/>
              <a:gd name="T109" fmla="*/ 53 h 292"/>
              <a:gd name="T110" fmla="*/ 259 w 293"/>
              <a:gd name="T111" fmla="*/ 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292">
                <a:moveTo>
                  <a:pt x="238" y="60"/>
                </a:moveTo>
                <a:cubicBezTo>
                  <a:pt x="236" y="58"/>
                  <a:pt x="235" y="57"/>
                  <a:pt x="233" y="55"/>
                </a:cubicBezTo>
                <a:cubicBezTo>
                  <a:pt x="224" y="61"/>
                  <a:pt x="215" y="62"/>
                  <a:pt x="205" y="56"/>
                </a:cubicBezTo>
                <a:cubicBezTo>
                  <a:pt x="204" y="56"/>
                  <a:pt x="203" y="56"/>
                  <a:pt x="202" y="56"/>
                </a:cubicBezTo>
                <a:cubicBezTo>
                  <a:pt x="192" y="62"/>
                  <a:pt x="183" y="61"/>
                  <a:pt x="174" y="55"/>
                </a:cubicBezTo>
                <a:cubicBezTo>
                  <a:pt x="168" y="60"/>
                  <a:pt x="161" y="62"/>
                  <a:pt x="153" y="59"/>
                </a:cubicBezTo>
                <a:cubicBezTo>
                  <a:pt x="147" y="57"/>
                  <a:pt x="143" y="56"/>
                  <a:pt x="137" y="59"/>
                </a:cubicBezTo>
                <a:cubicBezTo>
                  <a:pt x="131" y="62"/>
                  <a:pt x="124" y="60"/>
                  <a:pt x="119" y="57"/>
                </a:cubicBezTo>
                <a:cubicBezTo>
                  <a:pt x="116" y="56"/>
                  <a:pt x="115" y="56"/>
                  <a:pt x="113" y="57"/>
                </a:cubicBezTo>
                <a:cubicBezTo>
                  <a:pt x="105" y="62"/>
                  <a:pt x="97" y="61"/>
                  <a:pt x="89" y="57"/>
                </a:cubicBezTo>
                <a:cubicBezTo>
                  <a:pt x="88" y="56"/>
                  <a:pt x="85" y="56"/>
                  <a:pt x="84" y="57"/>
                </a:cubicBezTo>
                <a:cubicBezTo>
                  <a:pt x="76" y="61"/>
                  <a:pt x="68" y="61"/>
                  <a:pt x="60" y="57"/>
                </a:cubicBezTo>
                <a:cubicBezTo>
                  <a:pt x="58" y="56"/>
                  <a:pt x="56" y="56"/>
                  <a:pt x="55" y="57"/>
                </a:cubicBezTo>
                <a:cubicBezTo>
                  <a:pt x="47" y="61"/>
                  <a:pt x="39" y="61"/>
                  <a:pt x="31" y="57"/>
                </a:cubicBezTo>
                <a:cubicBezTo>
                  <a:pt x="29" y="56"/>
                  <a:pt x="27" y="56"/>
                  <a:pt x="27" y="56"/>
                </a:cubicBezTo>
                <a:cubicBezTo>
                  <a:pt x="19" y="61"/>
                  <a:pt x="10" y="60"/>
                  <a:pt x="0" y="60"/>
                </a:cubicBezTo>
                <a:cubicBezTo>
                  <a:pt x="0" y="51"/>
                  <a:pt x="0" y="41"/>
                  <a:pt x="0" y="32"/>
                </a:cubicBezTo>
                <a:cubicBezTo>
                  <a:pt x="0" y="22"/>
                  <a:pt x="0" y="13"/>
                  <a:pt x="0" y="2"/>
                </a:cubicBezTo>
                <a:cubicBezTo>
                  <a:pt x="9" y="3"/>
                  <a:pt x="17" y="1"/>
                  <a:pt x="24" y="5"/>
                </a:cubicBezTo>
                <a:cubicBezTo>
                  <a:pt x="27" y="7"/>
                  <a:pt x="28" y="7"/>
                  <a:pt x="31" y="5"/>
                </a:cubicBezTo>
                <a:cubicBezTo>
                  <a:pt x="39" y="1"/>
                  <a:pt x="47" y="1"/>
                  <a:pt x="54" y="5"/>
                </a:cubicBezTo>
                <a:cubicBezTo>
                  <a:pt x="56" y="6"/>
                  <a:pt x="58" y="7"/>
                  <a:pt x="59" y="6"/>
                </a:cubicBezTo>
                <a:cubicBezTo>
                  <a:pt x="68" y="1"/>
                  <a:pt x="77" y="1"/>
                  <a:pt x="86" y="7"/>
                </a:cubicBezTo>
                <a:cubicBezTo>
                  <a:pt x="96" y="1"/>
                  <a:pt x="105" y="0"/>
                  <a:pt x="114" y="7"/>
                </a:cubicBezTo>
                <a:cubicBezTo>
                  <a:pt x="115" y="7"/>
                  <a:pt x="117" y="6"/>
                  <a:pt x="118" y="6"/>
                </a:cubicBezTo>
                <a:cubicBezTo>
                  <a:pt x="126" y="1"/>
                  <a:pt x="134" y="1"/>
                  <a:pt x="142" y="6"/>
                </a:cubicBezTo>
                <a:cubicBezTo>
                  <a:pt x="144" y="6"/>
                  <a:pt x="146" y="6"/>
                  <a:pt x="148" y="5"/>
                </a:cubicBezTo>
                <a:cubicBezTo>
                  <a:pt x="156" y="1"/>
                  <a:pt x="163" y="1"/>
                  <a:pt x="171" y="5"/>
                </a:cubicBezTo>
                <a:cubicBezTo>
                  <a:pt x="173" y="6"/>
                  <a:pt x="175" y="6"/>
                  <a:pt x="177" y="6"/>
                </a:cubicBezTo>
                <a:cubicBezTo>
                  <a:pt x="185" y="1"/>
                  <a:pt x="193" y="1"/>
                  <a:pt x="201" y="6"/>
                </a:cubicBezTo>
                <a:cubicBezTo>
                  <a:pt x="202" y="6"/>
                  <a:pt x="205" y="6"/>
                  <a:pt x="206" y="6"/>
                </a:cubicBezTo>
                <a:cubicBezTo>
                  <a:pt x="214" y="1"/>
                  <a:pt x="222" y="1"/>
                  <a:pt x="230" y="5"/>
                </a:cubicBezTo>
                <a:cubicBezTo>
                  <a:pt x="231" y="6"/>
                  <a:pt x="234" y="6"/>
                  <a:pt x="236" y="5"/>
                </a:cubicBezTo>
                <a:cubicBezTo>
                  <a:pt x="244" y="1"/>
                  <a:pt x="252" y="1"/>
                  <a:pt x="260" y="6"/>
                </a:cubicBezTo>
                <a:cubicBezTo>
                  <a:pt x="262" y="6"/>
                  <a:pt x="264" y="6"/>
                  <a:pt x="266" y="5"/>
                </a:cubicBezTo>
                <a:cubicBezTo>
                  <a:pt x="273" y="1"/>
                  <a:pt x="280" y="2"/>
                  <a:pt x="286" y="7"/>
                </a:cubicBezTo>
                <a:cubicBezTo>
                  <a:pt x="291" y="13"/>
                  <a:pt x="292" y="20"/>
                  <a:pt x="288" y="28"/>
                </a:cubicBezTo>
                <a:cubicBezTo>
                  <a:pt x="287" y="29"/>
                  <a:pt x="287" y="31"/>
                  <a:pt x="287" y="33"/>
                </a:cubicBezTo>
                <a:cubicBezTo>
                  <a:pt x="292" y="41"/>
                  <a:pt x="292" y="49"/>
                  <a:pt x="287" y="58"/>
                </a:cubicBezTo>
                <a:cubicBezTo>
                  <a:pt x="286" y="59"/>
                  <a:pt x="286" y="61"/>
                  <a:pt x="287" y="62"/>
                </a:cubicBezTo>
                <a:cubicBezTo>
                  <a:pt x="292" y="71"/>
                  <a:pt x="292" y="79"/>
                  <a:pt x="287" y="87"/>
                </a:cubicBezTo>
                <a:cubicBezTo>
                  <a:pt x="286" y="88"/>
                  <a:pt x="286" y="91"/>
                  <a:pt x="287" y="92"/>
                </a:cubicBezTo>
                <a:cubicBezTo>
                  <a:pt x="292" y="100"/>
                  <a:pt x="292" y="108"/>
                  <a:pt x="287" y="116"/>
                </a:cubicBezTo>
                <a:cubicBezTo>
                  <a:pt x="287" y="118"/>
                  <a:pt x="287" y="120"/>
                  <a:pt x="287" y="121"/>
                </a:cubicBezTo>
                <a:cubicBezTo>
                  <a:pt x="292" y="129"/>
                  <a:pt x="292" y="137"/>
                  <a:pt x="287" y="145"/>
                </a:cubicBezTo>
                <a:cubicBezTo>
                  <a:pt x="287" y="147"/>
                  <a:pt x="287" y="149"/>
                  <a:pt x="287" y="151"/>
                </a:cubicBezTo>
                <a:cubicBezTo>
                  <a:pt x="292" y="159"/>
                  <a:pt x="292" y="167"/>
                  <a:pt x="287" y="175"/>
                </a:cubicBezTo>
                <a:cubicBezTo>
                  <a:pt x="287" y="176"/>
                  <a:pt x="286" y="178"/>
                  <a:pt x="287" y="180"/>
                </a:cubicBezTo>
                <a:cubicBezTo>
                  <a:pt x="292" y="188"/>
                  <a:pt x="292" y="196"/>
                  <a:pt x="287" y="204"/>
                </a:cubicBezTo>
                <a:cubicBezTo>
                  <a:pt x="287" y="205"/>
                  <a:pt x="287" y="208"/>
                  <a:pt x="287" y="209"/>
                </a:cubicBezTo>
                <a:cubicBezTo>
                  <a:pt x="292" y="217"/>
                  <a:pt x="292" y="225"/>
                  <a:pt x="287" y="233"/>
                </a:cubicBezTo>
                <a:cubicBezTo>
                  <a:pt x="287" y="235"/>
                  <a:pt x="287" y="237"/>
                  <a:pt x="287" y="238"/>
                </a:cubicBezTo>
                <a:cubicBezTo>
                  <a:pt x="292" y="247"/>
                  <a:pt x="292" y="254"/>
                  <a:pt x="287" y="263"/>
                </a:cubicBezTo>
                <a:cubicBezTo>
                  <a:pt x="287" y="264"/>
                  <a:pt x="286" y="266"/>
                  <a:pt x="287" y="267"/>
                </a:cubicBezTo>
                <a:cubicBezTo>
                  <a:pt x="292" y="275"/>
                  <a:pt x="290" y="284"/>
                  <a:pt x="291" y="292"/>
                </a:cubicBezTo>
                <a:cubicBezTo>
                  <a:pt x="271" y="292"/>
                  <a:pt x="252" y="292"/>
                  <a:pt x="233" y="292"/>
                </a:cubicBezTo>
                <a:cubicBezTo>
                  <a:pt x="231" y="282"/>
                  <a:pt x="232" y="274"/>
                  <a:pt x="238" y="265"/>
                </a:cubicBezTo>
                <a:cubicBezTo>
                  <a:pt x="232" y="256"/>
                  <a:pt x="231" y="247"/>
                  <a:pt x="237" y="238"/>
                </a:cubicBezTo>
                <a:cubicBezTo>
                  <a:pt x="237" y="237"/>
                  <a:pt x="237" y="235"/>
                  <a:pt x="236" y="234"/>
                </a:cubicBezTo>
                <a:cubicBezTo>
                  <a:pt x="231" y="225"/>
                  <a:pt x="231" y="217"/>
                  <a:pt x="236" y="209"/>
                </a:cubicBezTo>
                <a:cubicBezTo>
                  <a:pt x="237" y="208"/>
                  <a:pt x="237" y="205"/>
                  <a:pt x="236" y="204"/>
                </a:cubicBezTo>
                <a:cubicBezTo>
                  <a:pt x="231" y="196"/>
                  <a:pt x="231" y="188"/>
                  <a:pt x="236" y="180"/>
                </a:cubicBezTo>
                <a:cubicBezTo>
                  <a:pt x="237" y="178"/>
                  <a:pt x="237" y="176"/>
                  <a:pt x="236" y="174"/>
                </a:cubicBezTo>
                <a:cubicBezTo>
                  <a:pt x="232" y="167"/>
                  <a:pt x="231" y="159"/>
                  <a:pt x="236" y="151"/>
                </a:cubicBezTo>
                <a:cubicBezTo>
                  <a:pt x="237" y="149"/>
                  <a:pt x="237" y="147"/>
                  <a:pt x="236" y="145"/>
                </a:cubicBezTo>
                <a:cubicBezTo>
                  <a:pt x="231" y="137"/>
                  <a:pt x="232" y="129"/>
                  <a:pt x="236" y="122"/>
                </a:cubicBezTo>
                <a:cubicBezTo>
                  <a:pt x="237" y="120"/>
                  <a:pt x="237" y="118"/>
                  <a:pt x="236" y="116"/>
                </a:cubicBezTo>
                <a:cubicBezTo>
                  <a:pt x="232" y="108"/>
                  <a:pt x="232" y="100"/>
                  <a:pt x="236" y="92"/>
                </a:cubicBezTo>
                <a:cubicBezTo>
                  <a:pt x="237" y="91"/>
                  <a:pt x="237" y="89"/>
                  <a:pt x="236" y="88"/>
                </a:cubicBezTo>
                <a:cubicBezTo>
                  <a:pt x="231" y="78"/>
                  <a:pt x="232" y="69"/>
                  <a:pt x="238" y="60"/>
                </a:cubicBezTo>
                <a:close/>
                <a:moveTo>
                  <a:pt x="3" y="5"/>
                </a:moveTo>
                <a:cubicBezTo>
                  <a:pt x="3" y="23"/>
                  <a:pt x="3" y="40"/>
                  <a:pt x="3" y="58"/>
                </a:cubicBezTo>
                <a:cubicBezTo>
                  <a:pt x="20" y="60"/>
                  <a:pt x="30" y="54"/>
                  <a:pt x="40" y="38"/>
                </a:cubicBezTo>
                <a:cubicBezTo>
                  <a:pt x="39" y="37"/>
                  <a:pt x="37" y="35"/>
                  <a:pt x="36" y="33"/>
                </a:cubicBezTo>
                <a:cubicBezTo>
                  <a:pt x="27" y="39"/>
                  <a:pt x="23" y="52"/>
                  <a:pt x="10" y="50"/>
                </a:cubicBezTo>
                <a:cubicBezTo>
                  <a:pt x="10" y="37"/>
                  <a:pt x="10" y="25"/>
                  <a:pt x="10" y="12"/>
                </a:cubicBezTo>
                <a:cubicBezTo>
                  <a:pt x="12" y="12"/>
                  <a:pt x="15" y="12"/>
                  <a:pt x="16" y="13"/>
                </a:cubicBezTo>
                <a:cubicBezTo>
                  <a:pt x="21" y="15"/>
                  <a:pt x="23" y="13"/>
                  <a:pt x="26" y="9"/>
                </a:cubicBezTo>
                <a:cubicBezTo>
                  <a:pt x="19" y="3"/>
                  <a:pt x="11" y="5"/>
                  <a:pt x="3" y="5"/>
                </a:cubicBezTo>
                <a:close/>
                <a:moveTo>
                  <a:pt x="243" y="283"/>
                </a:moveTo>
                <a:cubicBezTo>
                  <a:pt x="243" y="281"/>
                  <a:pt x="242" y="278"/>
                  <a:pt x="243" y="277"/>
                </a:cubicBezTo>
                <a:cubicBezTo>
                  <a:pt x="246" y="272"/>
                  <a:pt x="243" y="270"/>
                  <a:pt x="239" y="267"/>
                </a:cubicBezTo>
                <a:cubicBezTo>
                  <a:pt x="234" y="274"/>
                  <a:pt x="235" y="282"/>
                  <a:pt x="235" y="290"/>
                </a:cubicBezTo>
                <a:cubicBezTo>
                  <a:pt x="253" y="290"/>
                  <a:pt x="270" y="290"/>
                  <a:pt x="287" y="290"/>
                </a:cubicBezTo>
                <a:cubicBezTo>
                  <a:pt x="293" y="272"/>
                  <a:pt x="280" y="262"/>
                  <a:pt x="268" y="252"/>
                </a:cubicBezTo>
                <a:cubicBezTo>
                  <a:pt x="267" y="254"/>
                  <a:pt x="265" y="255"/>
                  <a:pt x="264" y="257"/>
                </a:cubicBezTo>
                <a:cubicBezTo>
                  <a:pt x="269" y="266"/>
                  <a:pt x="282" y="269"/>
                  <a:pt x="280" y="283"/>
                </a:cubicBezTo>
                <a:cubicBezTo>
                  <a:pt x="268" y="283"/>
                  <a:pt x="256" y="283"/>
                  <a:pt x="243" y="283"/>
                </a:cubicBezTo>
                <a:close/>
                <a:moveTo>
                  <a:pt x="276" y="271"/>
                </a:moveTo>
                <a:cubicBezTo>
                  <a:pt x="272" y="269"/>
                  <a:pt x="269" y="267"/>
                  <a:pt x="267" y="268"/>
                </a:cubicBezTo>
                <a:cubicBezTo>
                  <a:pt x="258" y="271"/>
                  <a:pt x="252" y="266"/>
                  <a:pt x="247" y="260"/>
                </a:cubicBezTo>
                <a:cubicBezTo>
                  <a:pt x="242" y="255"/>
                  <a:pt x="242" y="249"/>
                  <a:pt x="245" y="243"/>
                </a:cubicBezTo>
                <a:cubicBezTo>
                  <a:pt x="243" y="241"/>
                  <a:pt x="241" y="239"/>
                  <a:pt x="240" y="238"/>
                </a:cubicBezTo>
                <a:cubicBezTo>
                  <a:pt x="232" y="247"/>
                  <a:pt x="234" y="258"/>
                  <a:pt x="243" y="267"/>
                </a:cubicBezTo>
                <a:cubicBezTo>
                  <a:pt x="254" y="277"/>
                  <a:pt x="265" y="279"/>
                  <a:pt x="276" y="271"/>
                </a:cubicBezTo>
                <a:close/>
                <a:moveTo>
                  <a:pt x="55" y="9"/>
                </a:moveTo>
                <a:cubicBezTo>
                  <a:pt x="44" y="1"/>
                  <a:pt x="35" y="3"/>
                  <a:pt x="24" y="15"/>
                </a:cubicBezTo>
                <a:cubicBezTo>
                  <a:pt x="15" y="24"/>
                  <a:pt x="14" y="36"/>
                  <a:pt x="21" y="44"/>
                </a:cubicBezTo>
                <a:cubicBezTo>
                  <a:pt x="25" y="42"/>
                  <a:pt x="26" y="39"/>
                  <a:pt x="25" y="34"/>
                </a:cubicBezTo>
                <a:cubicBezTo>
                  <a:pt x="22" y="24"/>
                  <a:pt x="35" y="10"/>
                  <a:pt x="45" y="13"/>
                </a:cubicBezTo>
                <a:cubicBezTo>
                  <a:pt x="50" y="14"/>
                  <a:pt x="52" y="13"/>
                  <a:pt x="55" y="9"/>
                </a:cubicBezTo>
                <a:close/>
                <a:moveTo>
                  <a:pt x="284" y="28"/>
                </a:moveTo>
                <a:cubicBezTo>
                  <a:pt x="289" y="21"/>
                  <a:pt x="289" y="15"/>
                  <a:pt x="284" y="9"/>
                </a:cubicBezTo>
                <a:cubicBezTo>
                  <a:pt x="279" y="4"/>
                  <a:pt x="272" y="3"/>
                  <a:pt x="267" y="8"/>
                </a:cubicBezTo>
                <a:cubicBezTo>
                  <a:pt x="261" y="13"/>
                  <a:pt x="256" y="19"/>
                  <a:pt x="251" y="25"/>
                </a:cubicBezTo>
                <a:cubicBezTo>
                  <a:pt x="252" y="26"/>
                  <a:pt x="253" y="28"/>
                  <a:pt x="255" y="30"/>
                </a:cubicBezTo>
                <a:cubicBezTo>
                  <a:pt x="260" y="25"/>
                  <a:pt x="265" y="20"/>
                  <a:pt x="270" y="15"/>
                </a:cubicBezTo>
                <a:cubicBezTo>
                  <a:pt x="272" y="14"/>
                  <a:pt x="275" y="13"/>
                  <a:pt x="277" y="14"/>
                </a:cubicBezTo>
                <a:cubicBezTo>
                  <a:pt x="278" y="14"/>
                  <a:pt x="280" y="18"/>
                  <a:pt x="280" y="19"/>
                </a:cubicBezTo>
                <a:cubicBezTo>
                  <a:pt x="278" y="24"/>
                  <a:pt x="281" y="25"/>
                  <a:pt x="284" y="28"/>
                </a:cubicBezTo>
                <a:close/>
                <a:moveTo>
                  <a:pt x="261" y="9"/>
                </a:moveTo>
                <a:cubicBezTo>
                  <a:pt x="253" y="4"/>
                  <a:pt x="243" y="3"/>
                  <a:pt x="236" y="8"/>
                </a:cubicBezTo>
                <a:cubicBezTo>
                  <a:pt x="230" y="13"/>
                  <a:pt x="226" y="19"/>
                  <a:pt x="220" y="24"/>
                </a:cubicBezTo>
                <a:cubicBezTo>
                  <a:pt x="222" y="26"/>
                  <a:pt x="223" y="28"/>
                  <a:pt x="224" y="29"/>
                </a:cubicBezTo>
                <a:cubicBezTo>
                  <a:pt x="229" y="25"/>
                  <a:pt x="233" y="21"/>
                  <a:pt x="237" y="17"/>
                </a:cubicBezTo>
                <a:cubicBezTo>
                  <a:pt x="241" y="13"/>
                  <a:pt x="246" y="11"/>
                  <a:pt x="251" y="13"/>
                </a:cubicBezTo>
                <a:cubicBezTo>
                  <a:pt x="256" y="15"/>
                  <a:pt x="258" y="13"/>
                  <a:pt x="261" y="9"/>
                </a:cubicBezTo>
                <a:close/>
                <a:moveTo>
                  <a:pt x="285" y="263"/>
                </a:moveTo>
                <a:cubicBezTo>
                  <a:pt x="286" y="259"/>
                  <a:pt x="288" y="256"/>
                  <a:pt x="288" y="253"/>
                </a:cubicBezTo>
                <a:cubicBezTo>
                  <a:pt x="289" y="242"/>
                  <a:pt x="280" y="229"/>
                  <a:pt x="269" y="224"/>
                </a:cubicBezTo>
                <a:cubicBezTo>
                  <a:pt x="267" y="225"/>
                  <a:pt x="265" y="227"/>
                  <a:pt x="264" y="228"/>
                </a:cubicBezTo>
                <a:cubicBezTo>
                  <a:pt x="268" y="232"/>
                  <a:pt x="272" y="236"/>
                  <a:pt x="276" y="240"/>
                </a:cubicBezTo>
                <a:cubicBezTo>
                  <a:pt x="279" y="244"/>
                  <a:pt x="282" y="248"/>
                  <a:pt x="280" y="254"/>
                </a:cubicBezTo>
                <a:cubicBezTo>
                  <a:pt x="278" y="259"/>
                  <a:pt x="280" y="261"/>
                  <a:pt x="285" y="263"/>
                </a:cubicBezTo>
                <a:close/>
                <a:moveTo>
                  <a:pt x="84" y="9"/>
                </a:moveTo>
                <a:cubicBezTo>
                  <a:pt x="76" y="3"/>
                  <a:pt x="66" y="3"/>
                  <a:pt x="59" y="9"/>
                </a:cubicBezTo>
                <a:cubicBezTo>
                  <a:pt x="54" y="13"/>
                  <a:pt x="49" y="19"/>
                  <a:pt x="44" y="23"/>
                </a:cubicBezTo>
                <a:cubicBezTo>
                  <a:pt x="46" y="26"/>
                  <a:pt x="48" y="27"/>
                  <a:pt x="49" y="28"/>
                </a:cubicBezTo>
                <a:cubicBezTo>
                  <a:pt x="53" y="25"/>
                  <a:pt x="57" y="21"/>
                  <a:pt x="62" y="17"/>
                </a:cubicBezTo>
                <a:cubicBezTo>
                  <a:pt x="65" y="13"/>
                  <a:pt x="70" y="11"/>
                  <a:pt x="75" y="13"/>
                </a:cubicBezTo>
                <a:cubicBezTo>
                  <a:pt x="80" y="15"/>
                  <a:pt x="82" y="13"/>
                  <a:pt x="84" y="9"/>
                </a:cubicBezTo>
                <a:close/>
                <a:moveTo>
                  <a:pt x="172" y="9"/>
                </a:moveTo>
                <a:cubicBezTo>
                  <a:pt x="164" y="3"/>
                  <a:pt x="154" y="3"/>
                  <a:pt x="146" y="10"/>
                </a:cubicBezTo>
                <a:cubicBezTo>
                  <a:pt x="141" y="14"/>
                  <a:pt x="136" y="18"/>
                  <a:pt x="130" y="23"/>
                </a:cubicBezTo>
                <a:cubicBezTo>
                  <a:pt x="134" y="26"/>
                  <a:pt x="135" y="28"/>
                  <a:pt x="137" y="29"/>
                </a:cubicBezTo>
                <a:cubicBezTo>
                  <a:pt x="141" y="25"/>
                  <a:pt x="145" y="21"/>
                  <a:pt x="150" y="17"/>
                </a:cubicBezTo>
                <a:cubicBezTo>
                  <a:pt x="153" y="13"/>
                  <a:pt x="158" y="11"/>
                  <a:pt x="163" y="13"/>
                </a:cubicBezTo>
                <a:cubicBezTo>
                  <a:pt x="167" y="15"/>
                  <a:pt x="170" y="13"/>
                  <a:pt x="172" y="9"/>
                </a:cubicBezTo>
                <a:close/>
                <a:moveTo>
                  <a:pt x="124" y="34"/>
                </a:moveTo>
                <a:cubicBezTo>
                  <a:pt x="120" y="38"/>
                  <a:pt x="115" y="42"/>
                  <a:pt x="111" y="46"/>
                </a:cubicBezTo>
                <a:cubicBezTo>
                  <a:pt x="107" y="49"/>
                  <a:pt x="103" y="52"/>
                  <a:pt x="98" y="50"/>
                </a:cubicBezTo>
                <a:cubicBezTo>
                  <a:pt x="93" y="48"/>
                  <a:pt x="91" y="50"/>
                  <a:pt x="89" y="54"/>
                </a:cubicBezTo>
                <a:cubicBezTo>
                  <a:pt x="97" y="59"/>
                  <a:pt x="107" y="59"/>
                  <a:pt x="114" y="53"/>
                </a:cubicBezTo>
                <a:cubicBezTo>
                  <a:pt x="119" y="49"/>
                  <a:pt x="124" y="44"/>
                  <a:pt x="129" y="39"/>
                </a:cubicBezTo>
                <a:cubicBezTo>
                  <a:pt x="127" y="37"/>
                  <a:pt x="125" y="35"/>
                  <a:pt x="124" y="34"/>
                </a:cubicBezTo>
                <a:close/>
                <a:moveTo>
                  <a:pt x="264" y="81"/>
                </a:moveTo>
                <a:cubicBezTo>
                  <a:pt x="268" y="86"/>
                  <a:pt x="272" y="90"/>
                  <a:pt x="276" y="94"/>
                </a:cubicBezTo>
                <a:cubicBezTo>
                  <a:pt x="280" y="98"/>
                  <a:pt x="282" y="102"/>
                  <a:pt x="280" y="107"/>
                </a:cubicBezTo>
                <a:cubicBezTo>
                  <a:pt x="278" y="112"/>
                  <a:pt x="280" y="114"/>
                  <a:pt x="284" y="116"/>
                </a:cubicBezTo>
                <a:cubicBezTo>
                  <a:pt x="290" y="108"/>
                  <a:pt x="290" y="98"/>
                  <a:pt x="283" y="91"/>
                </a:cubicBezTo>
                <a:cubicBezTo>
                  <a:pt x="279" y="86"/>
                  <a:pt x="275" y="81"/>
                  <a:pt x="270" y="75"/>
                </a:cubicBezTo>
                <a:cubicBezTo>
                  <a:pt x="267" y="78"/>
                  <a:pt x="265" y="80"/>
                  <a:pt x="264" y="81"/>
                </a:cubicBezTo>
                <a:close/>
                <a:moveTo>
                  <a:pt x="239" y="121"/>
                </a:moveTo>
                <a:cubicBezTo>
                  <a:pt x="234" y="128"/>
                  <a:pt x="233" y="137"/>
                  <a:pt x="238" y="144"/>
                </a:cubicBezTo>
                <a:cubicBezTo>
                  <a:pt x="243" y="150"/>
                  <a:pt x="249" y="155"/>
                  <a:pt x="254" y="160"/>
                </a:cubicBezTo>
                <a:cubicBezTo>
                  <a:pt x="256" y="159"/>
                  <a:pt x="258" y="157"/>
                  <a:pt x="259" y="156"/>
                </a:cubicBezTo>
                <a:cubicBezTo>
                  <a:pt x="255" y="152"/>
                  <a:pt x="251" y="148"/>
                  <a:pt x="247" y="144"/>
                </a:cubicBezTo>
                <a:cubicBezTo>
                  <a:pt x="244" y="140"/>
                  <a:pt x="241" y="135"/>
                  <a:pt x="243" y="130"/>
                </a:cubicBezTo>
                <a:cubicBezTo>
                  <a:pt x="245" y="125"/>
                  <a:pt x="243" y="123"/>
                  <a:pt x="239" y="121"/>
                </a:cubicBezTo>
                <a:close/>
                <a:moveTo>
                  <a:pt x="230" y="9"/>
                </a:moveTo>
                <a:cubicBezTo>
                  <a:pt x="223" y="3"/>
                  <a:pt x="212" y="3"/>
                  <a:pt x="205" y="9"/>
                </a:cubicBezTo>
                <a:cubicBezTo>
                  <a:pt x="200" y="14"/>
                  <a:pt x="195" y="18"/>
                  <a:pt x="190" y="23"/>
                </a:cubicBezTo>
                <a:cubicBezTo>
                  <a:pt x="193" y="26"/>
                  <a:pt x="194" y="27"/>
                  <a:pt x="195" y="28"/>
                </a:cubicBezTo>
                <a:cubicBezTo>
                  <a:pt x="199" y="25"/>
                  <a:pt x="204" y="21"/>
                  <a:pt x="208" y="17"/>
                </a:cubicBezTo>
                <a:cubicBezTo>
                  <a:pt x="212" y="13"/>
                  <a:pt x="216" y="11"/>
                  <a:pt x="221" y="13"/>
                </a:cubicBezTo>
                <a:cubicBezTo>
                  <a:pt x="226" y="15"/>
                  <a:pt x="228" y="13"/>
                  <a:pt x="230" y="9"/>
                </a:cubicBezTo>
                <a:close/>
                <a:moveTo>
                  <a:pt x="182" y="33"/>
                </a:moveTo>
                <a:cubicBezTo>
                  <a:pt x="178" y="38"/>
                  <a:pt x="173" y="42"/>
                  <a:pt x="169" y="46"/>
                </a:cubicBezTo>
                <a:cubicBezTo>
                  <a:pt x="166" y="50"/>
                  <a:pt x="161" y="52"/>
                  <a:pt x="156" y="50"/>
                </a:cubicBezTo>
                <a:cubicBezTo>
                  <a:pt x="151" y="47"/>
                  <a:pt x="149" y="50"/>
                  <a:pt x="147" y="54"/>
                </a:cubicBezTo>
                <a:cubicBezTo>
                  <a:pt x="156" y="60"/>
                  <a:pt x="166" y="59"/>
                  <a:pt x="173" y="53"/>
                </a:cubicBezTo>
                <a:cubicBezTo>
                  <a:pt x="178" y="48"/>
                  <a:pt x="183" y="44"/>
                  <a:pt x="188" y="40"/>
                </a:cubicBezTo>
                <a:cubicBezTo>
                  <a:pt x="185" y="37"/>
                  <a:pt x="184" y="35"/>
                  <a:pt x="182" y="33"/>
                </a:cubicBezTo>
                <a:close/>
                <a:moveTo>
                  <a:pt x="264" y="169"/>
                </a:moveTo>
                <a:cubicBezTo>
                  <a:pt x="268" y="174"/>
                  <a:pt x="272" y="178"/>
                  <a:pt x="276" y="182"/>
                </a:cubicBezTo>
                <a:cubicBezTo>
                  <a:pt x="280" y="186"/>
                  <a:pt x="282" y="190"/>
                  <a:pt x="280" y="195"/>
                </a:cubicBezTo>
                <a:cubicBezTo>
                  <a:pt x="278" y="200"/>
                  <a:pt x="281" y="202"/>
                  <a:pt x="284" y="204"/>
                </a:cubicBezTo>
                <a:cubicBezTo>
                  <a:pt x="290" y="197"/>
                  <a:pt x="290" y="187"/>
                  <a:pt x="284" y="180"/>
                </a:cubicBezTo>
                <a:cubicBezTo>
                  <a:pt x="280" y="174"/>
                  <a:pt x="274" y="169"/>
                  <a:pt x="269" y="163"/>
                </a:cubicBezTo>
                <a:cubicBezTo>
                  <a:pt x="267" y="166"/>
                  <a:pt x="265" y="168"/>
                  <a:pt x="264" y="169"/>
                </a:cubicBezTo>
                <a:close/>
                <a:moveTo>
                  <a:pt x="240" y="180"/>
                </a:moveTo>
                <a:cubicBezTo>
                  <a:pt x="233" y="187"/>
                  <a:pt x="233" y="197"/>
                  <a:pt x="240" y="205"/>
                </a:cubicBezTo>
                <a:cubicBezTo>
                  <a:pt x="244" y="210"/>
                  <a:pt x="249" y="215"/>
                  <a:pt x="253" y="220"/>
                </a:cubicBezTo>
                <a:cubicBezTo>
                  <a:pt x="254" y="220"/>
                  <a:pt x="254" y="219"/>
                  <a:pt x="254" y="219"/>
                </a:cubicBezTo>
                <a:cubicBezTo>
                  <a:pt x="256" y="217"/>
                  <a:pt x="258" y="216"/>
                  <a:pt x="260" y="215"/>
                </a:cubicBezTo>
                <a:cubicBezTo>
                  <a:pt x="255" y="210"/>
                  <a:pt x="251" y="206"/>
                  <a:pt x="247" y="201"/>
                </a:cubicBezTo>
                <a:cubicBezTo>
                  <a:pt x="243" y="198"/>
                  <a:pt x="241" y="193"/>
                  <a:pt x="243" y="189"/>
                </a:cubicBezTo>
                <a:cubicBezTo>
                  <a:pt x="245" y="184"/>
                  <a:pt x="243" y="182"/>
                  <a:pt x="240" y="180"/>
                </a:cubicBezTo>
                <a:close/>
                <a:moveTo>
                  <a:pt x="284" y="58"/>
                </a:moveTo>
                <a:cubicBezTo>
                  <a:pt x="290" y="50"/>
                  <a:pt x="290" y="39"/>
                  <a:pt x="284" y="32"/>
                </a:cubicBezTo>
                <a:cubicBezTo>
                  <a:pt x="280" y="27"/>
                  <a:pt x="275" y="23"/>
                  <a:pt x="270" y="18"/>
                </a:cubicBezTo>
                <a:cubicBezTo>
                  <a:pt x="269" y="20"/>
                  <a:pt x="267" y="22"/>
                  <a:pt x="265" y="23"/>
                </a:cubicBezTo>
                <a:cubicBezTo>
                  <a:pt x="269" y="27"/>
                  <a:pt x="273" y="31"/>
                  <a:pt x="276" y="34"/>
                </a:cubicBezTo>
                <a:cubicBezTo>
                  <a:pt x="280" y="38"/>
                  <a:pt x="282" y="43"/>
                  <a:pt x="280" y="48"/>
                </a:cubicBezTo>
                <a:cubicBezTo>
                  <a:pt x="278" y="53"/>
                  <a:pt x="280" y="55"/>
                  <a:pt x="284" y="58"/>
                </a:cubicBezTo>
                <a:close/>
                <a:moveTo>
                  <a:pt x="176" y="53"/>
                </a:moveTo>
                <a:cubicBezTo>
                  <a:pt x="184" y="59"/>
                  <a:pt x="194" y="59"/>
                  <a:pt x="202" y="53"/>
                </a:cubicBezTo>
                <a:cubicBezTo>
                  <a:pt x="207" y="49"/>
                  <a:pt x="212" y="44"/>
                  <a:pt x="217" y="39"/>
                </a:cubicBezTo>
                <a:cubicBezTo>
                  <a:pt x="215" y="37"/>
                  <a:pt x="213" y="35"/>
                  <a:pt x="212" y="33"/>
                </a:cubicBezTo>
                <a:cubicBezTo>
                  <a:pt x="202" y="40"/>
                  <a:pt x="197" y="56"/>
                  <a:pt x="181" y="48"/>
                </a:cubicBezTo>
                <a:cubicBezTo>
                  <a:pt x="179" y="50"/>
                  <a:pt x="178" y="51"/>
                  <a:pt x="176" y="53"/>
                </a:cubicBezTo>
                <a:close/>
                <a:moveTo>
                  <a:pt x="240" y="92"/>
                </a:moveTo>
                <a:cubicBezTo>
                  <a:pt x="233" y="99"/>
                  <a:pt x="233" y="110"/>
                  <a:pt x="240" y="118"/>
                </a:cubicBezTo>
                <a:cubicBezTo>
                  <a:pt x="244" y="123"/>
                  <a:pt x="249" y="128"/>
                  <a:pt x="253" y="133"/>
                </a:cubicBezTo>
                <a:cubicBezTo>
                  <a:pt x="254" y="132"/>
                  <a:pt x="254" y="131"/>
                  <a:pt x="254" y="131"/>
                </a:cubicBezTo>
                <a:cubicBezTo>
                  <a:pt x="256" y="130"/>
                  <a:pt x="258" y="128"/>
                  <a:pt x="260" y="127"/>
                </a:cubicBezTo>
                <a:cubicBezTo>
                  <a:pt x="255" y="122"/>
                  <a:pt x="251" y="118"/>
                  <a:pt x="247" y="114"/>
                </a:cubicBezTo>
                <a:cubicBezTo>
                  <a:pt x="243" y="110"/>
                  <a:pt x="241" y="106"/>
                  <a:pt x="243" y="101"/>
                </a:cubicBezTo>
                <a:cubicBezTo>
                  <a:pt x="245" y="96"/>
                  <a:pt x="243" y="94"/>
                  <a:pt x="240" y="92"/>
                </a:cubicBezTo>
                <a:close/>
                <a:moveTo>
                  <a:pt x="260" y="243"/>
                </a:moveTo>
                <a:cubicBezTo>
                  <a:pt x="256" y="239"/>
                  <a:pt x="252" y="236"/>
                  <a:pt x="248" y="232"/>
                </a:cubicBezTo>
                <a:cubicBezTo>
                  <a:pt x="244" y="228"/>
                  <a:pt x="241" y="223"/>
                  <a:pt x="243" y="218"/>
                </a:cubicBezTo>
                <a:cubicBezTo>
                  <a:pt x="245" y="213"/>
                  <a:pt x="243" y="211"/>
                  <a:pt x="239" y="209"/>
                </a:cubicBezTo>
                <a:cubicBezTo>
                  <a:pt x="234" y="217"/>
                  <a:pt x="233" y="227"/>
                  <a:pt x="239" y="234"/>
                </a:cubicBezTo>
                <a:cubicBezTo>
                  <a:pt x="244" y="239"/>
                  <a:pt x="249" y="244"/>
                  <a:pt x="254" y="249"/>
                </a:cubicBezTo>
                <a:cubicBezTo>
                  <a:pt x="256" y="247"/>
                  <a:pt x="258" y="245"/>
                  <a:pt x="260" y="243"/>
                </a:cubicBezTo>
                <a:close/>
                <a:moveTo>
                  <a:pt x="265" y="140"/>
                </a:moveTo>
                <a:cubicBezTo>
                  <a:pt x="268" y="144"/>
                  <a:pt x="272" y="148"/>
                  <a:pt x="276" y="153"/>
                </a:cubicBezTo>
                <a:cubicBezTo>
                  <a:pt x="280" y="156"/>
                  <a:pt x="282" y="161"/>
                  <a:pt x="280" y="166"/>
                </a:cubicBezTo>
                <a:cubicBezTo>
                  <a:pt x="278" y="171"/>
                  <a:pt x="281" y="173"/>
                  <a:pt x="284" y="175"/>
                </a:cubicBezTo>
                <a:cubicBezTo>
                  <a:pt x="290" y="167"/>
                  <a:pt x="290" y="157"/>
                  <a:pt x="284" y="150"/>
                </a:cubicBezTo>
                <a:cubicBezTo>
                  <a:pt x="279" y="144"/>
                  <a:pt x="274" y="140"/>
                  <a:pt x="270" y="135"/>
                </a:cubicBezTo>
                <a:cubicBezTo>
                  <a:pt x="267" y="137"/>
                  <a:pt x="266" y="139"/>
                  <a:pt x="265" y="140"/>
                </a:cubicBezTo>
                <a:close/>
                <a:moveTo>
                  <a:pt x="94" y="33"/>
                </a:moveTo>
                <a:cubicBezTo>
                  <a:pt x="90" y="38"/>
                  <a:pt x="85" y="42"/>
                  <a:pt x="81" y="46"/>
                </a:cubicBezTo>
                <a:cubicBezTo>
                  <a:pt x="78" y="50"/>
                  <a:pt x="73" y="52"/>
                  <a:pt x="68" y="50"/>
                </a:cubicBezTo>
                <a:cubicBezTo>
                  <a:pt x="63" y="47"/>
                  <a:pt x="62" y="50"/>
                  <a:pt x="59" y="54"/>
                </a:cubicBezTo>
                <a:cubicBezTo>
                  <a:pt x="68" y="60"/>
                  <a:pt x="78" y="59"/>
                  <a:pt x="86" y="52"/>
                </a:cubicBezTo>
                <a:cubicBezTo>
                  <a:pt x="91" y="48"/>
                  <a:pt x="96" y="44"/>
                  <a:pt x="100" y="40"/>
                </a:cubicBezTo>
                <a:cubicBezTo>
                  <a:pt x="100" y="39"/>
                  <a:pt x="99" y="39"/>
                  <a:pt x="99" y="38"/>
                </a:cubicBezTo>
                <a:cubicBezTo>
                  <a:pt x="97" y="37"/>
                  <a:pt x="96" y="35"/>
                  <a:pt x="94" y="33"/>
                </a:cubicBezTo>
                <a:close/>
                <a:moveTo>
                  <a:pt x="102" y="23"/>
                </a:moveTo>
                <a:cubicBezTo>
                  <a:pt x="105" y="26"/>
                  <a:pt x="106" y="28"/>
                  <a:pt x="108" y="29"/>
                </a:cubicBezTo>
                <a:cubicBezTo>
                  <a:pt x="117" y="23"/>
                  <a:pt x="122" y="6"/>
                  <a:pt x="138" y="14"/>
                </a:cubicBezTo>
                <a:cubicBezTo>
                  <a:pt x="140" y="12"/>
                  <a:pt x="141" y="11"/>
                  <a:pt x="143" y="9"/>
                </a:cubicBezTo>
                <a:cubicBezTo>
                  <a:pt x="135" y="3"/>
                  <a:pt x="124" y="3"/>
                  <a:pt x="118" y="9"/>
                </a:cubicBezTo>
                <a:cubicBezTo>
                  <a:pt x="112" y="13"/>
                  <a:pt x="107" y="18"/>
                  <a:pt x="102" y="23"/>
                </a:cubicBezTo>
                <a:close/>
                <a:moveTo>
                  <a:pt x="30" y="53"/>
                </a:moveTo>
                <a:cubicBezTo>
                  <a:pt x="37" y="59"/>
                  <a:pt x="48" y="60"/>
                  <a:pt x="54" y="54"/>
                </a:cubicBezTo>
                <a:cubicBezTo>
                  <a:pt x="60" y="49"/>
                  <a:pt x="65" y="44"/>
                  <a:pt x="70" y="38"/>
                </a:cubicBezTo>
                <a:cubicBezTo>
                  <a:pt x="68" y="37"/>
                  <a:pt x="67" y="35"/>
                  <a:pt x="66" y="33"/>
                </a:cubicBezTo>
                <a:cubicBezTo>
                  <a:pt x="55" y="40"/>
                  <a:pt x="51" y="56"/>
                  <a:pt x="35" y="49"/>
                </a:cubicBezTo>
                <a:cubicBezTo>
                  <a:pt x="33" y="50"/>
                  <a:pt x="32" y="51"/>
                  <a:pt x="30" y="53"/>
                </a:cubicBezTo>
                <a:close/>
                <a:moveTo>
                  <a:pt x="113" y="9"/>
                </a:moveTo>
                <a:cubicBezTo>
                  <a:pt x="108" y="4"/>
                  <a:pt x="97" y="2"/>
                  <a:pt x="90" y="8"/>
                </a:cubicBezTo>
                <a:cubicBezTo>
                  <a:pt x="84" y="13"/>
                  <a:pt x="79" y="19"/>
                  <a:pt x="74" y="24"/>
                </a:cubicBezTo>
                <a:cubicBezTo>
                  <a:pt x="75" y="26"/>
                  <a:pt x="77" y="28"/>
                  <a:pt x="78" y="29"/>
                </a:cubicBezTo>
                <a:cubicBezTo>
                  <a:pt x="83" y="25"/>
                  <a:pt x="87" y="21"/>
                  <a:pt x="91" y="17"/>
                </a:cubicBezTo>
                <a:cubicBezTo>
                  <a:pt x="95" y="13"/>
                  <a:pt x="99" y="11"/>
                  <a:pt x="104" y="13"/>
                </a:cubicBezTo>
                <a:cubicBezTo>
                  <a:pt x="109" y="15"/>
                  <a:pt x="111" y="13"/>
                  <a:pt x="113" y="9"/>
                </a:cubicBezTo>
                <a:close/>
                <a:moveTo>
                  <a:pt x="263" y="52"/>
                </a:moveTo>
                <a:cubicBezTo>
                  <a:pt x="268" y="56"/>
                  <a:pt x="272" y="60"/>
                  <a:pt x="276" y="64"/>
                </a:cubicBezTo>
                <a:cubicBezTo>
                  <a:pt x="280" y="68"/>
                  <a:pt x="282" y="73"/>
                  <a:pt x="280" y="78"/>
                </a:cubicBezTo>
                <a:cubicBezTo>
                  <a:pt x="278" y="83"/>
                  <a:pt x="281" y="85"/>
                  <a:pt x="284" y="87"/>
                </a:cubicBezTo>
                <a:cubicBezTo>
                  <a:pt x="289" y="79"/>
                  <a:pt x="290" y="70"/>
                  <a:pt x="284" y="63"/>
                </a:cubicBezTo>
                <a:cubicBezTo>
                  <a:pt x="280" y="57"/>
                  <a:pt x="274" y="53"/>
                  <a:pt x="268" y="47"/>
                </a:cubicBezTo>
                <a:cubicBezTo>
                  <a:pt x="267" y="49"/>
                  <a:pt x="265" y="50"/>
                  <a:pt x="263" y="52"/>
                </a:cubicBezTo>
                <a:close/>
                <a:moveTo>
                  <a:pt x="284" y="146"/>
                </a:moveTo>
                <a:cubicBezTo>
                  <a:pt x="290" y="138"/>
                  <a:pt x="290" y="128"/>
                  <a:pt x="284" y="121"/>
                </a:cubicBezTo>
                <a:cubicBezTo>
                  <a:pt x="279" y="115"/>
                  <a:pt x="274" y="110"/>
                  <a:pt x="270" y="105"/>
                </a:cubicBezTo>
                <a:cubicBezTo>
                  <a:pt x="267" y="108"/>
                  <a:pt x="265" y="109"/>
                  <a:pt x="264" y="111"/>
                </a:cubicBezTo>
                <a:cubicBezTo>
                  <a:pt x="268" y="115"/>
                  <a:pt x="272" y="119"/>
                  <a:pt x="276" y="123"/>
                </a:cubicBezTo>
                <a:cubicBezTo>
                  <a:pt x="280" y="127"/>
                  <a:pt x="282" y="131"/>
                  <a:pt x="280" y="136"/>
                </a:cubicBezTo>
                <a:cubicBezTo>
                  <a:pt x="278" y="141"/>
                  <a:pt x="280" y="143"/>
                  <a:pt x="284" y="146"/>
                </a:cubicBezTo>
                <a:close/>
                <a:moveTo>
                  <a:pt x="118" y="54"/>
                </a:moveTo>
                <a:cubicBezTo>
                  <a:pt x="126" y="59"/>
                  <a:pt x="136" y="59"/>
                  <a:pt x="143" y="53"/>
                </a:cubicBezTo>
                <a:cubicBezTo>
                  <a:pt x="148" y="49"/>
                  <a:pt x="153" y="44"/>
                  <a:pt x="158" y="39"/>
                </a:cubicBezTo>
                <a:cubicBezTo>
                  <a:pt x="156" y="37"/>
                  <a:pt x="155" y="35"/>
                  <a:pt x="154" y="34"/>
                </a:cubicBezTo>
                <a:cubicBezTo>
                  <a:pt x="149" y="38"/>
                  <a:pt x="144" y="42"/>
                  <a:pt x="140" y="46"/>
                </a:cubicBezTo>
                <a:cubicBezTo>
                  <a:pt x="136" y="50"/>
                  <a:pt x="132" y="52"/>
                  <a:pt x="127" y="50"/>
                </a:cubicBezTo>
                <a:cubicBezTo>
                  <a:pt x="122" y="48"/>
                  <a:pt x="120" y="50"/>
                  <a:pt x="118" y="54"/>
                </a:cubicBezTo>
                <a:close/>
                <a:moveTo>
                  <a:pt x="239" y="62"/>
                </a:moveTo>
                <a:cubicBezTo>
                  <a:pt x="234" y="70"/>
                  <a:pt x="233" y="78"/>
                  <a:pt x="238" y="85"/>
                </a:cubicBezTo>
                <a:cubicBezTo>
                  <a:pt x="242" y="91"/>
                  <a:pt x="249" y="97"/>
                  <a:pt x="254" y="102"/>
                </a:cubicBezTo>
                <a:cubicBezTo>
                  <a:pt x="256" y="100"/>
                  <a:pt x="258" y="99"/>
                  <a:pt x="259" y="98"/>
                </a:cubicBezTo>
                <a:cubicBezTo>
                  <a:pt x="255" y="93"/>
                  <a:pt x="251" y="89"/>
                  <a:pt x="247" y="85"/>
                </a:cubicBezTo>
                <a:cubicBezTo>
                  <a:pt x="244" y="81"/>
                  <a:pt x="241" y="77"/>
                  <a:pt x="243" y="72"/>
                </a:cubicBezTo>
                <a:cubicBezTo>
                  <a:pt x="245" y="67"/>
                  <a:pt x="243" y="65"/>
                  <a:pt x="239" y="62"/>
                </a:cubicBezTo>
                <a:close/>
                <a:moveTo>
                  <a:pt x="239" y="150"/>
                </a:moveTo>
                <a:cubicBezTo>
                  <a:pt x="234" y="159"/>
                  <a:pt x="233" y="168"/>
                  <a:pt x="239" y="175"/>
                </a:cubicBezTo>
                <a:cubicBezTo>
                  <a:pt x="244" y="181"/>
                  <a:pt x="249" y="185"/>
                  <a:pt x="254" y="190"/>
                </a:cubicBezTo>
                <a:cubicBezTo>
                  <a:pt x="256" y="188"/>
                  <a:pt x="258" y="187"/>
                  <a:pt x="260" y="186"/>
                </a:cubicBezTo>
                <a:cubicBezTo>
                  <a:pt x="255" y="181"/>
                  <a:pt x="251" y="177"/>
                  <a:pt x="247" y="172"/>
                </a:cubicBezTo>
                <a:cubicBezTo>
                  <a:pt x="243" y="169"/>
                  <a:pt x="241" y="164"/>
                  <a:pt x="243" y="160"/>
                </a:cubicBezTo>
                <a:cubicBezTo>
                  <a:pt x="245" y="155"/>
                  <a:pt x="243" y="153"/>
                  <a:pt x="239" y="150"/>
                </a:cubicBezTo>
                <a:close/>
                <a:moveTo>
                  <a:pt x="264" y="198"/>
                </a:moveTo>
                <a:cubicBezTo>
                  <a:pt x="268" y="203"/>
                  <a:pt x="272" y="207"/>
                  <a:pt x="276" y="211"/>
                </a:cubicBezTo>
                <a:cubicBezTo>
                  <a:pt x="280" y="215"/>
                  <a:pt x="282" y="219"/>
                  <a:pt x="280" y="224"/>
                </a:cubicBezTo>
                <a:cubicBezTo>
                  <a:pt x="278" y="229"/>
                  <a:pt x="280" y="231"/>
                  <a:pt x="284" y="233"/>
                </a:cubicBezTo>
                <a:cubicBezTo>
                  <a:pt x="290" y="225"/>
                  <a:pt x="290" y="215"/>
                  <a:pt x="283" y="207"/>
                </a:cubicBezTo>
                <a:cubicBezTo>
                  <a:pt x="279" y="203"/>
                  <a:pt x="274" y="198"/>
                  <a:pt x="270" y="193"/>
                </a:cubicBezTo>
                <a:cubicBezTo>
                  <a:pt x="267" y="195"/>
                  <a:pt x="266" y="197"/>
                  <a:pt x="264" y="198"/>
                </a:cubicBezTo>
                <a:close/>
                <a:moveTo>
                  <a:pt x="166" y="29"/>
                </a:moveTo>
                <a:cubicBezTo>
                  <a:pt x="170" y="25"/>
                  <a:pt x="174" y="21"/>
                  <a:pt x="179" y="17"/>
                </a:cubicBezTo>
                <a:cubicBezTo>
                  <a:pt x="182" y="13"/>
                  <a:pt x="187" y="11"/>
                  <a:pt x="192" y="13"/>
                </a:cubicBezTo>
                <a:cubicBezTo>
                  <a:pt x="197" y="15"/>
                  <a:pt x="199" y="13"/>
                  <a:pt x="201" y="9"/>
                </a:cubicBezTo>
                <a:cubicBezTo>
                  <a:pt x="193" y="3"/>
                  <a:pt x="182" y="3"/>
                  <a:pt x="175" y="10"/>
                </a:cubicBezTo>
                <a:cubicBezTo>
                  <a:pt x="170" y="14"/>
                  <a:pt x="165" y="19"/>
                  <a:pt x="160" y="23"/>
                </a:cubicBezTo>
                <a:cubicBezTo>
                  <a:pt x="163" y="26"/>
                  <a:pt x="164" y="27"/>
                  <a:pt x="166" y="29"/>
                </a:cubicBezTo>
                <a:close/>
                <a:moveTo>
                  <a:pt x="206" y="54"/>
                </a:moveTo>
                <a:cubicBezTo>
                  <a:pt x="213" y="59"/>
                  <a:pt x="221" y="60"/>
                  <a:pt x="229" y="55"/>
                </a:cubicBezTo>
                <a:cubicBezTo>
                  <a:pt x="235" y="50"/>
                  <a:pt x="240" y="44"/>
                  <a:pt x="246" y="39"/>
                </a:cubicBezTo>
                <a:cubicBezTo>
                  <a:pt x="244" y="37"/>
                  <a:pt x="243" y="35"/>
                  <a:pt x="241" y="33"/>
                </a:cubicBezTo>
                <a:cubicBezTo>
                  <a:pt x="236" y="38"/>
                  <a:pt x="232" y="42"/>
                  <a:pt x="228" y="46"/>
                </a:cubicBezTo>
                <a:cubicBezTo>
                  <a:pt x="224" y="50"/>
                  <a:pt x="220" y="52"/>
                  <a:pt x="215" y="50"/>
                </a:cubicBezTo>
                <a:cubicBezTo>
                  <a:pt x="210" y="47"/>
                  <a:pt x="208" y="50"/>
                  <a:pt x="206" y="54"/>
                </a:cubicBezTo>
                <a:close/>
                <a:moveTo>
                  <a:pt x="254" y="88"/>
                </a:moveTo>
                <a:cubicBezTo>
                  <a:pt x="261" y="81"/>
                  <a:pt x="267" y="73"/>
                  <a:pt x="274" y="66"/>
                </a:cubicBezTo>
                <a:cubicBezTo>
                  <a:pt x="273" y="65"/>
                  <a:pt x="272" y="64"/>
                  <a:pt x="270" y="61"/>
                </a:cubicBezTo>
                <a:cubicBezTo>
                  <a:pt x="262" y="69"/>
                  <a:pt x="255" y="76"/>
                  <a:pt x="248" y="83"/>
                </a:cubicBezTo>
                <a:cubicBezTo>
                  <a:pt x="250" y="85"/>
                  <a:pt x="251" y="86"/>
                  <a:pt x="254" y="88"/>
                </a:cubicBezTo>
                <a:close/>
                <a:moveTo>
                  <a:pt x="254" y="234"/>
                </a:moveTo>
                <a:cubicBezTo>
                  <a:pt x="261" y="227"/>
                  <a:pt x="267" y="220"/>
                  <a:pt x="274" y="212"/>
                </a:cubicBezTo>
                <a:cubicBezTo>
                  <a:pt x="273" y="211"/>
                  <a:pt x="272" y="210"/>
                  <a:pt x="269" y="208"/>
                </a:cubicBezTo>
                <a:cubicBezTo>
                  <a:pt x="262" y="215"/>
                  <a:pt x="256" y="223"/>
                  <a:pt x="249" y="230"/>
                </a:cubicBezTo>
                <a:cubicBezTo>
                  <a:pt x="250" y="231"/>
                  <a:pt x="252" y="232"/>
                  <a:pt x="254" y="234"/>
                </a:cubicBezTo>
                <a:close/>
                <a:moveTo>
                  <a:pt x="29" y="23"/>
                </a:moveTo>
                <a:cubicBezTo>
                  <a:pt x="37" y="31"/>
                  <a:pt x="44" y="37"/>
                  <a:pt x="52" y="44"/>
                </a:cubicBezTo>
                <a:cubicBezTo>
                  <a:pt x="52" y="43"/>
                  <a:pt x="54" y="41"/>
                  <a:pt x="56" y="39"/>
                </a:cubicBezTo>
                <a:cubicBezTo>
                  <a:pt x="48" y="32"/>
                  <a:pt x="41" y="26"/>
                  <a:pt x="33" y="19"/>
                </a:cubicBezTo>
                <a:cubicBezTo>
                  <a:pt x="33" y="19"/>
                  <a:pt x="31" y="21"/>
                  <a:pt x="29" y="23"/>
                </a:cubicBezTo>
                <a:close/>
                <a:moveTo>
                  <a:pt x="202" y="39"/>
                </a:moveTo>
                <a:cubicBezTo>
                  <a:pt x="195" y="32"/>
                  <a:pt x="187" y="26"/>
                  <a:pt x="180" y="19"/>
                </a:cubicBezTo>
                <a:cubicBezTo>
                  <a:pt x="179" y="20"/>
                  <a:pt x="178" y="21"/>
                  <a:pt x="175" y="24"/>
                </a:cubicBezTo>
                <a:cubicBezTo>
                  <a:pt x="183" y="31"/>
                  <a:pt x="190" y="37"/>
                  <a:pt x="198" y="44"/>
                </a:cubicBezTo>
                <a:cubicBezTo>
                  <a:pt x="198" y="43"/>
                  <a:pt x="200" y="41"/>
                  <a:pt x="202" y="39"/>
                </a:cubicBezTo>
                <a:close/>
                <a:moveTo>
                  <a:pt x="114" y="39"/>
                </a:moveTo>
                <a:cubicBezTo>
                  <a:pt x="107" y="32"/>
                  <a:pt x="100" y="25"/>
                  <a:pt x="93" y="18"/>
                </a:cubicBezTo>
                <a:cubicBezTo>
                  <a:pt x="91" y="20"/>
                  <a:pt x="90" y="21"/>
                  <a:pt x="88" y="23"/>
                </a:cubicBezTo>
                <a:cubicBezTo>
                  <a:pt x="95" y="30"/>
                  <a:pt x="102" y="37"/>
                  <a:pt x="110" y="44"/>
                </a:cubicBezTo>
                <a:cubicBezTo>
                  <a:pt x="111" y="43"/>
                  <a:pt x="112" y="41"/>
                  <a:pt x="114" y="39"/>
                </a:cubicBezTo>
                <a:close/>
                <a:moveTo>
                  <a:pt x="269" y="120"/>
                </a:moveTo>
                <a:cubicBezTo>
                  <a:pt x="263" y="128"/>
                  <a:pt x="256" y="135"/>
                  <a:pt x="249" y="142"/>
                </a:cubicBezTo>
                <a:cubicBezTo>
                  <a:pt x="250" y="143"/>
                  <a:pt x="252" y="145"/>
                  <a:pt x="254" y="147"/>
                </a:cubicBezTo>
                <a:cubicBezTo>
                  <a:pt x="261" y="139"/>
                  <a:pt x="268" y="132"/>
                  <a:pt x="274" y="125"/>
                </a:cubicBezTo>
                <a:cubicBezTo>
                  <a:pt x="273" y="124"/>
                  <a:pt x="272" y="122"/>
                  <a:pt x="269" y="120"/>
                </a:cubicBezTo>
                <a:close/>
                <a:moveTo>
                  <a:pt x="80" y="45"/>
                </a:moveTo>
                <a:cubicBezTo>
                  <a:pt x="82" y="43"/>
                  <a:pt x="83" y="41"/>
                  <a:pt x="85" y="39"/>
                </a:cubicBezTo>
                <a:cubicBezTo>
                  <a:pt x="78" y="32"/>
                  <a:pt x="70" y="26"/>
                  <a:pt x="63" y="19"/>
                </a:cubicBezTo>
                <a:cubicBezTo>
                  <a:pt x="62" y="20"/>
                  <a:pt x="61" y="21"/>
                  <a:pt x="59" y="23"/>
                </a:cubicBezTo>
                <a:cubicBezTo>
                  <a:pt x="66" y="31"/>
                  <a:pt x="72" y="38"/>
                  <a:pt x="80" y="45"/>
                </a:cubicBezTo>
                <a:close/>
                <a:moveTo>
                  <a:pt x="144" y="39"/>
                </a:moveTo>
                <a:cubicBezTo>
                  <a:pt x="136" y="32"/>
                  <a:pt x="129" y="26"/>
                  <a:pt x="121" y="19"/>
                </a:cubicBezTo>
                <a:cubicBezTo>
                  <a:pt x="121" y="20"/>
                  <a:pt x="119" y="21"/>
                  <a:pt x="117" y="23"/>
                </a:cubicBezTo>
                <a:cubicBezTo>
                  <a:pt x="124" y="30"/>
                  <a:pt x="131" y="38"/>
                  <a:pt x="138" y="45"/>
                </a:cubicBezTo>
                <a:cubicBezTo>
                  <a:pt x="140" y="43"/>
                  <a:pt x="142" y="42"/>
                  <a:pt x="144" y="39"/>
                </a:cubicBezTo>
                <a:close/>
                <a:moveTo>
                  <a:pt x="173" y="39"/>
                </a:moveTo>
                <a:cubicBezTo>
                  <a:pt x="166" y="32"/>
                  <a:pt x="158" y="26"/>
                  <a:pt x="151" y="19"/>
                </a:cubicBezTo>
                <a:cubicBezTo>
                  <a:pt x="150" y="20"/>
                  <a:pt x="148" y="21"/>
                  <a:pt x="146" y="24"/>
                </a:cubicBezTo>
                <a:cubicBezTo>
                  <a:pt x="154" y="30"/>
                  <a:pt x="161" y="37"/>
                  <a:pt x="168" y="44"/>
                </a:cubicBezTo>
                <a:cubicBezTo>
                  <a:pt x="169" y="43"/>
                  <a:pt x="171" y="41"/>
                  <a:pt x="173" y="39"/>
                </a:cubicBezTo>
                <a:close/>
                <a:moveTo>
                  <a:pt x="270" y="178"/>
                </a:moveTo>
                <a:cubicBezTo>
                  <a:pt x="263" y="186"/>
                  <a:pt x="256" y="193"/>
                  <a:pt x="249" y="201"/>
                </a:cubicBezTo>
                <a:cubicBezTo>
                  <a:pt x="250" y="202"/>
                  <a:pt x="252" y="203"/>
                  <a:pt x="254" y="205"/>
                </a:cubicBezTo>
                <a:cubicBezTo>
                  <a:pt x="261" y="198"/>
                  <a:pt x="268" y="191"/>
                  <a:pt x="274" y="184"/>
                </a:cubicBezTo>
                <a:cubicBezTo>
                  <a:pt x="273" y="183"/>
                  <a:pt x="272" y="181"/>
                  <a:pt x="270" y="178"/>
                </a:cubicBezTo>
                <a:close/>
                <a:moveTo>
                  <a:pt x="254" y="264"/>
                </a:moveTo>
                <a:cubicBezTo>
                  <a:pt x="261" y="256"/>
                  <a:pt x="267" y="249"/>
                  <a:pt x="274" y="241"/>
                </a:cubicBezTo>
                <a:cubicBezTo>
                  <a:pt x="273" y="241"/>
                  <a:pt x="272" y="239"/>
                  <a:pt x="269" y="237"/>
                </a:cubicBezTo>
                <a:cubicBezTo>
                  <a:pt x="263" y="245"/>
                  <a:pt x="256" y="252"/>
                  <a:pt x="250" y="259"/>
                </a:cubicBezTo>
                <a:cubicBezTo>
                  <a:pt x="249" y="259"/>
                  <a:pt x="249" y="259"/>
                  <a:pt x="248" y="259"/>
                </a:cubicBezTo>
                <a:cubicBezTo>
                  <a:pt x="250" y="260"/>
                  <a:pt x="251" y="262"/>
                  <a:pt x="254" y="264"/>
                </a:cubicBezTo>
                <a:close/>
                <a:moveTo>
                  <a:pt x="254" y="176"/>
                </a:moveTo>
                <a:cubicBezTo>
                  <a:pt x="261" y="168"/>
                  <a:pt x="267" y="161"/>
                  <a:pt x="273" y="154"/>
                </a:cubicBezTo>
                <a:cubicBezTo>
                  <a:pt x="273" y="153"/>
                  <a:pt x="272" y="151"/>
                  <a:pt x="270" y="149"/>
                </a:cubicBezTo>
                <a:cubicBezTo>
                  <a:pt x="262" y="157"/>
                  <a:pt x="255" y="163"/>
                  <a:pt x="248" y="170"/>
                </a:cubicBezTo>
                <a:cubicBezTo>
                  <a:pt x="250" y="172"/>
                  <a:pt x="251" y="174"/>
                  <a:pt x="254" y="176"/>
                </a:cubicBezTo>
                <a:close/>
                <a:moveTo>
                  <a:pt x="270" y="32"/>
                </a:moveTo>
                <a:cubicBezTo>
                  <a:pt x="263" y="39"/>
                  <a:pt x="256" y="46"/>
                  <a:pt x="249" y="53"/>
                </a:cubicBezTo>
                <a:cubicBezTo>
                  <a:pt x="250" y="55"/>
                  <a:pt x="252" y="56"/>
                  <a:pt x="253" y="57"/>
                </a:cubicBezTo>
                <a:cubicBezTo>
                  <a:pt x="260" y="50"/>
                  <a:pt x="267" y="43"/>
                  <a:pt x="274" y="36"/>
                </a:cubicBezTo>
                <a:cubicBezTo>
                  <a:pt x="273" y="35"/>
                  <a:pt x="272" y="33"/>
                  <a:pt x="270" y="32"/>
                </a:cubicBezTo>
                <a:close/>
                <a:moveTo>
                  <a:pt x="254" y="117"/>
                </a:moveTo>
                <a:cubicBezTo>
                  <a:pt x="261" y="110"/>
                  <a:pt x="267" y="103"/>
                  <a:pt x="274" y="95"/>
                </a:cubicBezTo>
                <a:cubicBezTo>
                  <a:pt x="273" y="95"/>
                  <a:pt x="272" y="93"/>
                  <a:pt x="270" y="91"/>
                </a:cubicBezTo>
                <a:cubicBezTo>
                  <a:pt x="263" y="98"/>
                  <a:pt x="256" y="106"/>
                  <a:pt x="250" y="113"/>
                </a:cubicBezTo>
                <a:cubicBezTo>
                  <a:pt x="250" y="113"/>
                  <a:pt x="249" y="112"/>
                  <a:pt x="249" y="112"/>
                </a:cubicBezTo>
                <a:cubicBezTo>
                  <a:pt x="250" y="113"/>
                  <a:pt x="252" y="115"/>
                  <a:pt x="254" y="117"/>
                </a:cubicBezTo>
                <a:close/>
                <a:moveTo>
                  <a:pt x="209" y="19"/>
                </a:moveTo>
                <a:cubicBezTo>
                  <a:pt x="208" y="20"/>
                  <a:pt x="207" y="21"/>
                  <a:pt x="205" y="23"/>
                </a:cubicBezTo>
                <a:cubicBezTo>
                  <a:pt x="213" y="30"/>
                  <a:pt x="220" y="37"/>
                  <a:pt x="227" y="43"/>
                </a:cubicBezTo>
                <a:cubicBezTo>
                  <a:pt x="226" y="43"/>
                  <a:pt x="226" y="44"/>
                  <a:pt x="225" y="44"/>
                </a:cubicBezTo>
                <a:cubicBezTo>
                  <a:pt x="227" y="42"/>
                  <a:pt x="229" y="41"/>
                  <a:pt x="232" y="39"/>
                </a:cubicBezTo>
                <a:cubicBezTo>
                  <a:pt x="224" y="32"/>
                  <a:pt x="217" y="26"/>
                  <a:pt x="209" y="19"/>
                </a:cubicBezTo>
                <a:close/>
                <a:moveTo>
                  <a:pt x="235" y="53"/>
                </a:moveTo>
                <a:cubicBezTo>
                  <a:pt x="241" y="60"/>
                  <a:pt x="248" y="67"/>
                  <a:pt x="254" y="73"/>
                </a:cubicBezTo>
                <a:cubicBezTo>
                  <a:pt x="256" y="71"/>
                  <a:pt x="258" y="69"/>
                  <a:pt x="259" y="68"/>
                </a:cubicBezTo>
                <a:cubicBezTo>
                  <a:pt x="252" y="62"/>
                  <a:pt x="246" y="55"/>
                  <a:pt x="240" y="48"/>
                </a:cubicBezTo>
                <a:cubicBezTo>
                  <a:pt x="238" y="50"/>
                  <a:pt x="237" y="52"/>
                  <a:pt x="235" y="53"/>
                </a:cubicBezTo>
                <a:close/>
                <a:moveTo>
                  <a:pt x="235" y="23"/>
                </a:moveTo>
                <a:cubicBezTo>
                  <a:pt x="242" y="29"/>
                  <a:pt x="248" y="36"/>
                  <a:pt x="254" y="42"/>
                </a:cubicBezTo>
                <a:cubicBezTo>
                  <a:pt x="256" y="41"/>
                  <a:pt x="258" y="40"/>
                  <a:pt x="259" y="39"/>
                </a:cubicBezTo>
                <a:cubicBezTo>
                  <a:pt x="252" y="32"/>
                  <a:pt x="246" y="25"/>
                  <a:pt x="239" y="19"/>
                </a:cubicBezTo>
                <a:cubicBezTo>
                  <a:pt x="238" y="20"/>
                  <a:pt x="236" y="21"/>
                  <a:pt x="235"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grpSp>
        <p:nvGrpSpPr>
          <p:cNvPr id="2" name="Google Shape;1361;p58">
            <a:extLst>
              <a:ext uri="{FF2B5EF4-FFF2-40B4-BE49-F238E27FC236}">
                <a16:creationId xmlns:a16="http://schemas.microsoft.com/office/drawing/2014/main" id="{4294C772-6782-4983-B398-6B38CDA36CFF}"/>
              </a:ext>
            </a:extLst>
          </p:cNvPr>
          <p:cNvGrpSpPr/>
          <p:nvPr/>
        </p:nvGrpSpPr>
        <p:grpSpPr>
          <a:xfrm>
            <a:off x="2699903" y="1984732"/>
            <a:ext cx="420276" cy="2073502"/>
            <a:chOff x="2699903" y="1984732"/>
            <a:chExt cx="420276" cy="2073502"/>
          </a:xfrm>
        </p:grpSpPr>
        <p:sp>
          <p:nvSpPr>
            <p:cNvPr id="3" name="Google Shape;1362;p58">
              <a:extLst>
                <a:ext uri="{FF2B5EF4-FFF2-40B4-BE49-F238E27FC236}">
                  <a16:creationId xmlns:a16="http://schemas.microsoft.com/office/drawing/2014/main" id="{973ABCA7-06E6-487D-AB93-EB3172DC1A78}"/>
                </a:ext>
              </a:extLst>
            </p:cNvPr>
            <p:cNvSpPr/>
            <p:nvPr/>
          </p:nvSpPr>
          <p:spPr>
            <a:xfrm>
              <a:off x="3025164" y="1984732"/>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363;p58">
              <a:extLst>
                <a:ext uri="{FF2B5EF4-FFF2-40B4-BE49-F238E27FC236}">
                  <a16:creationId xmlns:a16="http://schemas.microsoft.com/office/drawing/2014/main" id="{3B13A96B-7450-4873-8E3E-3F99A05BCA39}"/>
                </a:ext>
              </a:extLst>
            </p:cNvPr>
            <p:cNvSpPr/>
            <p:nvPr/>
          </p:nvSpPr>
          <p:spPr>
            <a:xfrm>
              <a:off x="3025164" y="2942017"/>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364;p58">
              <a:extLst>
                <a:ext uri="{FF2B5EF4-FFF2-40B4-BE49-F238E27FC236}">
                  <a16:creationId xmlns:a16="http://schemas.microsoft.com/office/drawing/2014/main" id="{20F7582E-7169-4344-AA53-F805A6F86F12}"/>
                </a:ext>
              </a:extLst>
            </p:cNvPr>
            <p:cNvSpPr/>
            <p:nvPr/>
          </p:nvSpPr>
          <p:spPr>
            <a:xfrm>
              <a:off x="3025164" y="3938860"/>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365;p58">
              <a:extLst>
                <a:ext uri="{FF2B5EF4-FFF2-40B4-BE49-F238E27FC236}">
                  <a16:creationId xmlns:a16="http://schemas.microsoft.com/office/drawing/2014/main" id="{B6EE661E-93AC-4FDC-82A0-F6A3F0C87E52}"/>
                </a:ext>
              </a:extLst>
            </p:cNvPr>
            <p:cNvSpPr/>
            <p:nvPr/>
          </p:nvSpPr>
          <p:spPr>
            <a:xfrm>
              <a:off x="2862830" y="2030050"/>
              <a:ext cx="17119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366;p58">
              <a:extLst>
                <a:ext uri="{FF2B5EF4-FFF2-40B4-BE49-F238E27FC236}">
                  <a16:creationId xmlns:a16="http://schemas.microsoft.com/office/drawing/2014/main" id="{7F10605E-9BC8-4D56-82C9-A1B1E40F00B9}"/>
                </a:ext>
              </a:extLst>
            </p:cNvPr>
            <p:cNvSpPr/>
            <p:nvPr/>
          </p:nvSpPr>
          <p:spPr>
            <a:xfrm>
              <a:off x="2862830" y="3984854"/>
              <a:ext cx="17119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367;p58">
              <a:extLst>
                <a:ext uri="{FF2B5EF4-FFF2-40B4-BE49-F238E27FC236}">
                  <a16:creationId xmlns:a16="http://schemas.microsoft.com/office/drawing/2014/main" id="{14276C0C-8925-4327-80B3-9C95DDD238AE}"/>
                </a:ext>
              </a:extLst>
            </p:cNvPr>
            <p:cNvSpPr/>
            <p:nvPr/>
          </p:nvSpPr>
          <p:spPr>
            <a:xfrm>
              <a:off x="2699903" y="2993224"/>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368;p58">
              <a:extLst>
                <a:ext uri="{FF2B5EF4-FFF2-40B4-BE49-F238E27FC236}">
                  <a16:creationId xmlns:a16="http://schemas.microsoft.com/office/drawing/2014/main" id="{2A0EE724-3EC7-4706-933B-D2AC4297CA2A}"/>
                </a:ext>
              </a:extLst>
            </p:cNvPr>
            <p:cNvSpPr/>
            <p:nvPr/>
          </p:nvSpPr>
          <p:spPr>
            <a:xfrm rot="5400013">
              <a:off x="1903392" y="2998569"/>
              <a:ext cx="1943730"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 name="Google Shape;1369;p58">
            <a:extLst>
              <a:ext uri="{FF2B5EF4-FFF2-40B4-BE49-F238E27FC236}">
                <a16:creationId xmlns:a16="http://schemas.microsoft.com/office/drawing/2014/main" id="{F3044626-50CF-4CDE-B12A-967220B77124}"/>
              </a:ext>
            </a:extLst>
          </p:cNvPr>
          <p:cNvGrpSpPr/>
          <p:nvPr/>
        </p:nvGrpSpPr>
        <p:grpSpPr>
          <a:xfrm>
            <a:off x="4481620" y="3616488"/>
            <a:ext cx="476229" cy="779891"/>
            <a:chOff x="4481620" y="3616488"/>
            <a:chExt cx="476229" cy="779891"/>
          </a:xfrm>
        </p:grpSpPr>
        <p:sp>
          <p:nvSpPr>
            <p:cNvPr id="11" name="Google Shape;1370;p58">
              <a:extLst>
                <a:ext uri="{FF2B5EF4-FFF2-40B4-BE49-F238E27FC236}">
                  <a16:creationId xmlns:a16="http://schemas.microsoft.com/office/drawing/2014/main" id="{53D36615-E1AA-421D-9CC0-1E5BA96B0D8F}"/>
                </a:ext>
              </a:extLst>
            </p:cNvPr>
            <p:cNvSpPr/>
            <p:nvPr/>
          </p:nvSpPr>
          <p:spPr>
            <a:xfrm>
              <a:off x="4862834" y="3616488"/>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371;p58">
              <a:extLst>
                <a:ext uri="{FF2B5EF4-FFF2-40B4-BE49-F238E27FC236}">
                  <a16:creationId xmlns:a16="http://schemas.microsoft.com/office/drawing/2014/main" id="{937BA777-042F-4EA6-9B8A-BDA5E158D9B6}"/>
                </a:ext>
              </a:extLst>
            </p:cNvPr>
            <p:cNvSpPr/>
            <p:nvPr/>
          </p:nvSpPr>
          <p:spPr>
            <a:xfrm>
              <a:off x="4862834" y="4277005"/>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372;p58">
              <a:extLst>
                <a:ext uri="{FF2B5EF4-FFF2-40B4-BE49-F238E27FC236}">
                  <a16:creationId xmlns:a16="http://schemas.microsoft.com/office/drawing/2014/main" id="{D01D90AD-4B4C-418C-A671-CB46C7BA62B4}"/>
                </a:ext>
              </a:extLst>
            </p:cNvPr>
            <p:cNvSpPr/>
            <p:nvPr/>
          </p:nvSpPr>
          <p:spPr>
            <a:xfrm>
              <a:off x="4627275" y="3659401"/>
              <a:ext cx="268412"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373;p58">
              <a:extLst>
                <a:ext uri="{FF2B5EF4-FFF2-40B4-BE49-F238E27FC236}">
                  <a16:creationId xmlns:a16="http://schemas.microsoft.com/office/drawing/2014/main" id="{5E486A80-5D72-40BE-B5D3-424CCFCF3846}"/>
                </a:ext>
              </a:extLst>
            </p:cNvPr>
            <p:cNvSpPr/>
            <p:nvPr/>
          </p:nvSpPr>
          <p:spPr>
            <a:xfrm>
              <a:off x="4627275" y="4327937"/>
              <a:ext cx="268412"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374;p58">
              <a:extLst>
                <a:ext uri="{FF2B5EF4-FFF2-40B4-BE49-F238E27FC236}">
                  <a16:creationId xmlns:a16="http://schemas.microsoft.com/office/drawing/2014/main" id="{3CCB4756-96FB-4293-BCA2-650DB72BA4D7}"/>
                </a:ext>
              </a:extLst>
            </p:cNvPr>
            <p:cNvSpPr/>
            <p:nvPr/>
          </p:nvSpPr>
          <p:spPr>
            <a:xfrm rot="5400013">
              <a:off x="4297300" y="3986066"/>
              <a:ext cx="684071"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375;p58">
              <a:extLst>
                <a:ext uri="{FF2B5EF4-FFF2-40B4-BE49-F238E27FC236}">
                  <a16:creationId xmlns:a16="http://schemas.microsoft.com/office/drawing/2014/main" id="{6823CF60-AA98-47D7-83DB-D11E3EB29116}"/>
                </a:ext>
              </a:extLst>
            </p:cNvPr>
            <p:cNvSpPr/>
            <p:nvPr/>
          </p:nvSpPr>
          <p:spPr>
            <a:xfrm>
              <a:off x="4481620" y="3993651"/>
              <a:ext cx="17119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 name="Google Shape;1376;p58">
            <a:extLst>
              <a:ext uri="{FF2B5EF4-FFF2-40B4-BE49-F238E27FC236}">
                <a16:creationId xmlns:a16="http://schemas.microsoft.com/office/drawing/2014/main" id="{6117083C-4C42-4056-B326-C642264E4248}"/>
              </a:ext>
            </a:extLst>
          </p:cNvPr>
          <p:cNvGrpSpPr/>
          <p:nvPr/>
        </p:nvGrpSpPr>
        <p:grpSpPr>
          <a:xfrm>
            <a:off x="4481629" y="2951765"/>
            <a:ext cx="476220" cy="119374"/>
            <a:chOff x="4481629" y="2951765"/>
            <a:chExt cx="476220" cy="119374"/>
          </a:xfrm>
        </p:grpSpPr>
        <p:sp>
          <p:nvSpPr>
            <p:cNvPr id="18" name="Google Shape;1377;p58">
              <a:extLst>
                <a:ext uri="{FF2B5EF4-FFF2-40B4-BE49-F238E27FC236}">
                  <a16:creationId xmlns:a16="http://schemas.microsoft.com/office/drawing/2014/main" id="{F6E24BD6-37EA-485A-96C2-BDE98D64B481}"/>
                </a:ext>
              </a:extLst>
            </p:cNvPr>
            <p:cNvSpPr/>
            <p:nvPr/>
          </p:nvSpPr>
          <p:spPr>
            <a:xfrm>
              <a:off x="4862834" y="2951765"/>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378;p58">
              <a:extLst>
                <a:ext uri="{FF2B5EF4-FFF2-40B4-BE49-F238E27FC236}">
                  <a16:creationId xmlns:a16="http://schemas.microsoft.com/office/drawing/2014/main" id="{6D0E2249-05A5-4337-A0FC-F46E3F64290C}"/>
                </a:ext>
              </a:extLst>
            </p:cNvPr>
            <p:cNvSpPr/>
            <p:nvPr/>
          </p:nvSpPr>
          <p:spPr>
            <a:xfrm>
              <a:off x="4481629" y="2993727"/>
              <a:ext cx="414250"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Google Shape;1379;p58">
            <a:extLst>
              <a:ext uri="{FF2B5EF4-FFF2-40B4-BE49-F238E27FC236}">
                <a16:creationId xmlns:a16="http://schemas.microsoft.com/office/drawing/2014/main" id="{2E211E06-6BBA-4DE5-979D-C355DCB404A5}"/>
              </a:ext>
            </a:extLst>
          </p:cNvPr>
          <p:cNvSpPr/>
          <p:nvPr/>
        </p:nvSpPr>
        <p:spPr>
          <a:xfrm>
            <a:off x="4957867" y="1630905"/>
            <a:ext cx="141000" cy="141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380;p58">
            <a:extLst>
              <a:ext uri="{FF2B5EF4-FFF2-40B4-BE49-F238E27FC236}">
                <a16:creationId xmlns:a16="http://schemas.microsoft.com/office/drawing/2014/main" id="{0B6157C1-4012-4BCA-A3A8-06756395A224}"/>
              </a:ext>
            </a:extLst>
          </p:cNvPr>
          <p:cNvSpPr/>
          <p:nvPr/>
        </p:nvSpPr>
        <p:spPr>
          <a:xfrm>
            <a:off x="4957858" y="2292995"/>
            <a:ext cx="141000" cy="141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381;p58">
            <a:extLst>
              <a:ext uri="{FF2B5EF4-FFF2-40B4-BE49-F238E27FC236}">
                <a16:creationId xmlns:a16="http://schemas.microsoft.com/office/drawing/2014/main" id="{A7FAACBB-9B2B-43D7-8320-114B208DE5F2}"/>
              </a:ext>
            </a:extLst>
          </p:cNvPr>
          <p:cNvSpPr txBox="1">
            <a:spLocks noGrp="1"/>
          </p:cNvSpPr>
          <p:nvPr>
            <p:ph type="title"/>
          </p:nvPr>
        </p:nvSpPr>
        <p:spPr/>
        <p:txBody>
          <a:bodyPr/>
          <a:lstStyle/>
          <a:p>
            <a:pPr marL="457200" lvl="0"/>
            <a:r>
              <a:rPr lang="en-US"/>
              <a:t>Analyze your management options</a:t>
            </a:r>
          </a:p>
        </p:txBody>
      </p:sp>
      <p:sp>
        <p:nvSpPr>
          <p:cNvPr id="23" name="Google Shape;1382;p58">
            <a:extLst>
              <a:ext uri="{FF2B5EF4-FFF2-40B4-BE49-F238E27FC236}">
                <a16:creationId xmlns:a16="http://schemas.microsoft.com/office/drawing/2014/main" id="{E2E5139D-214F-4BB4-A658-0370E12467EC}"/>
              </a:ext>
            </a:extLst>
          </p:cNvPr>
          <p:cNvSpPr/>
          <p:nvPr/>
        </p:nvSpPr>
        <p:spPr>
          <a:xfrm>
            <a:off x="3120161" y="2728871"/>
            <a:ext cx="1382335" cy="545046"/>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0" i="0" u="none" strike="noStrike" kern="0" cap="none" spc="0" baseline="0">
                <a:solidFill>
                  <a:srgbClr val="3A1603"/>
                </a:solidFill>
                <a:uFillTx/>
                <a:latin typeface="Rakkas"/>
                <a:ea typeface="Rakkas"/>
                <a:cs typeface="Rakkas"/>
              </a:rPr>
              <a:t>Option 2</a:t>
            </a:r>
          </a:p>
        </p:txBody>
      </p:sp>
      <p:sp>
        <p:nvSpPr>
          <p:cNvPr id="24" name="Google Shape;1383;p58">
            <a:extLst>
              <a:ext uri="{FF2B5EF4-FFF2-40B4-BE49-F238E27FC236}">
                <a16:creationId xmlns:a16="http://schemas.microsoft.com/office/drawing/2014/main" id="{693B4A31-008F-4CE9-A717-56A24E375866}"/>
              </a:ext>
            </a:extLst>
          </p:cNvPr>
          <p:cNvSpPr/>
          <p:nvPr/>
        </p:nvSpPr>
        <p:spPr>
          <a:xfrm>
            <a:off x="3120161" y="1771896"/>
            <a:ext cx="1382335" cy="545046"/>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0" i="0" u="none" strike="noStrike" kern="0" cap="none" spc="0" baseline="0">
                <a:solidFill>
                  <a:srgbClr val="3A1603"/>
                </a:solidFill>
                <a:uFillTx/>
                <a:latin typeface="Rakkas"/>
                <a:ea typeface="Rakkas"/>
                <a:cs typeface="Rakkas"/>
              </a:rPr>
              <a:t>Option 1</a:t>
            </a:r>
            <a:endParaRPr lang="en-US" sz="2000" b="1" i="0" u="none" strike="noStrike" kern="0" cap="none" spc="0" baseline="0">
              <a:solidFill>
                <a:srgbClr val="000000"/>
              </a:solidFill>
              <a:uFillTx/>
              <a:latin typeface="Roboto"/>
              <a:ea typeface="Roboto"/>
              <a:cs typeface="Roboto"/>
            </a:endParaRPr>
          </a:p>
        </p:txBody>
      </p:sp>
      <p:sp>
        <p:nvSpPr>
          <p:cNvPr id="25" name="Google Shape;1384;p58">
            <a:extLst>
              <a:ext uri="{FF2B5EF4-FFF2-40B4-BE49-F238E27FC236}">
                <a16:creationId xmlns:a16="http://schemas.microsoft.com/office/drawing/2014/main" id="{3CB53954-5264-4BB8-9749-E689B47A50D5}"/>
              </a:ext>
            </a:extLst>
          </p:cNvPr>
          <p:cNvSpPr/>
          <p:nvPr/>
        </p:nvSpPr>
        <p:spPr>
          <a:xfrm>
            <a:off x="3120161" y="3726024"/>
            <a:ext cx="1382335" cy="545046"/>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0" i="0" u="none" strike="noStrike" kern="0" cap="none" spc="0" baseline="0">
                <a:solidFill>
                  <a:srgbClr val="3A1603"/>
                </a:solidFill>
                <a:uFillTx/>
                <a:latin typeface="Rakkas"/>
                <a:ea typeface="Rakkas"/>
                <a:cs typeface="Rakkas"/>
              </a:rPr>
              <a:t>Option 3</a:t>
            </a:r>
          </a:p>
        </p:txBody>
      </p:sp>
      <p:sp>
        <p:nvSpPr>
          <p:cNvPr id="26" name="Google Shape;1385;p58">
            <a:extLst>
              <a:ext uri="{FF2B5EF4-FFF2-40B4-BE49-F238E27FC236}">
                <a16:creationId xmlns:a16="http://schemas.microsoft.com/office/drawing/2014/main" id="{3745A9DF-71DC-4EFC-86C5-D8AFF5562DEA}"/>
              </a:ext>
            </a:extLst>
          </p:cNvPr>
          <p:cNvSpPr/>
          <p:nvPr/>
        </p:nvSpPr>
        <p:spPr>
          <a:xfrm>
            <a:off x="4949016" y="1366753"/>
            <a:ext cx="3365668" cy="619167"/>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386;p58">
            <a:extLst>
              <a:ext uri="{FF2B5EF4-FFF2-40B4-BE49-F238E27FC236}">
                <a16:creationId xmlns:a16="http://schemas.microsoft.com/office/drawing/2014/main" id="{08F54115-932A-4DF2-99D0-40BC85814746}"/>
              </a:ext>
            </a:extLst>
          </p:cNvPr>
          <p:cNvSpPr/>
          <p:nvPr/>
        </p:nvSpPr>
        <p:spPr>
          <a:xfrm>
            <a:off x="4949016" y="2033214"/>
            <a:ext cx="3365668" cy="57680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387;p58">
            <a:extLst>
              <a:ext uri="{FF2B5EF4-FFF2-40B4-BE49-F238E27FC236}">
                <a16:creationId xmlns:a16="http://schemas.microsoft.com/office/drawing/2014/main" id="{48BCEA27-F145-44AC-9825-5037266D08AA}"/>
              </a:ext>
            </a:extLst>
          </p:cNvPr>
          <p:cNvSpPr/>
          <p:nvPr/>
        </p:nvSpPr>
        <p:spPr>
          <a:xfrm>
            <a:off x="4949016" y="3336343"/>
            <a:ext cx="3365668" cy="57680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388;p58">
            <a:extLst>
              <a:ext uri="{FF2B5EF4-FFF2-40B4-BE49-F238E27FC236}">
                <a16:creationId xmlns:a16="http://schemas.microsoft.com/office/drawing/2014/main" id="{DC7D63B3-298B-41AE-A868-605F56C54A7C}"/>
              </a:ext>
            </a:extLst>
          </p:cNvPr>
          <p:cNvSpPr/>
          <p:nvPr/>
        </p:nvSpPr>
        <p:spPr>
          <a:xfrm>
            <a:off x="4949016" y="4011920"/>
            <a:ext cx="3365668" cy="57680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389;p58">
            <a:extLst>
              <a:ext uri="{FF2B5EF4-FFF2-40B4-BE49-F238E27FC236}">
                <a16:creationId xmlns:a16="http://schemas.microsoft.com/office/drawing/2014/main" id="{61207351-35B4-4467-864A-7F3EE8D027F8}"/>
              </a:ext>
            </a:extLst>
          </p:cNvPr>
          <p:cNvSpPr/>
          <p:nvPr/>
        </p:nvSpPr>
        <p:spPr>
          <a:xfrm>
            <a:off x="4949016" y="2681651"/>
            <a:ext cx="3365668" cy="57680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390;p58">
            <a:extLst>
              <a:ext uri="{FF2B5EF4-FFF2-40B4-BE49-F238E27FC236}">
                <a16:creationId xmlns:a16="http://schemas.microsoft.com/office/drawing/2014/main" id="{59AF0162-4C6B-4C86-AD2E-F75E949E9791}"/>
              </a:ext>
            </a:extLst>
          </p:cNvPr>
          <p:cNvSpPr txBox="1">
            <a:spLocks noGrp="1"/>
          </p:cNvSpPr>
          <p:nvPr>
            <p:ph type="subTitle" idx="4294967295"/>
          </p:nvPr>
        </p:nvSpPr>
        <p:spPr>
          <a:xfrm>
            <a:off x="5161586" y="1398081"/>
            <a:ext cx="3002697" cy="576904"/>
          </a:xfrm>
        </p:spPr>
        <p:txBody>
          <a:bodyPr anchor="ctr">
            <a:noAutofit/>
          </a:bodyPr>
          <a:lstStyle/>
          <a:p>
            <a:pPr marL="0" lvl="0" indent="0">
              <a:spcAft>
                <a:spcPts val="1200"/>
              </a:spcAft>
              <a:buNone/>
            </a:pPr>
            <a:r>
              <a:rPr lang="en-US"/>
              <a:t>Mercury is the closest planet to the Sun and smallest one</a:t>
            </a:r>
          </a:p>
        </p:txBody>
      </p:sp>
      <p:sp>
        <p:nvSpPr>
          <p:cNvPr id="32" name="Google Shape;1391;p58">
            <a:extLst>
              <a:ext uri="{FF2B5EF4-FFF2-40B4-BE49-F238E27FC236}">
                <a16:creationId xmlns:a16="http://schemas.microsoft.com/office/drawing/2014/main" id="{D90FFFC9-1EAA-4B0D-929C-178AE19B43D6}"/>
              </a:ext>
            </a:extLst>
          </p:cNvPr>
          <p:cNvSpPr txBox="1">
            <a:spLocks noGrp="1"/>
          </p:cNvSpPr>
          <p:nvPr>
            <p:ph type="subTitle" idx="4294967295"/>
          </p:nvPr>
        </p:nvSpPr>
        <p:spPr>
          <a:xfrm>
            <a:off x="5161586" y="2045339"/>
            <a:ext cx="3002697" cy="576904"/>
          </a:xfrm>
        </p:spPr>
        <p:txBody>
          <a:bodyPr anchor="ctr">
            <a:noAutofit/>
          </a:bodyPr>
          <a:lstStyle/>
          <a:p>
            <a:pPr marL="0" lvl="0" indent="0">
              <a:spcAft>
                <a:spcPts val="1200"/>
              </a:spcAft>
              <a:buNone/>
            </a:pPr>
            <a:r>
              <a:rPr lang="en-US"/>
              <a:t>Despite being red, Mars is actually a very cold place </a:t>
            </a:r>
          </a:p>
        </p:txBody>
      </p:sp>
      <p:sp>
        <p:nvSpPr>
          <p:cNvPr id="33" name="Google Shape;1392;p58">
            <a:extLst>
              <a:ext uri="{FF2B5EF4-FFF2-40B4-BE49-F238E27FC236}">
                <a16:creationId xmlns:a16="http://schemas.microsoft.com/office/drawing/2014/main" id="{E903D280-F1C2-4E63-866A-E7418158F5E8}"/>
              </a:ext>
            </a:extLst>
          </p:cNvPr>
          <p:cNvSpPr txBox="1">
            <a:spLocks noGrp="1"/>
          </p:cNvSpPr>
          <p:nvPr>
            <p:ph type="subTitle" idx="4294967295"/>
          </p:nvPr>
        </p:nvSpPr>
        <p:spPr>
          <a:xfrm>
            <a:off x="5161586" y="2690841"/>
            <a:ext cx="3002697" cy="576904"/>
          </a:xfrm>
        </p:spPr>
        <p:txBody>
          <a:bodyPr anchor="ctr">
            <a:noAutofit/>
          </a:bodyPr>
          <a:lstStyle/>
          <a:p>
            <a:pPr marL="0" lvl="0" indent="0">
              <a:spcAft>
                <a:spcPts val="1200"/>
              </a:spcAft>
              <a:buNone/>
            </a:pPr>
            <a:r>
              <a:rPr lang="en-US"/>
              <a:t>Neptune is the farthest planet from the Sun, it’s also a gas giant!</a:t>
            </a:r>
          </a:p>
        </p:txBody>
      </p:sp>
      <p:sp>
        <p:nvSpPr>
          <p:cNvPr id="34" name="Google Shape;1393;p58">
            <a:extLst>
              <a:ext uri="{FF2B5EF4-FFF2-40B4-BE49-F238E27FC236}">
                <a16:creationId xmlns:a16="http://schemas.microsoft.com/office/drawing/2014/main" id="{2C88E604-1021-4493-AFF4-A9CEAEF4799C}"/>
              </a:ext>
            </a:extLst>
          </p:cNvPr>
          <p:cNvSpPr txBox="1">
            <a:spLocks noGrp="1"/>
          </p:cNvSpPr>
          <p:nvPr>
            <p:ph type="subTitle" idx="4294967295"/>
          </p:nvPr>
        </p:nvSpPr>
        <p:spPr>
          <a:xfrm>
            <a:off x="5161586" y="3346722"/>
            <a:ext cx="3002697" cy="576904"/>
          </a:xfrm>
        </p:spPr>
        <p:txBody>
          <a:bodyPr anchor="ctr">
            <a:noAutofit/>
          </a:bodyPr>
          <a:lstStyle/>
          <a:p>
            <a:pPr marL="0" lvl="0" indent="0">
              <a:spcAft>
                <a:spcPts val="1200"/>
              </a:spcAft>
              <a:buNone/>
            </a:pPr>
            <a:r>
              <a:rPr lang="en-US"/>
              <a:t>Venus has a beautiful name, but it’s terribly hot</a:t>
            </a:r>
          </a:p>
        </p:txBody>
      </p:sp>
      <p:sp>
        <p:nvSpPr>
          <p:cNvPr id="35" name="Google Shape;1394;p58">
            <a:extLst>
              <a:ext uri="{FF2B5EF4-FFF2-40B4-BE49-F238E27FC236}">
                <a16:creationId xmlns:a16="http://schemas.microsoft.com/office/drawing/2014/main" id="{90610DD5-C033-4A74-B331-3BF5A22AEE4B}"/>
              </a:ext>
            </a:extLst>
          </p:cNvPr>
          <p:cNvSpPr txBox="1">
            <a:spLocks noGrp="1"/>
          </p:cNvSpPr>
          <p:nvPr>
            <p:ph type="subTitle" idx="4294967295"/>
          </p:nvPr>
        </p:nvSpPr>
        <p:spPr>
          <a:xfrm>
            <a:off x="5161586" y="4011902"/>
            <a:ext cx="3002697" cy="576904"/>
          </a:xfrm>
        </p:spPr>
        <p:txBody>
          <a:bodyPr anchor="ctr">
            <a:noAutofit/>
          </a:bodyPr>
          <a:lstStyle/>
          <a:p>
            <a:pPr marL="0" lvl="0" indent="0">
              <a:spcAft>
                <a:spcPts val="1200"/>
              </a:spcAft>
              <a:buNone/>
            </a:pPr>
            <a:r>
              <a:rPr lang="en-US"/>
              <a:t>Saturn is a gas giant. It’s composed mostly of hydrogen</a:t>
            </a:r>
          </a:p>
        </p:txBody>
      </p:sp>
      <p:sp>
        <p:nvSpPr>
          <p:cNvPr id="36" name="Google Shape;1395;p58">
            <a:extLst>
              <a:ext uri="{FF2B5EF4-FFF2-40B4-BE49-F238E27FC236}">
                <a16:creationId xmlns:a16="http://schemas.microsoft.com/office/drawing/2014/main" id="{592E53C1-C331-43C3-8152-38A9140A79B4}"/>
              </a:ext>
            </a:extLst>
          </p:cNvPr>
          <p:cNvSpPr/>
          <p:nvPr/>
        </p:nvSpPr>
        <p:spPr>
          <a:xfrm>
            <a:off x="3120161" y="2878247"/>
            <a:ext cx="246302" cy="2463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396;p58">
            <a:extLst>
              <a:ext uri="{FF2B5EF4-FFF2-40B4-BE49-F238E27FC236}">
                <a16:creationId xmlns:a16="http://schemas.microsoft.com/office/drawing/2014/main" id="{A84E68EB-A951-4864-A197-176927C3A1F3}"/>
              </a:ext>
            </a:extLst>
          </p:cNvPr>
          <p:cNvSpPr/>
          <p:nvPr/>
        </p:nvSpPr>
        <p:spPr>
          <a:xfrm>
            <a:off x="3120143" y="1973924"/>
            <a:ext cx="141000" cy="141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397;p58">
            <a:extLst>
              <a:ext uri="{FF2B5EF4-FFF2-40B4-BE49-F238E27FC236}">
                <a16:creationId xmlns:a16="http://schemas.microsoft.com/office/drawing/2014/main" id="{B7DAB4CC-F494-472C-8733-5478DC2B986F}"/>
              </a:ext>
            </a:extLst>
          </p:cNvPr>
          <p:cNvSpPr/>
          <p:nvPr/>
        </p:nvSpPr>
        <p:spPr>
          <a:xfrm rot="10800009" flipH="1">
            <a:off x="3120143" y="3928043"/>
            <a:ext cx="141000" cy="141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398;p58">
            <a:extLst>
              <a:ext uri="{FF2B5EF4-FFF2-40B4-BE49-F238E27FC236}">
                <a16:creationId xmlns:a16="http://schemas.microsoft.com/office/drawing/2014/main" id="{6354DCA4-DC2E-4679-A060-8C0C7C4D8E85}"/>
              </a:ext>
            </a:extLst>
          </p:cNvPr>
          <p:cNvSpPr/>
          <p:nvPr/>
        </p:nvSpPr>
        <p:spPr>
          <a:xfrm>
            <a:off x="829315" y="2710071"/>
            <a:ext cx="1896026" cy="545046"/>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3A1603"/>
                </a:solidFill>
                <a:uFillTx/>
                <a:latin typeface="Rakkas"/>
                <a:ea typeface="Rakkas"/>
                <a:cs typeface="Rakkas"/>
              </a:rPr>
              <a:t>Management</a:t>
            </a:r>
            <a:endParaRPr lang="en-US" sz="1600" b="1" i="0" u="none" strike="noStrike" kern="0" cap="none" spc="0" baseline="0">
              <a:solidFill>
                <a:srgbClr val="000000"/>
              </a:solidFill>
              <a:uFillTx/>
              <a:latin typeface="Roboto"/>
              <a:ea typeface="Roboto"/>
              <a:cs typeface="Roboto"/>
            </a:endParaRPr>
          </a:p>
        </p:txBody>
      </p:sp>
      <p:grpSp>
        <p:nvGrpSpPr>
          <p:cNvPr id="40" name="Google Shape;1399;p58">
            <a:extLst>
              <a:ext uri="{FF2B5EF4-FFF2-40B4-BE49-F238E27FC236}">
                <a16:creationId xmlns:a16="http://schemas.microsoft.com/office/drawing/2014/main" id="{C528F7D5-F0B0-4A56-AAE2-F0DA37122EDE}"/>
              </a:ext>
            </a:extLst>
          </p:cNvPr>
          <p:cNvGrpSpPr/>
          <p:nvPr/>
        </p:nvGrpSpPr>
        <p:grpSpPr>
          <a:xfrm>
            <a:off x="4487436" y="1641722"/>
            <a:ext cx="470413" cy="779882"/>
            <a:chOff x="4487436" y="1641722"/>
            <a:chExt cx="470413" cy="779882"/>
          </a:xfrm>
        </p:grpSpPr>
        <p:sp>
          <p:nvSpPr>
            <p:cNvPr id="41" name="Google Shape;1400;p58">
              <a:extLst>
                <a:ext uri="{FF2B5EF4-FFF2-40B4-BE49-F238E27FC236}">
                  <a16:creationId xmlns:a16="http://schemas.microsoft.com/office/drawing/2014/main" id="{728276A3-0395-4247-8E38-ECCA4C49B404}"/>
                </a:ext>
              </a:extLst>
            </p:cNvPr>
            <p:cNvSpPr/>
            <p:nvPr/>
          </p:nvSpPr>
          <p:spPr>
            <a:xfrm>
              <a:off x="4487436" y="2023100"/>
              <a:ext cx="17119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401;p58">
              <a:extLst>
                <a:ext uri="{FF2B5EF4-FFF2-40B4-BE49-F238E27FC236}">
                  <a16:creationId xmlns:a16="http://schemas.microsoft.com/office/drawing/2014/main" id="{C186AC8A-02D9-4FD2-B9D7-F3A99DD454C8}"/>
                </a:ext>
              </a:extLst>
            </p:cNvPr>
            <p:cNvSpPr/>
            <p:nvPr/>
          </p:nvSpPr>
          <p:spPr>
            <a:xfrm rot="5400013">
              <a:off x="4303116" y="2015516"/>
              <a:ext cx="684071"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402;p58">
              <a:extLst>
                <a:ext uri="{FF2B5EF4-FFF2-40B4-BE49-F238E27FC236}">
                  <a16:creationId xmlns:a16="http://schemas.microsoft.com/office/drawing/2014/main" id="{2FBBEAB9-705E-4155-A272-A9F2172C5664}"/>
                </a:ext>
              </a:extLst>
            </p:cNvPr>
            <p:cNvSpPr/>
            <p:nvPr/>
          </p:nvSpPr>
          <p:spPr>
            <a:xfrm>
              <a:off x="4862834" y="1641722"/>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403;p58">
              <a:extLst>
                <a:ext uri="{FF2B5EF4-FFF2-40B4-BE49-F238E27FC236}">
                  <a16:creationId xmlns:a16="http://schemas.microsoft.com/office/drawing/2014/main" id="{8EACDBC9-0E3A-4A99-A960-349218074527}"/>
                </a:ext>
              </a:extLst>
            </p:cNvPr>
            <p:cNvSpPr/>
            <p:nvPr/>
          </p:nvSpPr>
          <p:spPr>
            <a:xfrm>
              <a:off x="4862834" y="2302230"/>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404;p58">
              <a:extLst>
                <a:ext uri="{FF2B5EF4-FFF2-40B4-BE49-F238E27FC236}">
                  <a16:creationId xmlns:a16="http://schemas.microsoft.com/office/drawing/2014/main" id="{01D1FF80-653F-4FFD-ACE0-7AD44A9D06AB}"/>
                </a:ext>
              </a:extLst>
            </p:cNvPr>
            <p:cNvSpPr/>
            <p:nvPr/>
          </p:nvSpPr>
          <p:spPr>
            <a:xfrm>
              <a:off x="4627275" y="1687351"/>
              <a:ext cx="268412"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405;p58">
              <a:extLst>
                <a:ext uri="{FF2B5EF4-FFF2-40B4-BE49-F238E27FC236}">
                  <a16:creationId xmlns:a16="http://schemas.microsoft.com/office/drawing/2014/main" id="{BCCF6AF3-B08D-4C10-BB66-6DCD17B4E20D}"/>
                </a:ext>
              </a:extLst>
            </p:cNvPr>
            <p:cNvSpPr/>
            <p:nvPr/>
          </p:nvSpPr>
          <p:spPr>
            <a:xfrm>
              <a:off x="4627275" y="2355887"/>
              <a:ext cx="268412"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47" name="Imagen 1">
            <a:extLst>
              <a:ext uri="{FF2B5EF4-FFF2-40B4-BE49-F238E27FC236}">
                <a16:creationId xmlns:a16="http://schemas.microsoft.com/office/drawing/2014/main" id="{A41E739A-AB72-42D2-A75C-38B763453EDE}"/>
              </a:ext>
            </a:extLst>
          </p:cNvPr>
          <p:cNvPicPr>
            <a:picLocks noChangeAspect="1"/>
          </p:cNvPicPr>
          <p:nvPr/>
        </p:nvPicPr>
        <p:blipFill>
          <a:blip r:embed="rId3"/>
          <a:stretch>
            <a:fillRect/>
          </a:stretch>
        </p:blipFill>
        <p:spPr>
          <a:xfrm>
            <a:off x="473320" y="4768888"/>
            <a:ext cx="1631253" cy="236253"/>
          </a:xfrm>
          <a:prstGeom prst="rect">
            <a:avLst/>
          </a:prstGeom>
          <a:noFill/>
          <a:ln cap="flat">
            <a:noFill/>
          </a:ln>
        </p:spPr>
      </p:pic>
      <p:pic>
        <p:nvPicPr>
          <p:cNvPr id="48" name="Imagen 47">
            <a:extLst>
              <a:ext uri="{FF2B5EF4-FFF2-40B4-BE49-F238E27FC236}">
                <a16:creationId xmlns:a16="http://schemas.microsoft.com/office/drawing/2014/main" id="{B49E03F7-1ED7-4985-BD03-499D0E0ECF6D}"/>
              </a:ext>
            </a:extLst>
          </p:cNvPr>
          <p:cNvPicPr>
            <a:picLocks noChangeAspect="1"/>
          </p:cNvPicPr>
          <p:nvPr/>
        </p:nvPicPr>
        <p:blipFill>
          <a:blip r:embed="rId3"/>
          <a:stretch>
            <a:fillRect/>
          </a:stretch>
        </p:blipFill>
        <p:spPr>
          <a:xfrm>
            <a:off x="2104564" y="4768888"/>
            <a:ext cx="1631253" cy="236253"/>
          </a:xfrm>
          <a:prstGeom prst="rect">
            <a:avLst/>
          </a:prstGeom>
          <a:noFill/>
          <a:ln cap="flat">
            <a:noFill/>
          </a:ln>
        </p:spPr>
      </p:pic>
      <p:pic>
        <p:nvPicPr>
          <p:cNvPr id="49" name="Imagen 48">
            <a:extLst>
              <a:ext uri="{FF2B5EF4-FFF2-40B4-BE49-F238E27FC236}">
                <a16:creationId xmlns:a16="http://schemas.microsoft.com/office/drawing/2014/main" id="{4F504B05-62C8-460D-A1E4-0DF545A35ED3}"/>
              </a:ext>
            </a:extLst>
          </p:cNvPr>
          <p:cNvPicPr>
            <a:picLocks noChangeAspect="1"/>
          </p:cNvPicPr>
          <p:nvPr/>
        </p:nvPicPr>
        <p:blipFill>
          <a:blip r:embed="rId3"/>
          <a:stretch>
            <a:fillRect/>
          </a:stretch>
        </p:blipFill>
        <p:spPr>
          <a:xfrm>
            <a:off x="3777761" y="4769656"/>
            <a:ext cx="1631253" cy="236253"/>
          </a:xfrm>
          <a:prstGeom prst="rect">
            <a:avLst/>
          </a:prstGeom>
          <a:noFill/>
          <a:ln cap="flat">
            <a:noFill/>
          </a:ln>
        </p:spPr>
      </p:pic>
      <p:pic>
        <p:nvPicPr>
          <p:cNvPr id="50" name="Imagen 49">
            <a:extLst>
              <a:ext uri="{FF2B5EF4-FFF2-40B4-BE49-F238E27FC236}">
                <a16:creationId xmlns:a16="http://schemas.microsoft.com/office/drawing/2014/main" id="{D4A76FB6-8F0C-4A16-B4CF-FB3342140D34}"/>
              </a:ext>
            </a:extLst>
          </p:cNvPr>
          <p:cNvPicPr>
            <a:picLocks noChangeAspect="1"/>
          </p:cNvPicPr>
          <p:nvPr/>
        </p:nvPicPr>
        <p:blipFill>
          <a:blip r:embed="rId3"/>
          <a:stretch>
            <a:fillRect/>
          </a:stretch>
        </p:blipFill>
        <p:spPr>
          <a:xfrm>
            <a:off x="5491365" y="4768888"/>
            <a:ext cx="1631253" cy="236253"/>
          </a:xfrm>
          <a:prstGeom prst="rect">
            <a:avLst/>
          </a:prstGeom>
          <a:noFill/>
          <a:ln cap="flat">
            <a:noFill/>
          </a:ln>
        </p:spPr>
      </p:pic>
      <p:pic>
        <p:nvPicPr>
          <p:cNvPr id="51" name="Imagen 50">
            <a:extLst>
              <a:ext uri="{FF2B5EF4-FFF2-40B4-BE49-F238E27FC236}">
                <a16:creationId xmlns:a16="http://schemas.microsoft.com/office/drawing/2014/main" id="{7C87D224-D365-49CB-A2E8-830D29A4B361}"/>
              </a:ext>
            </a:extLst>
          </p:cNvPr>
          <p:cNvPicPr>
            <a:picLocks noChangeAspect="1"/>
          </p:cNvPicPr>
          <p:nvPr/>
        </p:nvPicPr>
        <p:blipFill>
          <a:blip r:embed="rId3"/>
          <a:stretch>
            <a:fillRect/>
          </a:stretch>
        </p:blipFill>
        <p:spPr>
          <a:xfrm>
            <a:off x="7164561" y="4751643"/>
            <a:ext cx="1631253" cy="270744"/>
          </a:xfrm>
          <a:prstGeom prst="rect">
            <a:avLst/>
          </a:prstGeom>
          <a:noFill/>
          <a:ln cap="flat">
            <a:noFill/>
          </a:ln>
        </p:spPr>
      </p:pic>
      <p:pic>
        <p:nvPicPr>
          <p:cNvPr id="52" name="Imagen 2">
            <a:extLst>
              <a:ext uri="{FF2B5EF4-FFF2-40B4-BE49-F238E27FC236}">
                <a16:creationId xmlns:a16="http://schemas.microsoft.com/office/drawing/2014/main" id="{C22D3A5A-AC63-4094-AC03-B859F65E65BF}"/>
              </a:ext>
            </a:extLst>
          </p:cNvPr>
          <p:cNvPicPr>
            <a:picLocks noChangeAspect="1"/>
          </p:cNvPicPr>
          <p:nvPr/>
        </p:nvPicPr>
        <p:blipFill>
          <a:blip r:embed="rId4"/>
          <a:stretch>
            <a:fillRect/>
          </a:stretch>
        </p:blipFill>
        <p:spPr>
          <a:xfrm>
            <a:off x="1250030" y="1433925"/>
            <a:ext cx="1293747" cy="1079997"/>
          </a:xfrm>
          <a:prstGeom prst="rect">
            <a:avLst/>
          </a:prstGeom>
          <a:noFill/>
          <a:ln cap="flat">
            <a:noFill/>
          </a:ln>
        </p:spPr>
      </p:pic>
      <p:sp>
        <p:nvSpPr>
          <p:cNvPr id="53" name="직사각형 11">
            <a:extLst>
              <a:ext uri="{FF2B5EF4-FFF2-40B4-BE49-F238E27FC236}">
                <a16:creationId xmlns:a16="http://schemas.microsoft.com/office/drawing/2014/main" id="{EA63E145-E4BB-4D98-A283-3A8898EC8ABA}"/>
              </a:ext>
            </a:extLst>
          </p:cNvPr>
          <p:cNvSpPr/>
          <p:nvPr/>
        </p:nvSpPr>
        <p:spPr>
          <a:xfrm>
            <a:off x="0" y="2776539"/>
            <a:ext cx="343850" cy="343850"/>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
        <p:nvSpPr>
          <p:cNvPr id="54" name="직사각형 13">
            <a:extLst>
              <a:ext uri="{FF2B5EF4-FFF2-40B4-BE49-F238E27FC236}">
                <a16:creationId xmlns:a16="http://schemas.microsoft.com/office/drawing/2014/main" id="{309AA7F3-6886-4548-BA47-04B6556ECFA5}"/>
              </a:ext>
            </a:extLst>
          </p:cNvPr>
          <p:cNvSpPr/>
          <p:nvPr/>
        </p:nvSpPr>
        <p:spPr>
          <a:xfrm>
            <a:off x="8929536" y="3967526"/>
            <a:ext cx="214463" cy="1187997"/>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2902">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62EDA0E0-4811-4CD2-AA8C-9C8DF7B13DB0}"/>
              </a:ext>
            </a:extLst>
          </p:cNvPr>
          <p:cNvPicPr>
            <a:picLocks noChangeAspect="1"/>
          </p:cNvPicPr>
          <p:nvPr/>
        </p:nvPicPr>
        <p:blipFill>
          <a:blip r:embed="rId3"/>
          <a:stretch>
            <a:fillRect/>
          </a:stretch>
        </p:blipFill>
        <p:spPr>
          <a:xfrm>
            <a:off x="0" y="0"/>
            <a:ext cx="9144000" cy="5280916"/>
          </a:xfrm>
          <a:prstGeom prst="rect">
            <a:avLst/>
          </a:prstGeom>
          <a:noFill/>
          <a:ln cap="flat">
            <a:noFill/>
          </a:ln>
        </p:spPr>
      </p:pic>
      <p:sp>
        <p:nvSpPr>
          <p:cNvPr id="3" name="矩形 20">
            <a:extLst>
              <a:ext uri="{FF2B5EF4-FFF2-40B4-BE49-F238E27FC236}">
                <a16:creationId xmlns:a16="http://schemas.microsoft.com/office/drawing/2014/main" id="{95410E02-205F-4441-B948-5769C5908CBD}"/>
              </a:ext>
            </a:extLst>
          </p:cNvPr>
          <p:cNvSpPr/>
          <p:nvPr/>
        </p:nvSpPr>
        <p:spPr>
          <a:xfrm>
            <a:off x="813" y="-12838"/>
            <a:ext cx="4161589" cy="5293754"/>
          </a:xfrm>
          <a:custGeom>
            <a:avLst/>
            <a:gdLst>
              <a:gd name="f0" fmla="val w"/>
              <a:gd name="f1" fmla="val h"/>
              <a:gd name="f2" fmla="val 0"/>
              <a:gd name="f3" fmla="val 4958866"/>
              <a:gd name="f4" fmla="val 5163450"/>
              <a:gd name="f5" fmla="val 755577"/>
              <a:gd name="f6" fmla="val 899592"/>
              <a:gd name="f7" fmla="val 1508303"/>
              <a:gd name="f8" fmla="val 3955209"/>
              <a:gd name="f9" fmla="val 4206139"/>
              <a:gd name="f10" fmla="val 4666577"/>
              <a:gd name="f11" fmla="val 617385"/>
              <a:gd name="f12" fmla="val 1544845"/>
              <a:gd name="f13" fmla="val 2581725"/>
              <a:gd name="f14" fmla="val 3614989"/>
              <a:gd name="f15" fmla="val 4668612"/>
              <a:gd name="f16" fmla="val 4539595"/>
              <a:gd name="f17" fmla="val 4210704"/>
              <a:gd name="f18" fmla="val 5156800"/>
              <a:gd name="f19" fmla="*/ f0 1 4958866"/>
              <a:gd name="f20" fmla="*/ f1 1 5163450"/>
              <a:gd name="f21" fmla="val f2"/>
              <a:gd name="f22" fmla="val f3"/>
              <a:gd name="f23" fmla="val f4"/>
              <a:gd name="f24" fmla="+- f23 0 f21"/>
              <a:gd name="f25" fmla="+- f22 0 f21"/>
              <a:gd name="f26" fmla="*/ f25 1 4958866"/>
              <a:gd name="f27" fmla="*/ f24 1 51634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958866" h="5163450">
                <a:moveTo>
                  <a:pt x="f2" y="f2"/>
                </a:moveTo>
                <a:lnTo>
                  <a:pt x="f5" y="f2"/>
                </a:lnTo>
                <a:lnTo>
                  <a:pt x="f6" y="f2"/>
                </a:lnTo>
                <a:lnTo>
                  <a:pt x="f7" y="f2"/>
                </a:lnTo>
                <a:lnTo>
                  <a:pt x="f8" y="f2"/>
                </a:lnTo>
                <a:lnTo>
                  <a:pt x="f9" y="f2"/>
                </a:lnTo>
                <a:cubicBezTo>
                  <a:pt x="f10" y="f11"/>
                  <a:pt x="f3" y="f12"/>
                  <a:pt x="f3" y="f13"/>
                </a:cubicBezTo>
                <a:cubicBezTo>
                  <a:pt x="f3" y="f14"/>
                  <a:pt x="f15" y="f16"/>
                  <a:pt x="f17" y="f18"/>
                </a:cubicBezTo>
                <a:lnTo>
                  <a:pt x="f8" y="f18"/>
                </a:lnTo>
                <a:lnTo>
                  <a:pt x="f8" y="f4"/>
                </a:lnTo>
                <a:lnTo>
                  <a:pt x="f5" y="f4"/>
                </a:lnTo>
                <a:lnTo>
                  <a:pt x="f5" y="f18"/>
                </a:lnTo>
                <a:lnTo>
                  <a:pt x="f2" y="f18"/>
                </a:lnTo>
                <a:close/>
              </a:path>
            </a:pathLst>
          </a:custGeom>
          <a:solidFill>
            <a:srgbClr val="DE9F00">
              <a:alpha val="8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280" b="0" i="0" u="none" strike="noStrike" kern="0" cap="none" spc="0" baseline="0">
              <a:solidFill>
                <a:srgbClr val="F6EDE6"/>
              </a:solidFill>
              <a:uFillTx/>
              <a:latin typeface="Arial"/>
              <a:ea typeface="宋体" pitchFamily="2" charset="-122"/>
            </a:endParaRPr>
          </a:p>
        </p:txBody>
      </p:sp>
      <p:sp>
        <p:nvSpPr>
          <p:cNvPr id="4" name="矩形 28">
            <a:extLst>
              <a:ext uri="{FF2B5EF4-FFF2-40B4-BE49-F238E27FC236}">
                <a16:creationId xmlns:a16="http://schemas.microsoft.com/office/drawing/2014/main" id="{7FCD342D-6190-47A6-9431-83FE06C95487}"/>
              </a:ext>
            </a:extLst>
          </p:cNvPr>
          <p:cNvSpPr/>
          <p:nvPr/>
        </p:nvSpPr>
        <p:spPr>
          <a:xfrm>
            <a:off x="135175" y="2408538"/>
            <a:ext cx="3521829" cy="501164"/>
          </a:xfrm>
          <a:prstGeom prst="rect">
            <a:avLst/>
          </a:prstGeom>
          <a:noFill/>
          <a:ln cap="flat">
            <a:noFill/>
            <a:prstDash val="solid"/>
          </a:ln>
        </p:spPr>
        <p:txBody>
          <a:bodyPr vert="horz" wrap="square" lIns="0" tIns="0" rIns="0" bIns="0" anchor="t" anchorCtr="1" compatLnSpc="1">
            <a:spAutoFit/>
          </a:bodyPr>
          <a:lstStyle/>
          <a:p>
            <a:pPr marL="0" marR="0" lvl="0" indent="0" algn="ctr" defTabSz="914400" rtl="0" fontAlgn="auto" hangingPunct="1">
              <a:lnSpc>
                <a:spcPct val="120000"/>
              </a:lnSpc>
              <a:spcBef>
                <a:spcPct val="0"/>
              </a:spcBef>
              <a:spcAft>
                <a:spcPct val="0"/>
              </a:spcAft>
              <a:buNone/>
              <a:defRPr sz="1800" b="0" i="0" u="none" strike="noStrike" kern="0" cap="none" spc="0" baseline="0">
                <a:solidFill>
                  <a:srgbClr val="000000"/>
                </a:solidFill>
                <a:uFillTx/>
              </a:defRPr>
            </a:pPr>
            <a:r>
              <a:rPr lang="en-US" sz="1422" b="0" i="0" u="none" strike="noStrike" kern="0" cap="all" spc="0" baseline="0">
                <a:solidFill>
                  <a:srgbClr val="F6EDE6"/>
                </a:solidFill>
                <a:uFillTx/>
                <a:latin typeface="Arial"/>
                <a:ea typeface="Arial"/>
                <a:cs typeface="宋体" pitchFamily="2"/>
              </a:rPr>
              <a:t>Please replace the written content</a:t>
            </a:r>
            <a:endParaRPr lang="en-US" sz="1422" b="1" i="0" u="none" strike="noStrike" kern="0" cap="all" spc="0" baseline="0">
              <a:solidFill>
                <a:srgbClr val="F6EDE6"/>
              </a:solidFill>
              <a:uFillTx/>
              <a:latin typeface="Arial"/>
              <a:ea typeface="Arial"/>
              <a:cs typeface="宋体" pitchFamily="2"/>
            </a:endParaRPr>
          </a:p>
        </p:txBody>
      </p:sp>
      <p:sp>
        <p:nvSpPr>
          <p:cNvPr id="5" name="TextBox 148">
            <a:extLst>
              <a:ext uri="{FF2B5EF4-FFF2-40B4-BE49-F238E27FC236}">
                <a16:creationId xmlns:a16="http://schemas.microsoft.com/office/drawing/2014/main" id="{3E7076CB-C9D0-4665-9506-D5E1FBBB022C}"/>
              </a:ext>
            </a:extLst>
          </p:cNvPr>
          <p:cNvSpPr txBox="1"/>
          <p:nvPr/>
        </p:nvSpPr>
        <p:spPr>
          <a:xfrm>
            <a:off x="1038849" y="1937659"/>
            <a:ext cx="1870597" cy="3806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20000"/>
              </a:lnSpc>
              <a:spcBef>
                <a:spcPct val="0"/>
              </a:spcBef>
              <a:spcAft>
                <a:spcPct val="0"/>
              </a:spcAft>
              <a:buNone/>
              <a:defRPr sz="1800" b="0" i="0" u="none" strike="noStrike" kern="0" cap="none" spc="0" baseline="0">
                <a:solidFill>
                  <a:srgbClr val="000000"/>
                </a:solidFill>
                <a:uFillTx/>
              </a:defRPr>
            </a:pPr>
            <a:r>
              <a:rPr lang="es-ES" sz="1706" b="0" i="0" u="none" strike="noStrike" kern="0" cap="none" spc="0" baseline="0">
                <a:solidFill>
                  <a:srgbClr val="F6EDE6"/>
                </a:solidFill>
                <a:uFillTx/>
                <a:latin typeface="方正正中黑简体" pitchFamily="2"/>
                <a:ea typeface="方正正中黑简体" pitchFamily="2"/>
                <a:cs typeface="宋体" pitchFamily="2"/>
              </a:rPr>
              <a:t>Free Template</a:t>
            </a:r>
            <a:endParaRPr lang="en-US" sz="1706" b="0" i="0" u="none" strike="noStrike" kern="0" cap="none" spc="0" baseline="0">
              <a:solidFill>
                <a:srgbClr val="F6EDE6"/>
              </a:solidFill>
              <a:uFillTx/>
              <a:latin typeface="方正正中黑简体" panose="02000000000000000000" pitchFamily="2" charset="-122"/>
              <a:ea typeface="方正正中黑简体" panose="02000000000000000000" pitchFamily="2" charset="-122"/>
              <a:cs typeface="맑은 고딕" pitchFamily="34"/>
            </a:endParaRPr>
          </a:p>
        </p:txBody>
      </p:sp>
      <p:cxnSp>
        <p:nvCxnSpPr>
          <p:cNvPr id="6" name="直接连接符 4">
            <a:extLst>
              <a:ext uri="{FF2B5EF4-FFF2-40B4-BE49-F238E27FC236}">
                <a16:creationId xmlns:a16="http://schemas.microsoft.com/office/drawing/2014/main" id="{8E88FF64-1225-4FA2-8DEF-26ECD4114844}"/>
              </a:ext>
            </a:extLst>
          </p:cNvPr>
          <p:cNvCxnSpPr/>
          <p:nvPr/>
        </p:nvCxnSpPr>
        <p:spPr>
          <a:xfrm>
            <a:off x="1038849" y="2305302"/>
            <a:ext cx="1870598" cy="0"/>
          </a:xfrm>
          <a:prstGeom prst="straightConnector1">
            <a:avLst/>
          </a:prstGeom>
          <a:noFill/>
          <a:ln w="12701" cap="flat">
            <a:solidFill>
              <a:srgbClr val="F6EDE6"/>
            </a:solidFill>
            <a:prstDash val="solid"/>
          </a:ln>
        </p:spPr>
      </p:cxnSp>
      <p:sp>
        <p:nvSpPr>
          <p:cNvPr id="7" name="TextBox 17">
            <a:extLst>
              <a:ext uri="{FF2B5EF4-FFF2-40B4-BE49-F238E27FC236}">
                <a16:creationId xmlns:a16="http://schemas.microsoft.com/office/drawing/2014/main" id="{36509562-61DF-42B7-8A86-5D7167D4196B}"/>
              </a:ext>
            </a:extLst>
          </p:cNvPr>
          <p:cNvSpPr txBox="1"/>
          <p:nvPr/>
        </p:nvSpPr>
        <p:spPr>
          <a:xfrm>
            <a:off x="632243" y="2980029"/>
            <a:ext cx="2724902" cy="150797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575"/>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F6EDE6"/>
                </a:solidFill>
                <a:uFillTx/>
                <a:latin typeface="Arial (Cuerpo)"/>
                <a:ea typeface="Montserrat Light"/>
                <a:cs typeface="Montserrat Light"/>
              </a:rPr>
              <a:t>Hath female two called give own. Earth third great god fourh. firmament and, sixth female created. Beginning saying third yielding fruit was open night to </a:t>
            </a:r>
            <a:r>
              <a:rPr lang="en-US" sz="1050" b="1" i="0" u="none" strike="noStrike" kern="0" cap="none" spc="0" baseline="0">
                <a:solidFill>
                  <a:srgbClr val="F6EDE6"/>
                </a:solidFill>
                <a:uFillTx/>
                <a:latin typeface="Arial (Cuerpo)"/>
                <a:ea typeface="Montserrat Light"/>
                <a:cs typeface="Montserrat Light"/>
              </a:rPr>
              <a:t>amet lorem </a:t>
            </a:r>
            <a:r>
              <a:rPr lang="en-US" sz="1050" b="0" i="0" u="none" strike="noStrike" kern="0" cap="none" spc="0" baseline="0">
                <a:solidFill>
                  <a:srgbClr val="F6EDE6"/>
                </a:solidFill>
                <a:uFillTx/>
                <a:latin typeface="Arial (Cuerpo)"/>
                <a:ea typeface="Montserrat Light"/>
                <a:cs typeface="Montserrat Light"/>
              </a:rPr>
              <a:t>female thing likeness. Also winged </a:t>
            </a:r>
            <a:r>
              <a:rPr lang="en-US" sz="1050" b="1" i="0" u="none" strike="noStrike" kern="0" cap="none" spc="0" baseline="0">
                <a:solidFill>
                  <a:srgbClr val="F6EDE6"/>
                </a:solidFill>
                <a:uFillTx/>
                <a:latin typeface="Arial (Cuerpo)"/>
                <a:ea typeface="Montserrat Light"/>
                <a:cs typeface="Montserrat Light"/>
              </a:rPr>
              <a:t>consecteture elit sit me lorem ipsum </a:t>
            </a:r>
            <a:r>
              <a:rPr lang="en-US" sz="1050" b="0" i="0" u="none" strike="noStrike" kern="0" cap="none" spc="0" baseline="0">
                <a:solidFill>
                  <a:srgbClr val="F6EDE6"/>
                </a:solidFill>
                <a:uFillTx/>
                <a:latin typeface="Arial (Cuerpo)"/>
                <a:ea typeface="Montserrat Light"/>
                <a:cs typeface="Montserrat Light"/>
              </a:rPr>
              <a:t>shall  sea </a:t>
            </a:r>
            <a:r>
              <a:rPr lang="en-US" sz="1050" b="1" i="0" u="none" strike="noStrike" kern="0" cap="none" spc="0" baseline="0">
                <a:solidFill>
                  <a:srgbClr val="F6EDE6"/>
                </a:solidFill>
                <a:uFillTx/>
                <a:latin typeface="Arial (Cuerpo)"/>
                <a:ea typeface="Montserrat Light"/>
                <a:cs typeface="Montserrat Light"/>
              </a:rPr>
              <a:t>consecteture</a:t>
            </a:r>
          </a:p>
        </p:txBody>
      </p:sp>
      <p:sp>
        <p:nvSpPr>
          <p:cNvPr id="8" name="Freeform 8">
            <a:extLst>
              <a:ext uri="{FF2B5EF4-FFF2-40B4-BE49-F238E27FC236}">
                <a16:creationId xmlns:a16="http://schemas.microsoft.com/office/drawing/2014/main" id="{2028266D-6355-433E-A667-CB7459277C87}"/>
              </a:ext>
            </a:extLst>
          </p:cNvPr>
          <p:cNvSpPr/>
          <p:nvPr/>
        </p:nvSpPr>
        <p:spPr>
          <a:xfrm>
            <a:off x="1679533" y="794055"/>
            <a:ext cx="402079" cy="1045396"/>
          </a:xfrm>
          <a:custGeom>
            <a:avLst/>
            <a:gdLst>
              <a:gd name="f0" fmla="val 10800000"/>
              <a:gd name="f1" fmla="val 5400000"/>
              <a:gd name="f2" fmla="val 180"/>
              <a:gd name="f3" fmla="val w"/>
              <a:gd name="f4" fmla="val h"/>
              <a:gd name="f5" fmla="val 0"/>
              <a:gd name="f6" fmla="val 167"/>
              <a:gd name="f7" fmla="val 433"/>
              <a:gd name="f8" fmla="val 87"/>
              <a:gd name="f9" fmla="val 326"/>
              <a:gd name="f10" fmla="val 79"/>
              <a:gd name="f11" fmla="val 337"/>
              <a:gd name="f12" fmla="val 70"/>
              <a:gd name="f13" fmla="val 348"/>
              <a:gd name="f14" fmla="val 62"/>
              <a:gd name="f15" fmla="val 359"/>
              <a:gd name="f16" fmla="val 47"/>
              <a:gd name="f17" fmla="val 354"/>
              <a:gd name="f18" fmla="val 45"/>
              <a:gd name="f19" fmla="val 334"/>
              <a:gd name="f20" fmla="val 61"/>
              <a:gd name="f21" fmla="val 323"/>
              <a:gd name="f22" fmla="val 67"/>
              <a:gd name="f23" fmla="val 319"/>
              <a:gd name="f24" fmla="val 75"/>
              <a:gd name="f25" fmla="val 315"/>
              <a:gd name="f26" fmla="val 82"/>
              <a:gd name="f27" fmla="val 311"/>
              <a:gd name="f28" fmla="val 275"/>
              <a:gd name="f29" fmla="val 53"/>
              <a:gd name="f30" fmla="val 240"/>
              <a:gd name="f31" fmla="val 38"/>
              <a:gd name="f32" fmla="val 205"/>
              <a:gd name="f33" fmla="val 34"/>
              <a:gd name="f34" fmla="val 195"/>
              <a:gd name="f35" fmla="val 31"/>
              <a:gd name="f36" fmla="val 185"/>
              <a:gd name="f37" fmla="val 26"/>
              <a:gd name="f38" fmla="val 175"/>
              <a:gd name="f39" fmla="val 119"/>
              <a:gd name="f40" fmla="val 14"/>
              <a:gd name="f41" fmla="val 18"/>
              <a:gd name="f42" fmla="val 4"/>
              <a:gd name="f43" fmla="val 21"/>
              <a:gd name="f44" fmla="val 8"/>
              <a:gd name="f45" fmla="val 25"/>
              <a:gd name="f46" fmla="val 12"/>
              <a:gd name="f47" fmla="val 68"/>
              <a:gd name="f48" fmla="val 56"/>
              <a:gd name="f49" fmla="val 90"/>
              <a:gd name="f50" fmla="val 109"/>
              <a:gd name="f51" fmla="val 99"/>
              <a:gd name="f52" fmla="val 169"/>
              <a:gd name="f53" fmla="val 105"/>
              <a:gd name="f54" fmla="val 213"/>
              <a:gd name="f55" fmla="val 114"/>
              <a:gd name="f56" fmla="val 256"/>
              <a:gd name="f57" fmla="val 121"/>
              <a:gd name="f58" fmla="val 300"/>
              <a:gd name="f59" fmla="val 136"/>
              <a:gd name="f60" fmla="val 302"/>
              <a:gd name="f61" fmla="val 154"/>
              <a:gd name="f62" fmla="val 291"/>
              <a:gd name="f63" fmla="val 164"/>
              <a:gd name="f64" fmla="val 309"/>
              <a:gd name="f65" fmla="val 316"/>
              <a:gd name="f66" fmla="val 166"/>
              <a:gd name="f67" fmla="val 324"/>
              <a:gd name="f68" fmla="val 332"/>
              <a:gd name="f69" fmla="val 151"/>
              <a:gd name="f70" fmla="val 139"/>
              <a:gd name="f71" fmla="val 321"/>
              <a:gd name="f72" fmla="val 126"/>
              <a:gd name="f73" fmla="val 125"/>
              <a:gd name="f74" fmla="val 317"/>
              <a:gd name="f75" fmla="val 123"/>
              <a:gd name="f76" fmla="val 122"/>
              <a:gd name="f77" fmla="val 320"/>
              <a:gd name="f78" fmla="val 129"/>
              <a:gd name="f79" fmla="val 347"/>
              <a:gd name="f80" fmla="val 131"/>
              <a:gd name="f81" fmla="val 375"/>
              <a:gd name="f82" fmla="val 155"/>
              <a:gd name="f83" fmla="val 394"/>
              <a:gd name="f84" fmla="val 163"/>
              <a:gd name="f85" fmla="val 400"/>
              <a:gd name="f86" fmla="val 406"/>
              <a:gd name="f87" fmla="val 157"/>
              <a:gd name="f88" fmla="val 413"/>
              <a:gd name="f89" fmla="val 146"/>
              <a:gd name="f90" fmla="val 427"/>
              <a:gd name="f91" fmla="val 111"/>
              <a:gd name="f92" fmla="val 425"/>
              <a:gd name="f93" fmla="val 107"/>
              <a:gd name="f94" fmla="val 424"/>
              <a:gd name="f95" fmla="val 102"/>
              <a:gd name="f96" fmla="val 415"/>
              <a:gd name="f97" fmla="val 103"/>
              <a:gd name="f98" fmla="val 411"/>
              <a:gd name="f99" fmla="val 381"/>
              <a:gd name="f100" fmla="val 100"/>
              <a:gd name="f101" fmla="val 356"/>
              <a:gd name="f102" fmla="val 92"/>
              <a:gd name="f103" fmla="val 329"/>
              <a:gd name="f104" fmla="val 328"/>
              <a:gd name="f105" fmla="val 88"/>
              <a:gd name="f106" fmla="val 327"/>
              <a:gd name="f107" fmla="+- 0 0 -90"/>
              <a:gd name="f108" fmla="*/ f3 1 167"/>
              <a:gd name="f109" fmla="*/ f4 1 433"/>
              <a:gd name="f110" fmla="val f5"/>
              <a:gd name="f111" fmla="val f6"/>
              <a:gd name="f112" fmla="val f7"/>
              <a:gd name="f113" fmla="*/ f107 f0 1"/>
              <a:gd name="f114" fmla="+- f112 0 f110"/>
              <a:gd name="f115" fmla="+- f111 0 f110"/>
              <a:gd name="f116" fmla="*/ f113 1 f2"/>
              <a:gd name="f117" fmla="*/ f115 1 167"/>
              <a:gd name="f118" fmla="*/ f114 1 433"/>
              <a:gd name="f119" fmla="*/ 87 f115 1"/>
              <a:gd name="f120" fmla="*/ 326 f114 1"/>
              <a:gd name="f121" fmla="*/ 62 f115 1"/>
              <a:gd name="f122" fmla="*/ 359 f114 1"/>
              <a:gd name="f123" fmla="*/ 61 f115 1"/>
              <a:gd name="f124" fmla="*/ 323 f114 1"/>
              <a:gd name="f125" fmla="*/ 82 f115 1"/>
              <a:gd name="f126" fmla="*/ 311 f114 1"/>
              <a:gd name="f127" fmla="*/ 38 f115 1"/>
              <a:gd name="f128" fmla="*/ 205 f114 1"/>
              <a:gd name="f129" fmla="*/ 26 f115 1"/>
              <a:gd name="f130" fmla="*/ 175 f114 1"/>
              <a:gd name="f131" fmla="*/ 14 f115 1"/>
              <a:gd name="f132" fmla="*/ 0 f114 1"/>
              <a:gd name="f133" fmla="*/ 25 f115 1"/>
              <a:gd name="f134" fmla="*/ 12 f114 1"/>
              <a:gd name="f135" fmla="*/ 99 f115 1"/>
              <a:gd name="f136" fmla="*/ 169 f114 1"/>
              <a:gd name="f137" fmla="*/ 121 f115 1"/>
              <a:gd name="f138" fmla="*/ 300 f114 1"/>
              <a:gd name="f139" fmla="*/ 164 f115 1"/>
              <a:gd name="f140" fmla="*/ 309 f114 1"/>
              <a:gd name="f141" fmla="*/ 167 f115 1"/>
              <a:gd name="f142" fmla="*/ 332 f114 1"/>
              <a:gd name="f143" fmla="*/ 126 f115 1"/>
              <a:gd name="f144" fmla="*/ 315 f114 1"/>
              <a:gd name="f145" fmla="*/ 122 f115 1"/>
              <a:gd name="f146" fmla="*/ 320 f114 1"/>
              <a:gd name="f147" fmla="*/ 155 f115 1"/>
              <a:gd name="f148" fmla="*/ 394 f114 1"/>
              <a:gd name="f149" fmla="*/ 157 f115 1"/>
              <a:gd name="f150" fmla="*/ 413 f114 1"/>
              <a:gd name="f151" fmla="*/ 111 f115 1"/>
              <a:gd name="f152" fmla="*/ 425 f114 1"/>
              <a:gd name="f153" fmla="*/ 103 f115 1"/>
              <a:gd name="f154" fmla="*/ 411 f114 1"/>
              <a:gd name="f155" fmla="*/ 92 f115 1"/>
              <a:gd name="f156" fmla="*/ 329 f114 1"/>
              <a:gd name="f157" fmla="+- f116 0 f1"/>
              <a:gd name="f158" fmla="*/ f119 1 167"/>
              <a:gd name="f159" fmla="*/ f120 1 433"/>
              <a:gd name="f160" fmla="*/ f121 1 167"/>
              <a:gd name="f161" fmla="*/ f122 1 433"/>
              <a:gd name="f162" fmla="*/ f123 1 167"/>
              <a:gd name="f163" fmla="*/ f124 1 433"/>
              <a:gd name="f164" fmla="*/ f125 1 167"/>
              <a:gd name="f165" fmla="*/ f126 1 433"/>
              <a:gd name="f166" fmla="*/ f127 1 167"/>
              <a:gd name="f167" fmla="*/ f128 1 433"/>
              <a:gd name="f168" fmla="*/ f129 1 167"/>
              <a:gd name="f169" fmla="*/ f130 1 433"/>
              <a:gd name="f170" fmla="*/ f131 1 167"/>
              <a:gd name="f171" fmla="*/ f132 1 433"/>
              <a:gd name="f172" fmla="*/ f133 1 167"/>
              <a:gd name="f173" fmla="*/ f134 1 433"/>
              <a:gd name="f174" fmla="*/ f135 1 167"/>
              <a:gd name="f175" fmla="*/ f136 1 433"/>
              <a:gd name="f176" fmla="*/ f137 1 167"/>
              <a:gd name="f177" fmla="*/ f138 1 433"/>
              <a:gd name="f178" fmla="*/ f139 1 167"/>
              <a:gd name="f179" fmla="*/ f140 1 433"/>
              <a:gd name="f180" fmla="*/ f141 1 167"/>
              <a:gd name="f181" fmla="*/ f142 1 433"/>
              <a:gd name="f182" fmla="*/ f143 1 167"/>
              <a:gd name="f183" fmla="*/ f144 1 433"/>
              <a:gd name="f184" fmla="*/ f145 1 167"/>
              <a:gd name="f185" fmla="*/ f146 1 433"/>
              <a:gd name="f186" fmla="*/ f147 1 167"/>
              <a:gd name="f187" fmla="*/ f148 1 433"/>
              <a:gd name="f188" fmla="*/ f149 1 167"/>
              <a:gd name="f189" fmla="*/ f150 1 433"/>
              <a:gd name="f190" fmla="*/ f151 1 167"/>
              <a:gd name="f191" fmla="*/ f152 1 433"/>
              <a:gd name="f192" fmla="*/ f153 1 167"/>
              <a:gd name="f193" fmla="*/ f154 1 433"/>
              <a:gd name="f194" fmla="*/ f155 1 167"/>
              <a:gd name="f195" fmla="*/ f156 1 433"/>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167" h="432">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65"/>
                  <a:pt x="f66" y="f67"/>
                  <a:pt x="f6" y="f68"/>
                </a:cubicBezTo>
                <a:cubicBezTo>
                  <a:pt x="f69" y="f9"/>
                  <a:pt x="f70" y="f71"/>
                  <a:pt x="f72" y="f25"/>
                </a:cubicBezTo>
                <a:cubicBezTo>
                  <a:pt x="f73" y="f74"/>
                  <a:pt x="f75" y="f23"/>
                  <a:pt x="f76" y="f77"/>
                </a:cubicBezTo>
                <a:cubicBezTo>
                  <a:pt x="f78" y="f79"/>
                  <a:pt x="f80" y="f81"/>
                  <a:pt x="f82" y="f83"/>
                </a:cubicBezTo>
                <a:cubicBezTo>
                  <a:pt x="f84" y="f85"/>
                  <a:pt x="f84" y="f86"/>
                  <a:pt x="f87" y="f88"/>
                </a:cubicBezTo>
                <a:cubicBezTo>
                  <a:pt x="f89" y="f90"/>
                  <a:pt x="f72" y="f7"/>
                  <a:pt x="f91" y="f92"/>
                </a:cubicBezTo>
                <a:cubicBezTo>
                  <a:pt x="f93" y="f94"/>
                  <a:pt x="f95" y="f96"/>
                  <a:pt x="f97" y="f98"/>
                </a:cubicBezTo>
                <a:cubicBezTo>
                  <a:pt x="f55" y="f99"/>
                  <a:pt x="f100" y="f101"/>
                  <a:pt x="f102" y="f103"/>
                </a:cubicBezTo>
                <a:cubicBezTo>
                  <a:pt x="f49" y="f104"/>
                  <a:pt x="f105" y="f106"/>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xmlns:a14="http://schemas.microsoft.com/office/drawing/2010/main" xmlns:p15="http://schemas.microsoft.com/office/powerpoint/2012/main" xmlns:p159="http://schemas.microsoft.com/office/powerpoint/2015/09/main">
      <p:transition spd="slow" advTm="6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0"/>
                                          </p:val>
                                        </p:tav>
                                        <p:tav tm="100000">
                                          <p:val>
                                            <p:strVal val="#ppt_w"/>
                                          </p:val>
                                        </p:tav>
                                      </p:tavLst>
                                    </p:anim>
                                    <p:anim calcmode="lin" valueType="num">
                                      <p:cBhvr>
                                        <p:cTn id="12" dur="500" fill="hold"/>
                                        <p:tgtEl>
                                          <p:spTgt spid="5"/>
                                        </p:tgtEl>
                                        <p:attrNameLst>
                                          <p:attrName>ppt_h</p:attrName>
                                        </p:attrNameLst>
                                      </p:cBhvr>
                                      <p:tavLst>
                                        <p:tav tm="0">
                                          <p:val>
                                            <p:strVal val="0"/>
                                          </p:val>
                                        </p:tav>
                                        <p:tav tm="100000">
                                          <p:val>
                                            <p:strVal val="#ppt_h"/>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iterate type="lt">
                                    <p:tmPct val="11429"/>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1+#ppt_w/2"/>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p:bldP spid="5" grpId="2"/>
    </p:bldLst>
  </p:timing>
</p:sld>
</file>

<file path=ppt/slides/slide1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Google Shape;1410;p59">
            <a:extLst>
              <a:ext uri="{FF2B5EF4-FFF2-40B4-BE49-F238E27FC236}">
                <a16:creationId xmlns:a16="http://schemas.microsoft.com/office/drawing/2014/main" id="{2B8438D1-A015-4D9D-BA15-17E41E212368}"/>
              </a:ext>
            </a:extLst>
          </p:cNvPr>
          <p:cNvSpPr txBox="1">
            <a:spLocks noGrp="1"/>
          </p:cNvSpPr>
          <p:nvPr>
            <p:ph type="title"/>
          </p:nvPr>
        </p:nvSpPr>
        <p:spPr>
          <a:xfrm>
            <a:off x="5027764" y="1773113"/>
            <a:ext cx="3319802" cy="1085996"/>
          </a:xfrm>
        </p:spPr>
        <p:txBody>
          <a:bodyPr/>
          <a:lstStyle/>
          <a:p>
            <a:pPr lvl="0"/>
            <a:r>
              <a:rPr lang="en-US"/>
              <a:t>About porter's generic strategies</a:t>
            </a:r>
          </a:p>
        </p:txBody>
      </p:sp>
      <p:sp>
        <p:nvSpPr>
          <p:cNvPr id="3" name="Google Shape;1411;p59">
            <a:extLst>
              <a:ext uri="{FF2B5EF4-FFF2-40B4-BE49-F238E27FC236}">
                <a16:creationId xmlns:a16="http://schemas.microsoft.com/office/drawing/2014/main" id="{E5647C73-4738-45BC-A1BF-332F6C46F5BF}"/>
              </a:ext>
            </a:extLst>
          </p:cNvPr>
          <p:cNvSpPr txBox="1">
            <a:spLocks noGrp="1"/>
          </p:cNvSpPr>
          <p:nvPr>
            <p:ph type="subTitle" idx="4294967295"/>
          </p:nvPr>
        </p:nvSpPr>
        <p:spPr>
          <a:xfrm>
            <a:off x="5027563" y="2904966"/>
            <a:ext cx="3320104" cy="1316095"/>
          </a:xfrm>
        </p:spPr>
        <p:txBody>
          <a:bodyPr anchorCtr="1">
            <a:noAutofit/>
          </a:bodyPr>
          <a:lstStyle/>
          <a:p>
            <a:pPr marL="0" lvl="0" indent="0" algn="ctr">
              <a:lnSpc>
                <a:spcPct val="100000"/>
              </a:lnSpc>
              <a:buNone/>
            </a:pPr>
            <a:r>
              <a:rPr lang="en-US" sz="1600"/>
              <a:t>Mercury is the closest planet to the Sun and the smallest one in the Solar System—it’s only a bit larger than our Moon. The planet’s name has nothing to do with the liquid metal. </a:t>
            </a:r>
          </a:p>
        </p:txBody>
      </p:sp>
      <p:sp>
        <p:nvSpPr>
          <p:cNvPr id="4" name="Google Shape;1412;p59">
            <a:extLst>
              <a:ext uri="{FF2B5EF4-FFF2-40B4-BE49-F238E27FC236}">
                <a16:creationId xmlns:a16="http://schemas.microsoft.com/office/drawing/2014/main" id="{4C989419-E9AF-4BB9-B033-EFDCC6AE9751}"/>
              </a:ext>
            </a:extLst>
          </p:cNvPr>
          <p:cNvSpPr/>
          <p:nvPr/>
        </p:nvSpPr>
        <p:spPr>
          <a:xfrm>
            <a:off x="1486366" y="1945495"/>
            <a:ext cx="1583466" cy="1148952"/>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413;p59">
            <a:extLst>
              <a:ext uri="{FF2B5EF4-FFF2-40B4-BE49-F238E27FC236}">
                <a16:creationId xmlns:a16="http://schemas.microsoft.com/office/drawing/2014/main" id="{D9257657-30EE-4B43-B521-9502536BE2B1}"/>
              </a:ext>
            </a:extLst>
          </p:cNvPr>
          <p:cNvSpPr/>
          <p:nvPr/>
        </p:nvSpPr>
        <p:spPr>
          <a:xfrm flipH="1">
            <a:off x="3080915" y="1917158"/>
            <a:ext cx="1683584" cy="1221382"/>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414;p59">
            <a:extLst>
              <a:ext uri="{FF2B5EF4-FFF2-40B4-BE49-F238E27FC236}">
                <a16:creationId xmlns:a16="http://schemas.microsoft.com/office/drawing/2014/main" id="{4F6B3A2D-E893-4F32-8442-1B1A5C561505}"/>
              </a:ext>
            </a:extLst>
          </p:cNvPr>
          <p:cNvSpPr/>
          <p:nvPr/>
        </p:nvSpPr>
        <p:spPr>
          <a:xfrm>
            <a:off x="1460918" y="3281781"/>
            <a:ext cx="1583466" cy="1148779"/>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15;p59">
            <a:extLst>
              <a:ext uri="{FF2B5EF4-FFF2-40B4-BE49-F238E27FC236}">
                <a16:creationId xmlns:a16="http://schemas.microsoft.com/office/drawing/2014/main" id="{7848524F-EC14-4BE7-BAB3-C6B32CF64242}"/>
              </a:ext>
            </a:extLst>
          </p:cNvPr>
          <p:cNvSpPr/>
          <p:nvPr/>
        </p:nvSpPr>
        <p:spPr>
          <a:xfrm flipH="1">
            <a:off x="3130987" y="3281781"/>
            <a:ext cx="1583466" cy="1148779"/>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416;p59">
            <a:extLst>
              <a:ext uri="{FF2B5EF4-FFF2-40B4-BE49-F238E27FC236}">
                <a16:creationId xmlns:a16="http://schemas.microsoft.com/office/drawing/2014/main" id="{8FF456C0-ACC1-468C-A009-19DCF9D6F694}"/>
              </a:ext>
            </a:extLst>
          </p:cNvPr>
          <p:cNvSpPr txBox="1">
            <a:spLocks noGrp="1"/>
          </p:cNvSpPr>
          <p:nvPr>
            <p:ph type="title" idx="4294967295"/>
          </p:nvPr>
        </p:nvSpPr>
        <p:spPr>
          <a:xfrm rot="5400013">
            <a:off x="621988" y="3750736"/>
            <a:ext cx="1369798" cy="224101"/>
          </a:xfrm>
        </p:spPr>
        <p:txBody>
          <a:bodyPr anchor="ctr" anchorCtr="1">
            <a:noAutofit/>
          </a:bodyPr>
          <a:lstStyle/>
          <a:p>
            <a:pPr lvl="0" algn="ctr"/>
            <a:r>
              <a:rPr lang="en-US" sz="1500">
                <a:latin typeface="Alegreya Sans"/>
              </a:rPr>
              <a:t>Narrow Target</a:t>
            </a:r>
          </a:p>
        </p:txBody>
      </p:sp>
      <p:sp>
        <p:nvSpPr>
          <p:cNvPr id="9" name="Google Shape;1417;p59">
            <a:extLst>
              <a:ext uri="{FF2B5EF4-FFF2-40B4-BE49-F238E27FC236}">
                <a16:creationId xmlns:a16="http://schemas.microsoft.com/office/drawing/2014/main" id="{0B6AB9F2-E738-4942-9026-37A570ED84E9}"/>
              </a:ext>
            </a:extLst>
          </p:cNvPr>
          <p:cNvSpPr txBox="1">
            <a:spLocks noGrp="1"/>
          </p:cNvSpPr>
          <p:nvPr>
            <p:ph type="title" idx="4294967295"/>
          </p:nvPr>
        </p:nvSpPr>
        <p:spPr>
          <a:xfrm>
            <a:off x="1460836" y="2161038"/>
            <a:ext cx="1583402" cy="717895"/>
          </a:xfrm>
        </p:spPr>
        <p:txBody>
          <a:bodyPr anchor="ctr" anchorCtr="1">
            <a:noAutofit/>
          </a:bodyPr>
          <a:lstStyle/>
          <a:p>
            <a:pPr lvl="0" algn="ctr"/>
            <a:r>
              <a:rPr lang="en-US" sz="1800"/>
              <a:t>Cost Leadership</a:t>
            </a:r>
          </a:p>
        </p:txBody>
      </p:sp>
      <p:sp>
        <p:nvSpPr>
          <p:cNvPr id="10" name="Google Shape;1418;p59">
            <a:extLst>
              <a:ext uri="{FF2B5EF4-FFF2-40B4-BE49-F238E27FC236}">
                <a16:creationId xmlns:a16="http://schemas.microsoft.com/office/drawing/2014/main" id="{CDF484CD-0AA1-42C0-A546-C799F8837408}"/>
              </a:ext>
            </a:extLst>
          </p:cNvPr>
          <p:cNvSpPr txBox="1">
            <a:spLocks noGrp="1"/>
          </p:cNvSpPr>
          <p:nvPr>
            <p:ph type="title" idx="4294967295"/>
          </p:nvPr>
        </p:nvSpPr>
        <p:spPr>
          <a:xfrm>
            <a:off x="3158666" y="2161038"/>
            <a:ext cx="1583402" cy="717895"/>
          </a:xfrm>
        </p:spPr>
        <p:txBody>
          <a:bodyPr anchor="ctr" anchorCtr="1">
            <a:noAutofit/>
          </a:bodyPr>
          <a:lstStyle/>
          <a:p>
            <a:pPr lvl="0" algn="ctr"/>
            <a:r>
              <a:rPr lang="en-US" sz="1800"/>
              <a:t>Differentiation</a:t>
            </a:r>
          </a:p>
        </p:txBody>
      </p:sp>
      <p:sp>
        <p:nvSpPr>
          <p:cNvPr id="11" name="Google Shape;1419;p59">
            <a:extLst>
              <a:ext uri="{FF2B5EF4-FFF2-40B4-BE49-F238E27FC236}">
                <a16:creationId xmlns:a16="http://schemas.microsoft.com/office/drawing/2014/main" id="{37C859C1-175E-4036-88E9-C0FFB466A605}"/>
              </a:ext>
            </a:extLst>
          </p:cNvPr>
          <p:cNvSpPr txBox="1">
            <a:spLocks noGrp="1"/>
          </p:cNvSpPr>
          <p:nvPr>
            <p:ph type="title" idx="4294967295"/>
          </p:nvPr>
        </p:nvSpPr>
        <p:spPr>
          <a:xfrm>
            <a:off x="1460836" y="3503166"/>
            <a:ext cx="1583402" cy="717895"/>
          </a:xfrm>
        </p:spPr>
        <p:txBody>
          <a:bodyPr anchor="ctr" anchorCtr="1">
            <a:noAutofit/>
          </a:bodyPr>
          <a:lstStyle/>
          <a:p>
            <a:pPr lvl="0" algn="ctr"/>
            <a:r>
              <a:rPr lang="en-US" sz="1800"/>
              <a:t>Cost Focus</a:t>
            </a:r>
          </a:p>
        </p:txBody>
      </p:sp>
      <p:sp>
        <p:nvSpPr>
          <p:cNvPr id="12" name="Google Shape;1420;p59">
            <a:extLst>
              <a:ext uri="{FF2B5EF4-FFF2-40B4-BE49-F238E27FC236}">
                <a16:creationId xmlns:a16="http://schemas.microsoft.com/office/drawing/2014/main" id="{93A674BA-8869-4953-9E6A-E7F1045188C9}"/>
              </a:ext>
            </a:extLst>
          </p:cNvPr>
          <p:cNvSpPr txBox="1">
            <a:spLocks noGrp="1"/>
          </p:cNvSpPr>
          <p:nvPr>
            <p:ph type="title" idx="4294967295"/>
          </p:nvPr>
        </p:nvSpPr>
        <p:spPr>
          <a:xfrm>
            <a:off x="3158694" y="3503166"/>
            <a:ext cx="1583402" cy="717895"/>
          </a:xfrm>
        </p:spPr>
        <p:txBody>
          <a:bodyPr anchor="ctr" anchorCtr="1">
            <a:noAutofit/>
          </a:bodyPr>
          <a:lstStyle/>
          <a:p>
            <a:pPr lvl="0" algn="ctr"/>
            <a:r>
              <a:rPr lang="en-US" sz="1800"/>
              <a:t>Focus Differentiation</a:t>
            </a:r>
          </a:p>
        </p:txBody>
      </p:sp>
      <p:sp>
        <p:nvSpPr>
          <p:cNvPr id="13" name="Google Shape;1421;p59">
            <a:extLst>
              <a:ext uri="{FF2B5EF4-FFF2-40B4-BE49-F238E27FC236}">
                <a16:creationId xmlns:a16="http://schemas.microsoft.com/office/drawing/2014/main" id="{2AB5228B-2DDD-404B-9A06-466D3C4F3A5E}"/>
              </a:ext>
            </a:extLst>
          </p:cNvPr>
          <p:cNvSpPr txBox="1">
            <a:spLocks noGrp="1"/>
          </p:cNvSpPr>
          <p:nvPr>
            <p:ph type="title" idx="4294967295"/>
          </p:nvPr>
        </p:nvSpPr>
        <p:spPr>
          <a:xfrm rot="5400013">
            <a:off x="621988" y="2407930"/>
            <a:ext cx="1369798" cy="224101"/>
          </a:xfrm>
        </p:spPr>
        <p:txBody>
          <a:bodyPr anchor="ctr" anchorCtr="1">
            <a:noAutofit/>
          </a:bodyPr>
          <a:lstStyle/>
          <a:p>
            <a:pPr lvl="0" algn="ctr"/>
            <a:r>
              <a:rPr lang="en-US" sz="1500">
                <a:latin typeface="Alegreya Sans"/>
              </a:rPr>
              <a:t>Broad Target</a:t>
            </a:r>
          </a:p>
        </p:txBody>
      </p:sp>
      <p:sp>
        <p:nvSpPr>
          <p:cNvPr id="14" name="Google Shape;1422;p59">
            <a:extLst>
              <a:ext uri="{FF2B5EF4-FFF2-40B4-BE49-F238E27FC236}">
                <a16:creationId xmlns:a16="http://schemas.microsoft.com/office/drawing/2014/main" id="{0E6F13EF-9469-4750-B5EE-F4D82B299D56}"/>
              </a:ext>
            </a:extLst>
          </p:cNvPr>
          <p:cNvSpPr txBox="1">
            <a:spLocks noGrp="1"/>
          </p:cNvSpPr>
          <p:nvPr>
            <p:ph type="title" idx="4294967295"/>
          </p:nvPr>
        </p:nvSpPr>
        <p:spPr>
          <a:xfrm>
            <a:off x="1593204" y="1623517"/>
            <a:ext cx="1369798" cy="224101"/>
          </a:xfrm>
        </p:spPr>
        <p:txBody>
          <a:bodyPr anchor="ctr" anchorCtr="1">
            <a:noAutofit/>
          </a:bodyPr>
          <a:lstStyle/>
          <a:p>
            <a:pPr lvl="0" algn="ctr"/>
            <a:r>
              <a:rPr lang="en-US" sz="1500">
                <a:latin typeface="Alegreya Sans"/>
              </a:rPr>
              <a:t>Lower Cost</a:t>
            </a:r>
          </a:p>
        </p:txBody>
      </p:sp>
      <p:sp>
        <p:nvSpPr>
          <p:cNvPr id="15" name="Google Shape;1423;p59">
            <a:extLst>
              <a:ext uri="{FF2B5EF4-FFF2-40B4-BE49-F238E27FC236}">
                <a16:creationId xmlns:a16="http://schemas.microsoft.com/office/drawing/2014/main" id="{4E72A913-A786-46AA-A05D-1053E18C9649}"/>
              </a:ext>
            </a:extLst>
          </p:cNvPr>
          <p:cNvSpPr txBox="1">
            <a:spLocks noGrp="1"/>
          </p:cNvSpPr>
          <p:nvPr>
            <p:ph type="title" idx="4294967295"/>
          </p:nvPr>
        </p:nvSpPr>
        <p:spPr>
          <a:xfrm>
            <a:off x="3265459" y="1623517"/>
            <a:ext cx="1369798" cy="224101"/>
          </a:xfrm>
        </p:spPr>
        <p:txBody>
          <a:bodyPr anchor="ctr" anchorCtr="1">
            <a:noAutofit/>
          </a:bodyPr>
          <a:lstStyle/>
          <a:p>
            <a:pPr lvl="0" algn="ctr"/>
            <a:r>
              <a:rPr lang="en-US" sz="1500">
                <a:latin typeface="Alegreya Sans"/>
              </a:rPr>
              <a:t>Differentiation</a:t>
            </a:r>
          </a:p>
        </p:txBody>
      </p:sp>
      <p:sp>
        <p:nvSpPr>
          <p:cNvPr id="16" name="Google Shape;1424;p59">
            <a:extLst>
              <a:ext uri="{FF2B5EF4-FFF2-40B4-BE49-F238E27FC236}">
                <a16:creationId xmlns:a16="http://schemas.microsoft.com/office/drawing/2014/main" id="{CAFA8EB5-A543-4B7B-BD5A-528FAE200B39}"/>
              </a:ext>
            </a:extLst>
          </p:cNvPr>
          <p:cNvSpPr/>
          <p:nvPr/>
        </p:nvSpPr>
        <p:spPr>
          <a:xfrm>
            <a:off x="1793028" y="1205398"/>
            <a:ext cx="2615723" cy="303260"/>
          </a:xfrm>
          <a:custGeom>
            <a:avLst/>
            <a:gdLst>
              <a:gd name="f0" fmla="val w"/>
              <a:gd name="f1" fmla="val h"/>
              <a:gd name="f2" fmla="val 0"/>
              <a:gd name="f3" fmla="val 27087"/>
              <a:gd name="f4" fmla="val 23518"/>
              <a:gd name="f5" fmla="val 27086"/>
              <a:gd name="f6" fmla="val 1"/>
              <a:gd name="f7" fmla="val 1736"/>
              <a:gd name="f8" fmla="val 27053"/>
              <a:gd name="f9" fmla="val 4538"/>
              <a:gd name="f10" fmla="val 26953"/>
              <a:gd name="f11" fmla="val 7373"/>
              <a:gd name="f12" fmla="val 26919"/>
              <a:gd name="f13" fmla="val 10208"/>
              <a:gd name="f14" fmla="val 26886"/>
              <a:gd name="f15" fmla="val 12510"/>
              <a:gd name="f16" fmla="val 14778"/>
              <a:gd name="f17" fmla="val 17080"/>
              <a:gd name="f18" fmla="val 18714"/>
              <a:gd name="f19" fmla="val 27019"/>
              <a:gd name="f20" fmla="val 20349"/>
              <a:gd name="f21" fmla="val 22017"/>
              <a:gd name="f22" fmla="val 22317"/>
              <a:gd name="f23" fmla="val 22651"/>
              <a:gd name="f24" fmla="val 22984"/>
              <a:gd name="f25" fmla="val 25118"/>
              <a:gd name="f26" fmla="val 18780"/>
              <a:gd name="f27" fmla="val 23084"/>
              <a:gd name="f28" fmla="val 16745"/>
              <a:gd name="f29" fmla="val 23118"/>
              <a:gd name="f30" fmla="val 14711"/>
              <a:gd name="f31" fmla="val 23151"/>
              <a:gd name="f32" fmla="val 12676"/>
              <a:gd name="f33" fmla="val 23184"/>
              <a:gd name="f34" fmla="val 10207"/>
              <a:gd name="f35" fmla="val 23251"/>
              <a:gd name="f36" fmla="val 7772"/>
              <a:gd name="f37" fmla="val 23318"/>
              <a:gd name="f38" fmla="val 5304"/>
              <a:gd name="f39" fmla="val 23384"/>
              <a:gd name="f40" fmla="val 400"/>
              <a:gd name="f41" fmla="val 300"/>
              <a:gd name="f42" fmla="val 21683"/>
              <a:gd name="f43" fmla="val 100"/>
              <a:gd name="f44" fmla="val 19982"/>
              <a:gd name="f45" fmla="val 67"/>
              <a:gd name="f46" fmla="val 18281"/>
              <a:gd name="f47" fmla="val 15979"/>
              <a:gd name="f48" fmla="val 34"/>
              <a:gd name="f49" fmla="val 13644"/>
              <a:gd name="f50" fmla="val 11309"/>
              <a:gd name="f51" fmla="val 8674"/>
              <a:gd name="f52" fmla="val 6039"/>
              <a:gd name="f53" fmla="val 134"/>
              <a:gd name="f54" fmla="val 3403"/>
              <a:gd name="f55" fmla="val 2403"/>
              <a:gd name="f56" fmla="val 234"/>
              <a:gd name="f57" fmla="val 1402"/>
              <a:gd name="f58" fmla="val 301"/>
              <a:gd name="f59" fmla="val 1468"/>
              <a:gd name="f60" fmla="val 2369"/>
              <a:gd name="f61" fmla="val 4170"/>
              <a:gd name="f62" fmla="val 5938"/>
              <a:gd name="f63" fmla="val 335"/>
              <a:gd name="f64" fmla="val 7739"/>
              <a:gd name="f65" fmla="val 10007"/>
              <a:gd name="f66" fmla="val 12242"/>
              <a:gd name="f67" fmla="val 14511"/>
              <a:gd name="f68" fmla="val 68"/>
              <a:gd name="f69" fmla="val 15711"/>
              <a:gd name="f70" fmla="val 16912"/>
              <a:gd name="f71" fmla="val 18113"/>
              <a:gd name="f72" fmla="val 19147"/>
              <a:gd name="f73" fmla="val 20181"/>
              <a:gd name="f74" fmla="val 21182"/>
              <a:gd name="f75" fmla="val 23083"/>
              <a:gd name="f76" fmla="val 25051"/>
              <a:gd name="f77" fmla="*/ f0 1 27087"/>
              <a:gd name="f78" fmla="*/ f1 1 23518"/>
              <a:gd name="f79" fmla="val f2"/>
              <a:gd name="f80" fmla="val f3"/>
              <a:gd name="f81" fmla="val f4"/>
              <a:gd name="f82" fmla="+- f81 0 f79"/>
              <a:gd name="f83" fmla="+- f80 0 f79"/>
              <a:gd name="f84" fmla="*/ f83 1 27087"/>
              <a:gd name="f85" fmla="*/ f82 1 23518"/>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27087" h="23518">
                <a:moveTo>
                  <a:pt x="f5" y="f6"/>
                </a:moveTo>
                <a:lnTo>
                  <a:pt x="f5" y="f7"/>
                </a:lnTo>
                <a:cubicBezTo>
                  <a:pt x="f8" y="f9"/>
                  <a:pt x="f10" y="f11"/>
                  <a:pt x="f12" y="f13"/>
                </a:cubicBezTo>
                <a:cubicBezTo>
                  <a:pt x="f14" y="f15"/>
                  <a:pt x="f14" y="f16"/>
                  <a:pt x="f12" y="f17"/>
                </a:cubicBezTo>
                <a:cubicBezTo>
                  <a:pt x="f12" y="f18"/>
                  <a:pt x="f19" y="f20"/>
                  <a:pt x="f8" y="f21"/>
                </a:cubicBezTo>
                <a:cubicBezTo>
                  <a:pt x="f19" y="f22"/>
                  <a:pt x="f19" y="f23"/>
                  <a:pt x="f10" y="f24"/>
                </a:cubicBezTo>
                <a:lnTo>
                  <a:pt x="f25" y="f24"/>
                </a:lnTo>
                <a:lnTo>
                  <a:pt x="f26" y="f27"/>
                </a:lnTo>
                <a:cubicBezTo>
                  <a:pt x="f28" y="f29"/>
                  <a:pt x="f30" y="f31"/>
                  <a:pt x="f32" y="f33"/>
                </a:cubicBezTo>
                <a:cubicBezTo>
                  <a:pt x="f34" y="f35"/>
                  <a:pt x="f36" y="f37"/>
                  <a:pt x="f38" y="f39"/>
                </a:cubicBezTo>
                <a:lnTo>
                  <a:pt x="f40" y="f4"/>
                </a:lnTo>
                <a:cubicBezTo>
                  <a:pt x="f41" y="f42"/>
                  <a:pt x="f43" y="f44"/>
                  <a:pt x="f45" y="f46"/>
                </a:cubicBezTo>
                <a:cubicBezTo>
                  <a:pt x="f2" y="f47"/>
                  <a:pt x="f48" y="f49"/>
                  <a:pt x="f45" y="f50"/>
                </a:cubicBezTo>
                <a:cubicBezTo>
                  <a:pt x="f45" y="f51"/>
                  <a:pt x="f43" y="f52"/>
                  <a:pt x="f53" y="f54"/>
                </a:cubicBezTo>
                <a:cubicBezTo>
                  <a:pt x="f53" y="f55"/>
                  <a:pt x="f56" y="f57"/>
                  <a:pt x="f41" y="f58"/>
                </a:cubicBezTo>
                <a:lnTo>
                  <a:pt x="f59" y="f58"/>
                </a:lnTo>
                <a:lnTo>
                  <a:pt x="f60" y="f58"/>
                </a:lnTo>
                <a:cubicBezTo>
                  <a:pt x="f61" y="f58"/>
                  <a:pt x="f62" y="f63"/>
                  <a:pt x="f64" y="f58"/>
                </a:cubicBezTo>
                <a:cubicBezTo>
                  <a:pt x="f65" y="f56"/>
                  <a:pt x="f66" y="f53"/>
                  <a:pt x="f67" y="f68"/>
                </a:cubicBezTo>
                <a:cubicBezTo>
                  <a:pt x="f69" y="f48"/>
                  <a:pt x="f70" y="f68"/>
                  <a:pt x="f71" y="f68"/>
                </a:cubicBezTo>
                <a:cubicBezTo>
                  <a:pt x="f72" y="f68"/>
                  <a:pt x="f73" y="f6"/>
                  <a:pt x="f74" y="f6"/>
                </a:cubicBezTo>
                <a:cubicBezTo>
                  <a:pt x="f75" y="f6"/>
                  <a:pt x="f7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3A1603"/>
                </a:solidFill>
                <a:uFillTx/>
                <a:latin typeface="Rakkas"/>
                <a:ea typeface="Rakkas"/>
                <a:cs typeface="Rakkas"/>
              </a:rPr>
              <a:t>Competitive Advantage</a:t>
            </a:r>
          </a:p>
        </p:txBody>
      </p:sp>
      <p:sp>
        <p:nvSpPr>
          <p:cNvPr id="17" name="Google Shape;1425;p59">
            <a:extLst>
              <a:ext uri="{FF2B5EF4-FFF2-40B4-BE49-F238E27FC236}">
                <a16:creationId xmlns:a16="http://schemas.microsoft.com/office/drawing/2014/main" id="{428B8FDB-5602-4AFC-AAD4-BB64D72AC2A0}"/>
              </a:ext>
            </a:extLst>
          </p:cNvPr>
          <p:cNvSpPr/>
          <p:nvPr/>
        </p:nvSpPr>
        <p:spPr>
          <a:xfrm rot="16200005" flipH="1">
            <a:off x="-148197" y="2941816"/>
            <a:ext cx="2192356" cy="303260"/>
          </a:xfrm>
          <a:custGeom>
            <a:avLst/>
            <a:gdLst>
              <a:gd name="f0" fmla="val w"/>
              <a:gd name="f1" fmla="val h"/>
              <a:gd name="f2" fmla="val 0"/>
              <a:gd name="f3" fmla="val 27087"/>
              <a:gd name="f4" fmla="val 23518"/>
              <a:gd name="f5" fmla="val 27086"/>
              <a:gd name="f6" fmla="val 1"/>
              <a:gd name="f7" fmla="val 1736"/>
              <a:gd name="f8" fmla="val 27053"/>
              <a:gd name="f9" fmla="val 4538"/>
              <a:gd name="f10" fmla="val 26953"/>
              <a:gd name="f11" fmla="val 7373"/>
              <a:gd name="f12" fmla="val 26919"/>
              <a:gd name="f13" fmla="val 10208"/>
              <a:gd name="f14" fmla="val 26886"/>
              <a:gd name="f15" fmla="val 12510"/>
              <a:gd name="f16" fmla="val 14778"/>
              <a:gd name="f17" fmla="val 17080"/>
              <a:gd name="f18" fmla="val 18714"/>
              <a:gd name="f19" fmla="val 27019"/>
              <a:gd name="f20" fmla="val 20349"/>
              <a:gd name="f21" fmla="val 22017"/>
              <a:gd name="f22" fmla="val 22317"/>
              <a:gd name="f23" fmla="val 22651"/>
              <a:gd name="f24" fmla="val 22984"/>
              <a:gd name="f25" fmla="val 25118"/>
              <a:gd name="f26" fmla="val 18780"/>
              <a:gd name="f27" fmla="val 23084"/>
              <a:gd name="f28" fmla="val 16745"/>
              <a:gd name="f29" fmla="val 23118"/>
              <a:gd name="f30" fmla="val 14711"/>
              <a:gd name="f31" fmla="val 23151"/>
              <a:gd name="f32" fmla="val 12676"/>
              <a:gd name="f33" fmla="val 23184"/>
              <a:gd name="f34" fmla="val 10207"/>
              <a:gd name="f35" fmla="val 23251"/>
              <a:gd name="f36" fmla="val 7772"/>
              <a:gd name="f37" fmla="val 23318"/>
              <a:gd name="f38" fmla="val 5304"/>
              <a:gd name="f39" fmla="val 23384"/>
              <a:gd name="f40" fmla="val 400"/>
              <a:gd name="f41" fmla="val 300"/>
              <a:gd name="f42" fmla="val 21683"/>
              <a:gd name="f43" fmla="val 100"/>
              <a:gd name="f44" fmla="val 19982"/>
              <a:gd name="f45" fmla="val 67"/>
              <a:gd name="f46" fmla="val 18281"/>
              <a:gd name="f47" fmla="val 15979"/>
              <a:gd name="f48" fmla="val 34"/>
              <a:gd name="f49" fmla="val 13644"/>
              <a:gd name="f50" fmla="val 11309"/>
              <a:gd name="f51" fmla="val 8674"/>
              <a:gd name="f52" fmla="val 6039"/>
              <a:gd name="f53" fmla="val 134"/>
              <a:gd name="f54" fmla="val 3403"/>
              <a:gd name="f55" fmla="val 2403"/>
              <a:gd name="f56" fmla="val 234"/>
              <a:gd name="f57" fmla="val 1402"/>
              <a:gd name="f58" fmla="val 301"/>
              <a:gd name="f59" fmla="val 1468"/>
              <a:gd name="f60" fmla="val 2369"/>
              <a:gd name="f61" fmla="val 4170"/>
              <a:gd name="f62" fmla="val 5938"/>
              <a:gd name="f63" fmla="val 335"/>
              <a:gd name="f64" fmla="val 7739"/>
              <a:gd name="f65" fmla="val 10007"/>
              <a:gd name="f66" fmla="val 12242"/>
              <a:gd name="f67" fmla="val 14511"/>
              <a:gd name="f68" fmla="val 68"/>
              <a:gd name="f69" fmla="val 15711"/>
              <a:gd name="f70" fmla="val 16912"/>
              <a:gd name="f71" fmla="val 18113"/>
              <a:gd name="f72" fmla="val 19147"/>
              <a:gd name="f73" fmla="val 20181"/>
              <a:gd name="f74" fmla="val 21182"/>
              <a:gd name="f75" fmla="val 23083"/>
              <a:gd name="f76" fmla="val 25051"/>
              <a:gd name="f77" fmla="*/ f0 1 27087"/>
              <a:gd name="f78" fmla="*/ f1 1 23518"/>
              <a:gd name="f79" fmla="val f2"/>
              <a:gd name="f80" fmla="val f3"/>
              <a:gd name="f81" fmla="val f4"/>
              <a:gd name="f82" fmla="+- f81 0 f79"/>
              <a:gd name="f83" fmla="+- f80 0 f79"/>
              <a:gd name="f84" fmla="*/ f83 1 27087"/>
              <a:gd name="f85" fmla="*/ f82 1 23518"/>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27087" h="23518">
                <a:moveTo>
                  <a:pt x="f5" y="f6"/>
                </a:moveTo>
                <a:lnTo>
                  <a:pt x="f5" y="f7"/>
                </a:lnTo>
                <a:cubicBezTo>
                  <a:pt x="f8" y="f9"/>
                  <a:pt x="f10" y="f11"/>
                  <a:pt x="f12" y="f13"/>
                </a:cubicBezTo>
                <a:cubicBezTo>
                  <a:pt x="f14" y="f15"/>
                  <a:pt x="f14" y="f16"/>
                  <a:pt x="f12" y="f17"/>
                </a:cubicBezTo>
                <a:cubicBezTo>
                  <a:pt x="f12" y="f18"/>
                  <a:pt x="f19" y="f20"/>
                  <a:pt x="f8" y="f21"/>
                </a:cubicBezTo>
                <a:cubicBezTo>
                  <a:pt x="f19" y="f22"/>
                  <a:pt x="f19" y="f23"/>
                  <a:pt x="f10" y="f24"/>
                </a:cubicBezTo>
                <a:lnTo>
                  <a:pt x="f25" y="f24"/>
                </a:lnTo>
                <a:lnTo>
                  <a:pt x="f26" y="f27"/>
                </a:lnTo>
                <a:cubicBezTo>
                  <a:pt x="f28" y="f29"/>
                  <a:pt x="f30" y="f31"/>
                  <a:pt x="f32" y="f33"/>
                </a:cubicBezTo>
                <a:cubicBezTo>
                  <a:pt x="f34" y="f35"/>
                  <a:pt x="f36" y="f37"/>
                  <a:pt x="f38" y="f39"/>
                </a:cubicBezTo>
                <a:lnTo>
                  <a:pt x="f40" y="f4"/>
                </a:lnTo>
                <a:cubicBezTo>
                  <a:pt x="f41" y="f42"/>
                  <a:pt x="f43" y="f44"/>
                  <a:pt x="f45" y="f46"/>
                </a:cubicBezTo>
                <a:cubicBezTo>
                  <a:pt x="f2" y="f47"/>
                  <a:pt x="f48" y="f49"/>
                  <a:pt x="f45" y="f50"/>
                </a:cubicBezTo>
                <a:cubicBezTo>
                  <a:pt x="f45" y="f51"/>
                  <a:pt x="f43" y="f52"/>
                  <a:pt x="f53" y="f54"/>
                </a:cubicBezTo>
                <a:cubicBezTo>
                  <a:pt x="f53" y="f55"/>
                  <a:pt x="f56" y="f57"/>
                  <a:pt x="f41" y="f58"/>
                </a:cubicBezTo>
                <a:lnTo>
                  <a:pt x="f59" y="f58"/>
                </a:lnTo>
                <a:lnTo>
                  <a:pt x="f60" y="f58"/>
                </a:lnTo>
                <a:cubicBezTo>
                  <a:pt x="f61" y="f58"/>
                  <a:pt x="f62" y="f63"/>
                  <a:pt x="f64" y="f58"/>
                </a:cubicBezTo>
                <a:cubicBezTo>
                  <a:pt x="f65" y="f56"/>
                  <a:pt x="f66" y="f53"/>
                  <a:pt x="f67" y="f68"/>
                </a:cubicBezTo>
                <a:cubicBezTo>
                  <a:pt x="f69" y="f48"/>
                  <a:pt x="f70" y="f68"/>
                  <a:pt x="f71" y="f68"/>
                </a:cubicBezTo>
                <a:cubicBezTo>
                  <a:pt x="f72" y="f68"/>
                  <a:pt x="f73" y="f6"/>
                  <a:pt x="f74" y="f6"/>
                </a:cubicBezTo>
                <a:cubicBezTo>
                  <a:pt x="f75" y="f6"/>
                  <a:pt x="f7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3A1603"/>
                </a:solidFill>
                <a:uFillTx/>
                <a:latin typeface="Rakkas"/>
                <a:ea typeface="Rakkas"/>
                <a:cs typeface="Rakkas"/>
              </a:rPr>
              <a:t>Competitive Scope</a:t>
            </a:r>
          </a:p>
        </p:txBody>
      </p:sp>
      <p:sp>
        <p:nvSpPr>
          <p:cNvPr id="18" name="직사각형 11">
            <a:extLst>
              <a:ext uri="{FF2B5EF4-FFF2-40B4-BE49-F238E27FC236}">
                <a16:creationId xmlns:a16="http://schemas.microsoft.com/office/drawing/2014/main" id="{26787D67-6532-4C35-825D-93039EF2E183}"/>
              </a:ext>
            </a:extLst>
          </p:cNvPr>
          <p:cNvSpPr/>
          <p:nvPr/>
        </p:nvSpPr>
        <p:spPr>
          <a:xfrm>
            <a:off x="0" y="2776539"/>
            <a:ext cx="343850" cy="343850"/>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
        <p:nvSpPr>
          <p:cNvPr id="19" name="직사각형 13">
            <a:extLst>
              <a:ext uri="{FF2B5EF4-FFF2-40B4-BE49-F238E27FC236}">
                <a16:creationId xmlns:a16="http://schemas.microsoft.com/office/drawing/2014/main" id="{724DB0BE-1D7E-4FD4-BF52-2AA67747BC97}"/>
              </a:ext>
            </a:extLst>
          </p:cNvPr>
          <p:cNvSpPr/>
          <p:nvPr/>
        </p:nvSpPr>
        <p:spPr>
          <a:xfrm>
            <a:off x="8929536" y="3967526"/>
            <a:ext cx="214463" cy="1187997"/>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Google Shape;2014;p61">
            <a:extLst>
              <a:ext uri="{FF2B5EF4-FFF2-40B4-BE49-F238E27FC236}">
                <a16:creationId xmlns:a16="http://schemas.microsoft.com/office/drawing/2014/main" id="{FBAE9EC2-9402-40C8-AB00-D1CF739C968E}"/>
              </a:ext>
            </a:extLst>
          </p:cNvPr>
          <p:cNvSpPr/>
          <p:nvPr/>
        </p:nvSpPr>
        <p:spPr>
          <a:xfrm rot="5400013">
            <a:off x="1081972" y="1189333"/>
            <a:ext cx="3208474" cy="3310722"/>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948578"/>
          </a:solidFill>
          <a:ln cap="flat">
            <a:noFill/>
            <a:prstDash val="solid"/>
          </a:ln>
        </p:spPr>
        <p:txBody>
          <a:bodyPr lIns="0" tIns="0" rIns="0" bIns="0"/>
          <a:lstStyle/>
          <a:p>
            <a:endParaRPr lang="LID4096"/>
          </a:p>
        </p:txBody>
      </p:sp>
      <p:sp>
        <p:nvSpPr>
          <p:cNvPr id="3" name="Google Shape;2015;p61">
            <a:extLst>
              <a:ext uri="{FF2B5EF4-FFF2-40B4-BE49-F238E27FC236}">
                <a16:creationId xmlns:a16="http://schemas.microsoft.com/office/drawing/2014/main" id="{457C7EC1-8676-4324-BAC7-BE572946D782}"/>
              </a:ext>
            </a:extLst>
          </p:cNvPr>
          <p:cNvSpPr/>
          <p:nvPr/>
        </p:nvSpPr>
        <p:spPr>
          <a:xfrm>
            <a:off x="1130536" y="2516529"/>
            <a:ext cx="771369" cy="642109"/>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D</a:t>
            </a:r>
            <a:endParaRPr lang="en-US" sz="1400" b="0" i="0" u="none" strike="noStrike" kern="0" cap="none" spc="0" baseline="0">
              <a:solidFill>
                <a:srgbClr val="000000"/>
              </a:solidFill>
              <a:uFillTx/>
              <a:latin typeface="Arial"/>
              <a:ea typeface="Arial"/>
              <a:cs typeface="Arial"/>
            </a:endParaRPr>
          </a:p>
        </p:txBody>
      </p:sp>
      <p:sp>
        <p:nvSpPr>
          <p:cNvPr id="4" name="Google Shape;2016;p61">
            <a:extLst>
              <a:ext uri="{FF2B5EF4-FFF2-40B4-BE49-F238E27FC236}">
                <a16:creationId xmlns:a16="http://schemas.microsoft.com/office/drawing/2014/main" id="{FD85931D-B5DB-4BCA-8D65-5C24454B805D}"/>
              </a:ext>
            </a:extLst>
          </p:cNvPr>
          <p:cNvSpPr txBox="1">
            <a:spLocks noGrp="1"/>
          </p:cNvSpPr>
          <p:nvPr>
            <p:ph type="title"/>
          </p:nvPr>
        </p:nvSpPr>
        <p:spPr/>
        <p:txBody>
          <a:bodyPr/>
          <a:lstStyle/>
          <a:p>
            <a:pPr marL="457200" lvl="0"/>
            <a:r>
              <a:rPr lang="en-US"/>
              <a:t>Source of competitive advantage</a:t>
            </a:r>
          </a:p>
        </p:txBody>
      </p:sp>
      <p:sp>
        <p:nvSpPr>
          <p:cNvPr id="5" name="Google Shape;2017;p61">
            <a:extLst>
              <a:ext uri="{FF2B5EF4-FFF2-40B4-BE49-F238E27FC236}">
                <a16:creationId xmlns:a16="http://schemas.microsoft.com/office/drawing/2014/main" id="{CB8EA97F-3082-4F51-B568-A4ECAB54B8C8}"/>
              </a:ext>
            </a:extLst>
          </p:cNvPr>
          <p:cNvSpPr/>
          <p:nvPr/>
        </p:nvSpPr>
        <p:spPr>
          <a:xfrm rot="5400013">
            <a:off x="1981354" y="2079305"/>
            <a:ext cx="1422285" cy="153076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3A1603"/>
          </a:solidFill>
          <a:ln cap="flat">
            <a:noFill/>
            <a:prstDash val="solid"/>
          </a:ln>
        </p:spPr>
        <p:txBody>
          <a:bodyPr lIns="0" tIns="0" rIns="0" bIns="0"/>
          <a:lstStyle/>
          <a:p>
            <a:endParaRPr lang="LID4096"/>
          </a:p>
        </p:txBody>
      </p:sp>
      <p:sp>
        <p:nvSpPr>
          <p:cNvPr id="6" name="Google Shape;2018;p61">
            <a:extLst>
              <a:ext uri="{FF2B5EF4-FFF2-40B4-BE49-F238E27FC236}">
                <a16:creationId xmlns:a16="http://schemas.microsoft.com/office/drawing/2014/main" id="{1A79046A-F8E8-48E1-A7CA-FC6DF212A002}"/>
              </a:ext>
            </a:extLst>
          </p:cNvPr>
          <p:cNvSpPr/>
          <p:nvPr/>
        </p:nvSpPr>
        <p:spPr>
          <a:xfrm rot="3737209">
            <a:off x="2134911" y="2244595"/>
            <a:ext cx="1115156" cy="1200232"/>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grpSp>
        <p:nvGrpSpPr>
          <p:cNvPr id="7" name="Google Shape;2019;p61">
            <a:extLst>
              <a:ext uri="{FF2B5EF4-FFF2-40B4-BE49-F238E27FC236}">
                <a16:creationId xmlns:a16="http://schemas.microsoft.com/office/drawing/2014/main" id="{9EF5B44D-7E30-43BF-8226-CE5C334DADE8}"/>
              </a:ext>
            </a:extLst>
          </p:cNvPr>
          <p:cNvGrpSpPr/>
          <p:nvPr/>
        </p:nvGrpSpPr>
        <p:grpSpPr>
          <a:xfrm>
            <a:off x="1760448" y="1935482"/>
            <a:ext cx="1914022" cy="1914012"/>
            <a:chOff x="1760448" y="1935482"/>
            <a:chExt cx="1914022" cy="1914012"/>
          </a:xfrm>
        </p:grpSpPr>
        <p:cxnSp>
          <p:nvCxnSpPr>
            <p:cNvPr id="8" name="Google Shape;2020;p61">
              <a:extLst>
                <a:ext uri="{FF2B5EF4-FFF2-40B4-BE49-F238E27FC236}">
                  <a16:creationId xmlns:a16="http://schemas.microsoft.com/office/drawing/2014/main" id="{60BD000A-66FB-4700-9A56-99FD53924AAE}"/>
                </a:ext>
              </a:extLst>
            </p:cNvPr>
            <p:cNvCxnSpPr/>
            <p:nvPr/>
          </p:nvCxnSpPr>
          <p:spPr>
            <a:xfrm>
              <a:off x="1760448" y="2837995"/>
              <a:ext cx="601502" cy="0"/>
            </a:xfrm>
            <a:prstGeom prst="straightConnector1">
              <a:avLst/>
            </a:prstGeom>
            <a:noFill/>
            <a:ln w="19046" cap="flat">
              <a:solidFill>
                <a:srgbClr val="FFD770"/>
              </a:solidFill>
              <a:prstDash val="solid"/>
              <a:round/>
            </a:ln>
          </p:spPr>
        </p:cxnSp>
        <p:cxnSp>
          <p:nvCxnSpPr>
            <p:cNvPr id="9" name="Google Shape;2021;p61">
              <a:extLst>
                <a:ext uri="{FF2B5EF4-FFF2-40B4-BE49-F238E27FC236}">
                  <a16:creationId xmlns:a16="http://schemas.microsoft.com/office/drawing/2014/main" id="{287BFF99-D1B4-47AF-AC19-840BA27B7DFF}"/>
                </a:ext>
              </a:extLst>
            </p:cNvPr>
            <p:cNvCxnSpPr/>
            <p:nvPr/>
          </p:nvCxnSpPr>
          <p:spPr>
            <a:xfrm>
              <a:off x="3072978" y="2844698"/>
              <a:ext cx="601492" cy="0"/>
            </a:xfrm>
            <a:prstGeom prst="straightConnector1">
              <a:avLst/>
            </a:prstGeom>
            <a:noFill/>
            <a:ln w="19046" cap="flat">
              <a:solidFill>
                <a:srgbClr val="FFD770"/>
              </a:solidFill>
              <a:prstDash val="solid"/>
              <a:round/>
            </a:ln>
          </p:spPr>
        </p:cxnSp>
        <p:cxnSp>
          <p:nvCxnSpPr>
            <p:cNvPr id="10" name="Google Shape;2022;p61">
              <a:extLst>
                <a:ext uri="{FF2B5EF4-FFF2-40B4-BE49-F238E27FC236}">
                  <a16:creationId xmlns:a16="http://schemas.microsoft.com/office/drawing/2014/main" id="{9E8950EB-1386-4E49-B0AE-5A238D93C025}"/>
                </a:ext>
              </a:extLst>
            </p:cNvPr>
            <p:cNvCxnSpPr/>
            <p:nvPr/>
          </p:nvCxnSpPr>
          <p:spPr>
            <a:xfrm rot="5400013">
              <a:off x="2420046" y="2236233"/>
              <a:ext cx="601501" cy="0"/>
            </a:xfrm>
            <a:prstGeom prst="straightConnector1">
              <a:avLst/>
            </a:prstGeom>
            <a:noFill/>
            <a:ln w="19046" cap="flat">
              <a:solidFill>
                <a:srgbClr val="FFD770"/>
              </a:solidFill>
              <a:prstDash val="solid"/>
              <a:round/>
            </a:ln>
          </p:spPr>
        </p:cxnSp>
        <p:cxnSp>
          <p:nvCxnSpPr>
            <p:cNvPr id="11" name="Google Shape;2023;p61">
              <a:extLst>
                <a:ext uri="{FF2B5EF4-FFF2-40B4-BE49-F238E27FC236}">
                  <a16:creationId xmlns:a16="http://schemas.microsoft.com/office/drawing/2014/main" id="{28CFA1CA-3062-4EEB-A248-532E18F0C4F7}"/>
                </a:ext>
              </a:extLst>
            </p:cNvPr>
            <p:cNvCxnSpPr/>
            <p:nvPr/>
          </p:nvCxnSpPr>
          <p:spPr>
            <a:xfrm rot="5400013">
              <a:off x="2413352" y="3548744"/>
              <a:ext cx="601501" cy="0"/>
            </a:xfrm>
            <a:prstGeom prst="straightConnector1">
              <a:avLst/>
            </a:prstGeom>
            <a:noFill/>
            <a:ln w="19046" cap="flat">
              <a:solidFill>
                <a:srgbClr val="FFD770"/>
              </a:solidFill>
              <a:prstDash val="solid"/>
              <a:round/>
            </a:ln>
          </p:spPr>
        </p:cxnSp>
      </p:grpSp>
      <p:sp>
        <p:nvSpPr>
          <p:cNvPr id="12" name="Google Shape;2024;p61">
            <a:extLst>
              <a:ext uri="{FF2B5EF4-FFF2-40B4-BE49-F238E27FC236}">
                <a16:creationId xmlns:a16="http://schemas.microsoft.com/office/drawing/2014/main" id="{78606050-3171-4485-95AC-5142C4D57490}"/>
              </a:ext>
            </a:extLst>
          </p:cNvPr>
          <p:cNvSpPr txBox="1">
            <a:spLocks noGrp="1"/>
          </p:cNvSpPr>
          <p:nvPr>
            <p:ph type="title" idx="4294967295"/>
          </p:nvPr>
        </p:nvSpPr>
        <p:spPr>
          <a:xfrm>
            <a:off x="2102196" y="2478627"/>
            <a:ext cx="1205700" cy="717895"/>
          </a:xfrm>
        </p:spPr>
        <p:txBody>
          <a:bodyPr anchor="ctr" anchorCtr="1">
            <a:noAutofit/>
          </a:bodyPr>
          <a:lstStyle/>
          <a:p>
            <a:pPr lvl="0" algn="ctr"/>
            <a:r>
              <a:rPr lang="en-US" sz="1600" dirty="0"/>
              <a:t>Competitive advantage</a:t>
            </a:r>
          </a:p>
        </p:txBody>
      </p:sp>
      <p:sp>
        <p:nvSpPr>
          <p:cNvPr id="13" name="Google Shape;2025;p61">
            <a:extLst>
              <a:ext uri="{FF2B5EF4-FFF2-40B4-BE49-F238E27FC236}">
                <a16:creationId xmlns:a16="http://schemas.microsoft.com/office/drawing/2014/main" id="{3D859407-B32C-4938-8378-CBCF936FE725}"/>
              </a:ext>
            </a:extLst>
          </p:cNvPr>
          <p:cNvSpPr txBox="1"/>
          <p:nvPr/>
        </p:nvSpPr>
        <p:spPr>
          <a:xfrm>
            <a:off x="5275073" y="1663311"/>
            <a:ext cx="2581195"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Venus has a beautiful name, </a:t>
            </a:r>
          </a:p>
        </p:txBody>
      </p:sp>
      <p:sp>
        <p:nvSpPr>
          <p:cNvPr id="14" name="Google Shape;2026;p61">
            <a:extLst>
              <a:ext uri="{FF2B5EF4-FFF2-40B4-BE49-F238E27FC236}">
                <a16:creationId xmlns:a16="http://schemas.microsoft.com/office/drawing/2014/main" id="{71364BBA-F20D-41C3-A6BE-3AF2BAF078AF}"/>
              </a:ext>
            </a:extLst>
          </p:cNvPr>
          <p:cNvSpPr txBox="1"/>
          <p:nvPr/>
        </p:nvSpPr>
        <p:spPr>
          <a:xfrm>
            <a:off x="5275073" y="3293522"/>
            <a:ext cx="2547902"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Mercury is the closest planet </a:t>
            </a:r>
          </a:p>
        </p:txBody>
      </p:sp>
      <p:sp>
        <p:nvSpPr>
          <p:cNvPr id="15" name="Google Shape;2027;p61">
            <a:extLst>
              <a:ext uri="{FF2B5EF4-FFF2-40B4-BE49-F238E27FC236}">
                <a16:creationId xmlns:a16="http://schemas.microsoft.com/office/drawing/2014/main" id="{877593BF-D630-4B7F-8E36-04A6CD3B9B1C}"/>
              </a:ext>
            </a:extLst>
          </p:cNvPr>
          <p:cNvSpPr txBox="1"/>
          <p:nvPr/>
        </p:nvSpPr>
        <p:spPr>
          <a:xfrm>
            <a:off x="5275073" y="2496028"/>
            <a:ext cx="2581195"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Neptune is the farthest planet</a:t>
            </a:r>
          </a:p>
        </p:txBody>
      </p:sp>
      <p:sp>
        <p:nvSpPr>
          <p:cNvPr id="16" name="Google Shape;2028;p61">
            <a:extLst>
              <a:ext uri="{FF2B5EF4-FFF2-40B4-BE49-F238E27FC236}">
                <a16:creationId xmlns:a16="http://schemas.microsoft.com/office/drawing/2014/main" id="{6501EE1D-A693-41EC-9FAE-47E14A26C94C}"/>
              </a:ext>
            </a:extLst>
          </p:cNvPr>
          <p:cNvSpPr txBox="1"/>
          <p:nvPr/>
        </p:nvSpPr>
        <p:spPr>
          <a:xfrm>
            <a:off x="5275073" y="4073889"/>
            <a:ext cx="2547902"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Earth is the third planet </a:t>
            </a:r>
          </a:p>
        </p:txBody>
      </p:sp>
      <p:sp>
        <p:nvSpPr>
          <p:cNvPr id="17" name="Google Shape;2029;p61">
            <a:extLst>
              <a:ext uri="{FF2B5EF4-FFF2-40B4-BE49-F238E27FC236}">
                <a16:creationId xmlns:a16="http://schemas.microsoft.com/office/drawing/2014/main" id="{B7032A93-7580-46A1-984D-D249B70A2E85}"/>
              </a:ext>
            </a:extLst>
          </p:cNvPr>
          <p:cNvSpPr txBox="1">
            <a:spLocks noGrp="1"/>
          </p:cNvSpPr>
          <p:nvPr>
            <p:ph type="title" idx="4294967295"/>
          </p:nvPr>
        </p:nvSpPr>
        <p:spPr>
          <a:xfrm>
            <a:off x="5275073" y="1303577"/>
            <a:ext cx="2581195" cy="360602"/>
          </a:xfrm>
        </p:spPr>
        <p:txBody>
          <a:bodyPr anchor="ctr">
            <a:noAutofit/>
          </a:bodyPr>
          <a:lstStyle/>
          <a:p>
            <a:pPr lvl="0"/>
            <a:r>
              <a:rPr lang="en-US" sz="2400"/>
              <a:t>Brand loyalty</a:t>
            </a:r>
          </a:p>
        </p:txBody>
      </p:sp>
      <p:sp>
        <p:nvSpPr>
          <p:cNvPr id="18" name="Google Shape;2030;p61">
            <a:extLst>
              <a:ext uri="{FF2B5EF4-FFF2-40B4-BE49-F238E27FC236}">
                <a16:creationId xmlns:a16="http://schemas.microsoft.com/office/drawing/2014/main" id="{81446160-9A4F-41DD-84A4-936935703A01}"/>
              </a:ext>
            </a:extLst>
          </p:cNvPr>
          <p:cNvSpPr txBox="1">
            <a:spLocks noGrp="1"/>
          </p:cNvSpPr>
          <p:nvPr>
            <p:ph type="title" idx="4294967295"/>
          </p:nvPr>
        </p:nvSpPr>
        <p:spPr>
          <a:xfrm>
            <a:off x="5275073" y="2131951"/>
            <a:ext cx="2581195" cy="360602"/>
          </a:xfrm>
        </p:spPr>
        <p:txBody>
          <a:bodyPr anchor="ctr">
            <a:noAutofit/>
          </a:bodyPr>
          <a:lstStyle/>
          <a:p>
            <a:pPr lvl="0"/>
            <a:r>
              <a:rPr lang="en-US" sz="2400"/>
              <a:t>Innovation</a:t>
            </a:r>
          </a:p>
        </p:txBody>
      </p:sp>
      <p:sp>
        <p:nvSpPr>
          <p:cNvPr id="19" name="Google Shape;2031;p61">
            <a:extLst>
              <a:ext uri="{FF2B5EF4-FFF2-40B4-BE49-F238E27FC236}">
                <a16:creationId xmlns:a16="http://schemas.microsoft.com/office/drawing/2014/main" id="{C9C3744C-F6E1-4C02-9171-75F8B7D84DDC}"/>
              </a:ext>
            </a:extLst>
          </p:cNvPr>
          <p:cNvSpPr txBox="1">
            <a:spLocks noGrp="1"/>
          </p:cNvSpPr>
          <p:nvPr>
            <p:ph type="title" idx="4294967295"/>
          </p:nvPr>
        </p:nvSpPr>
        <p:spPr>
          <a:xfrm>
            <a:off x="5275073" y="2932526"/>
            <a:ext cx="2547902" cy="360602"/>
          </a:xfrm>
        </p:spPr>
        <p:txBody>
          <a:bodyPr anchor="ctr">
            <a:noAutofit/>
          </a:bodyPr>
          <a:lstStyle/>
          <a:p>
            <a:pPr lvl="0"/>
            <a:r>
              <a:rPr lang="en-US" sz="2400"/>
              <a:t>Scale</a:t>
            </a:r>
          </a:p>
        </p:txBody>
      </p:sp>
      <p:sp>
        <p:nvSpPr>
          <p:cNvPr id="20" name="Google Shape;2032;p61">
            <a:extLst>
              <a:ext uri="{FF2B5EF4-FFF2-40B4-BE49-F238E27FC236}">
                <a16:creationId xmlns:a16="http://schemas.microsoft.com/office/drawing/2014/main" id="{176C18EE-3791-41A0-AA34-95398A05B873}"/>
              </a:ext>
            </a:extLst>
          </p:cNvPr>
          <p:cNvSpPr txBox="1">
            <a:spLocks noGrp="1"/>
          </p:cNvSpPr>
          <p:nvPr>
            <p:ph type="title" idx="4294967295"/>
          </p:nvPr>
        </p:nvSpPr>
        <p:spPr>
          <a:xfrm>
            <a:off x="5275073" y="3713296"/>
            <a:ext cx="2547902" cy="360602"/>
          </a:xfrm>
        </p:spPr>
        <p:txBody>
          <a:bodyPr anchor="ctr">
            <a:noAutofit/>
          </a:bodyPr>
          <a:lstStyle/>
          <a:p>
            <a:pPr lvl="0"/>
            <a:r>
              <a:rPr lang="en-US" sz="2400"/>
              <a:t>Location</a:t>
            </a:r>
          </a:p>
        </p:txBody>
      </p:sp>
      <p:sp>
        <p:nvSpPr>
          <p:cNvPr id="21" name="Google Shape;2033;p61">
            <a:extLst>
              <a:ext uri="{FF2B5EF4-FFF2-40B4-BE49-F238E27FC236}">
                <a16:creationId xmlns:a16="http://schemas.microsoft.com/office/drawing/2014/main" id="{EF2D26F3-E85A-40C5-95E4-40D58F2F11B6}"/>
              </a:ext>
            </a:extLst>
          </p:cNvPr>
          <p:cNvSpPr/>
          <p:nvPr/>
        </p:nvSpPr>
        <p:spPr>
          <a:xfrm>
            <a:off x="4826203" y="1416963"/>
            <a:ext cx="455032" cy="378762"/>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A</a:t>
            </a:r>
            <a:endParaRPr lang="en-US" sz="1400" b="0" i="0" u="none" strike="noStrike" kern="0" cap="none" spc="0" baseline="0">
              <a:solidFill>
                <a:srgbClr val="000000"/>
              </a:solidFill>
              <a:uFillTx/>
              <a:latin typeface="Arial"/>
              <a:ea typeface="Arial"/>
              <a:cs typeface="Arial"/>
            </a:endParaRPr>
          </a:p>
        </p:txBody>
      </p:sp>
      <p:sp>
        <p:nvSpPr>
          <p:cNvPr id="22" name="Google Shape;2034;p61">
            <a:extLst>
              <a:ext uri="{FF2B5EF4-FFF2-40B4-BE49-F238E27FC236}">
                <a16:creationId xmlns:a16="http://schemas.microsoft.com/office/drawing/2014/main" id="{EE39FC1D-380F-4181-9DA4-860AECE99204}"/>
              </a:ext>
            </a:extLst>
          </p:cNvPr>
          <p:cNvSpPr/>
          <p:nvPr/>
        </p:nvSpPr>
        <p:spPr>
          <a:xfrm>
            <a:off x="4826203" y="2241450"/>
            <a:ext cx="455032" cy="378762"/>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B</a:t>
            </a:r>
            <a:endParaRPr lang="en-US" sz="1400" b="0" i="0" u="none" strike="noStrike" kern="0" cap="none" spc="0" baseline="0">
              <a:solidFill>
                <a:srgbClr val="000000"/>
              </a:solidFill>
              <a:uFillTx/>
              <a:latin typeface="Arial"/>
              <a:ea typeface="Arial"/>
              <a:cs typeface="Arial"/>
            </a:endParaRPr>
          </a:p>
        </p:txBody>
      </p:sp>
      <p:sp>
        <p:nvSpPr>
          <p:cNvPr id="23" name="Google Shape;2035;p61">
            <a:extLst>
              <a:ext uri="{FF2B5EF4-FFF2-40B4-BE49-F238E27FC236}">
                <a16:creationId xmlns:a16="http://schemas.microsoft.com/office/drawing/2014/main" id="{CFA1287E-EC0E-4334-A58C-C8BFA9CB6025}"/>
              </a:ext>
            </a:extLst>
          </p:cNvPr>
          <p:cNvSpPr/>
          <p:nvPr/>
        </p:nvSpPr>
        <p:spPr>
          <a:xfrm>
            <a:off x="4826203" y="3048188"/>
            <a:ext cx="455032" cy="378762"/>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C</a:t>
            </a:r>
            <a:endParaRPr lang="en-US" sz="1400" b="0" i="0" u="none" strike="noStrike" kern="0" cap="none" spc="0" baseline="0">
              <a:solidFill>
                <a:srgbClr val="000000"/>
              </a:solidFill>
              <a:uFillTx/>
              <a:latin typeface="Arial"/>
              <a:ea typeface="Arial"/>
              <a:cs typeface="Arial"/>
            </a:endParaRPr>
          </a:p>
        </p:txBody>
      </p:sp>
      <p:sp>
        <p:nvSpPr>
          <p:cNvPr id="24" name="Google Shape;2036;p61">
            <a:extLst>
              <a:ext uri="{FF2B5EF4-FFF2-40B4-BE49-F238E27FC236}">
                <a16:creationId xmlns:a16="http://schemas.microsoft.com/office/drawing/2014/main" id="{0198D591-4790-4843-9C06-1D1C7E7A1BC6}"/>
              </a:ext>
            </a:extLst>
          </p:cNvPr>
          <p:cNvSpPr/>
          <p:nvPr/>
        </p:nvSpPr>
        <p:spPr>
          <a:xfrm>
            <a:off x="4826203" y="3831582"/>
            <a:ext cx="455032" cy="378762"/>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D</a:t>
            </a:r>
            <a:endParaRPr lang="en-US" sz="1400" b="0" i="0" u="none" strike="noStrike" kern="0" cap="none" spc="0" baseline="0">
              <a:solidFill>
                <a:srgbClr val="000000"/>
              </a:solidFill>
              <a:uFillTx/>
              <a:latin typeface="Arial"/>
              <a:ea typeface="Arial"/>
              <a:cs typeface="Arial"/>
            </a:endParaRPr>
          </a:p>
        </p:txBody>
      </p:sp>
      <p:sp>
        <p:nvSpPr>
          <p:cNvPr id="25" name="Google Shape;2037;p61">
            <a:extLst>
              <a:ext uri="{FF2B5EF4-FFF2-40B4-BE49-F238E27FC236}">
                <a16:creationId xmlns:a16="http://schemas.microsoft.com/office/drawing/2014/main" id="{63BB907F-10DC-4EF6-9BAA-18DA8B8D41DF}"/>
              </a:ext>
            </a:extLst>
          </p:cNvPr>
          <p:cNvSpPr/>
          <p:nvPr/>
        </p:nvSpPr>
        <p:spPr>
          <a:xfrm>
            <a:off x="3447178" y="2516529"/>
            <a:ext cx="771369" cy="642109"/>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B</a:t>
            </a:r>
            <a:endParaRPr lang="en-US" sz="1400" b="0" i="0" u="none" strike="noStrike" kern="0" cap="none" spc="0" baseline="0">
              <a:solidFill>
                <a:srgbClr val="000000"/>
              </a:solidFill>
              <a:uFillTx/>
              <a:latin typeface="Arial"/>
              <a:ea typeface="Arial"/>
              <a:cs typeface="Arial"/>
            </a:endParaRPr>
          </a:p>
        </p:txBody>
      </p:sp>
      <p:sp>
        <p:nvSpPr>
          <p:cNvPr id="26" name="Google Shape;2038;p61">
            <a:extLst>
              <a:ext uri="{FF2B5EF4-FFF2-40B4-BE49-F238E27FC236}">
                <a16:creationId xmlns:a16="http://schemas.microsoft.com/office/drawing/2014/main" id="{C008AA0C-C8E0-4DDE-BFAF-E94BABC1D86F}"/>
              </a:ext>
            </a:extLst>
          </p:cNvPr>
          <p:cNvSpPr/>
          <p:nvPr/>
        </p:nvSpPr>
        <p:spPr>
          <a:xfrm>
            <a:off x="2331774" y="1368299"/>
            <a:ext cx="771369" cy="642109"/>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A</a:t>
            </a:r>
            <a:endParaRPr lang="en-US" sz="1400" b="0" i="0" u="none" strike="noStrike" kern="0" cap="none" spc="0" baseline="0">
              <a:solidFill>
                <a:srgbClr val="000000"/>
              </a:solidFill>
              <a:uFillTx/>
              <a:latin typeface="Arial"/>
              <a:ea typeface="Arial"/>
              <a:cs typeface="Arial"/>
            </a:endParaRPr>
          </a:p>
        </p:txBody>
      </p:sp>
      <p:sp>
        <p:nvSpPr>
          <p:cNvPr id="27" name="Google Shape;2039;p61">
            <a:extLst>
              <a:ext uri="{FF2B5EF4-FFF2-40B4-BE49-F238E27FC236}">
                <a16:creationId xmlns:a16="http://schemas.microsoft.com/office/drawing/2014/main" id="{7FDC41B7-C398-48D5-95BA-358988DA9F2D}"/>
              </a:ext>
            </a:extLst>
          </p:cNvPr>
          <p:cNvSpPr/>
          <p:nvPr/>
        </p:nvSpPr>
        <p:spPr>
          <a:xfrm>
            <a:off x="2331774" y="3678045"/>
            <a:ext cx="771369" cy="642109"/>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C</a:t>
            </a:r>
            <a:endParaRPr lang="en-US" sz="1400" b="0" i="0" u="none" strike="noStrike" kern="0" cap="none" spc="0" baseline="0">
              <a:solidFill>
                <a:srgbClr val="000000"/>
              </a:solidFill>
              <a:uFillTx/>
              <a:latin typeface="Arial"/>
              <a:ea typeface="Arial"/>
              <a:cs typeface="Arial"/>
            </a:endParaRPr>
          </a:p>
        </p:txBody>
      </p:sp>
      <p:sp>
        <p:nvSpPr>
          <p:cNvPr id="28" name="직사각형 11">
            <a:extLst>
              <a:ext uri="{FF2B5EF4-FFF2-40B4-BE49-F238E27FC236}">
                <a16:creationId xmlns:a16="http://schemas.microsoft.com/office/drawing/2014/main" id="{696EDB95-6CF9-421E-8801-CB9613E6B5D5}"/>
              </a:ext>
            </a:extLst>
          </p:cNvPr>
          <p:cNvSpPr/>
          <p:nvPr/>
        </p:nvSpPr>
        <p:spPr>
          <a:xfrm>
            <a:off x="0" y="0"/>
            <a:ext cx="343850" cy="343850"/>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
        <p:nvSpPr>
          <p:cNvPr id="29" name="직사각형 13">
            <a:extLst>
              <a:ext uri="{FF2B5EF4-FFF2-40B4-BE49-F238E27FC236}">
                <a16:creationId xmlns:a16="http://schemas.microsoft.com/office/drawing/2014/main" id="{E390DCF2-26FC-46A9-91BF-6D15AB6D3BEF}"/>
              </a:ext>
            </a:extLst>
          </p:cNvPr>
          <p:cNvSpPr/>
          <p:nvPr/>
        </p:nvSpPr>
        <p:spPr>
          <a:xfrm>
            <a:off x="8929536" y="3967526"/>
            <a:ext cx="214463" cy="1187997"/>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Google Shape;2097;p64">
            <a:extLst>
              <a:ext uri="{FF2B5EF4-FFF2-40B4-BE49-F238E27FC236}">
                <a16:creationId xmlns:a16="http://schemas.microsoft.com/office/drawing/2014/main" id="{9E5C7114-4E28-4602-AAAD-ABA51DDB0EB9}"/>
              </a:ext>
            </a:extLst>
          </p:cNvPr>
          <p:cNvSpPr/>
          <p:nvPr/>
        </p:nvSpPr>
        <p:spPr>
          <a:xfrm>
            <a:off x="4865430" y="1172114"/>
            <a:ext cx="804900" cy="670008"/>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A</a:t>
            </a:r>
            <a:endParaRPr lang="en-US" sz="1400" b="0" i="0" u="none" strike="noStrike" kern="0" cap="none" spc="0" baseline="0">
              <a:solidFill>
                <a:srgbClr val="000000"/>
              </a:solidFill>
              <a:uFillTx/>
              <a:latin typeface="Arial"/>
              <a:ea typeface="Arial"/>
              <a:cs typeface="Arial"/>
            </a:endParaRPr>
          </a:p>
        </p:txBody>
      </p:sp>
      <p:sp>
        <p:nvSpPr>
          <p:cNvPr id="3" name="Google Shape;2098;p64">
            <a:extLst>
              <a:ext uri="{FF2B5EF4-FFF2-40B4-BE49-F238E27FC236}">
                <a16:creationId xmlns:a16="http://schemas.microsoft.com/office/drawing/2014/main" id="{94CBE611-B275-449D-A2D0-27AA59F2AB7E}"/>
              </a:ext>
            </a:extLst>
          </p:cNvPr>
          <p:cNvSpPr/>
          <p:nvPr/>
        </p:nvSpPr>
        <p:spPr>
          <a:xfrm rot="5400013">
            <a:off x="1839996" y="1281491"/>
            <a:ext cx="1748058" cy="1881533"/>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847F56">
              <a:alpha val="42460"/>
            </a:srgbClr>
          </a:solidFill>
          <a:ln cap="flat">
            <a:noFill/>
            <a:prstDash val="solid"/>
          </a:ln>
        </p:spPr>
        <p:txBody>
          <a:bodyPr lIns="0" tIns="0" rIns="0" bIns="0"/>
          <a:lstStyle/>
          <a:p>
            <a:endParaRPr lang="LID4096"/>
          </a:p>
        </p:txBody>
      </p:sp>
      <p:sp>
        <p:nvSpPr>
          <p:cNvPr id="4" name="Google Shape;2099;p64">
            <a:extLst>
              <a:ext uri="{FF2B5EF4-FFF2-40B4-BE49-F238E27FC236}">
                <a16:creationId xmlns:a16="http://schemas.microsoft.com/office/drawing/2014/main" id="{FA9D572F-2324-4608-BAB7-61082D054C84}"/>
              </a:ext>
            </a:extLst>
          </p:cNvPr>
          <p:cNvSpPr txBox="1">
            <a:spLocks noGrp="1"/>
          </p:cNvSpPr>
          <p:nvPr>
            <p:ph type="title"/>
          </p:nvPr>
        </p:nvSpPr>
        <p:spPr/>
        <p:txBody>
          <a:bodyPr/>
          <a:lstStyle/>
          <a:p>
            <a:pPr lvl="0"/>
            <a:r>
              <a:rPr lang="en-US"/>
              <a:t>New product desirability chart</a:t>
            </a:r>
          </a:p>
        </p:txBody>
      </p:sp>
      <p:sp>
        <p:nvSpPr>
          <p:cNvPr id="5" name="Google Shape;2100;p64">
            <a:extLst>
              <a:ext uri="{FF2B5EF4-FFF2-40B4-BE49-F238E27FC236}">
                <a16:creationId xmlns:a16="http://schemas.microsoft.com/office/drawing/2014/main" id="{52222C53-0AD6-4E96-A8C7-BD10A4F79E5D}"/>
              </a:ext>
            </a:extLst>
          </p:cNvPr>
          <p:cNvSpPr/>
          <p:nvPr/>
        </p:nvSpPr>
        <p:spPr>
          <a:xfrm rot="5400013">
            <a:off x="2406989" y="2277775"/>
            <a:ext cx="1798149" cy="1881533"/>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948578">
              <a:alpha val="50250"/>
            </a:srgbClr>
          </a:solidFill>
          <a:ln cap="flat">
            <a:noFill/>
            <a:prstDash val="solid"/>
          </a:ln>
        </p:spPr>
        <p:txBody>
          <a:bodyPr lIns="0" tIns="0" rIns="0" bIns="0"/>
          <a:lstStyle/>
          <a:p>
            <a:endParaRPr lang="LID4096"/>
          </a:p>
        </p:txBody>
      </p:sp>
      <p:sp>
        <p:nvSpPr>
          <p:cNvPr id="6" name="Google Shape;2101;p64">
            <a:extLst>
              <a:ext uri="{FF2B5EF4-FFF2-40B4-BE49-F238E27FC236}">
                <a16:creationId xmlns:a16="http://schemas.microsoft.com/office/drawing/2014/main" id="{E5A7B5FA-B333-458C-A4B0-901289631F85}"/>
              </a:ext>
            </a:extLst>
          </p:cNvPr>
          <p:cNvSpPr/>
          <p:nvPr/>
        </p:nvSpPr>
        <p:spPr>
          <a:xfrm rot="5400013">
            <a:off x="1053864" y="2222641"/>
            <a:ext cx="1795140" cy="1881533"/>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AF9EF">
              <a:alpha val="45810"/>
            </a:srgbClr>
          </a:solidFill>
          <a:ln cap="flat">
            <a:noFill/>
            <a:prstDash val="solid"/>
          </a:ln>
        </p:spPr>
        <p:txBody>
          <a:bodyPr lIns="0" tIns="0" rIns="0" bIns="0"/>
          <a:lstStyle/>
          <a:p>
            <a:endParaRPr lang="LID4096"/>
          </a:p>
        </p:txBody>
      </p:sp>
      <p:sp>
        <p:nvSpPr>
          <p:cNvPr id="7" name="Google Shape;2102;p64">
            <a:extLst>
              <a:ext uri="{FF2B5EF4-FFF2-40B4-BE49-F238E27FC236}">
                <a16:creationId xmlns:a16="http://schemas.microsoft.com/office/drawing/2014/main" id="{3828E282-9BE0-4928-BA6B-F1DA9A6B3A49}"/>
              </a:ext>
            </a:extLst>
          </p:cNvPr>
          <p:cNvSpPr/>
          <p:nvPr/>
        </p:nvSpPr>
        <p:spPr>
          <a:xfrm rot="5400013">
            <a:off x="2379218" y="2583321"/>
            <a:ext cx="566324" cy="609548"/>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8" name="Google Shape;2103;p64">
            <a:extLst>
              <a:ext uri="{FF2B5EF4-FFF2-40B4-BE49-F238E27FC236}">
                <a16:creationId xmlns:a16="http://schemas.microsoft.com/office/drawing/2014/main" id="{165447B6-00D0-4763-A1AC-1F0384B94C37}"/>
              </a:ext>
            </a:extLst>
          </p:cNvPr>
          <p:cNvSpPr txBox="1"/>
          <p:nvPr/>
        </p:nvSpPr>
        <p:spPr>
          <a:xfrm>
            <a:off x="4772079" y="2277971"/>
            <a:ext cx="1752603" cy="4935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Mercury is the closest planet</a:t>
            </a:r>
          </a:p>
        </p:txBody>
      </p:sp>
      <p:sp>
        <p:nvSpPr>
          <p:cNvPr id="9" name="Google Shape;2104;p64">
            <a:extLst>
              <a:ext uri="{FF2B5EF4-FFF2-40B4-BE49-F238E27FC236}">
                <a16:creationId xmlns:a16="http://schemas.microsoft.com/office/drawing/2014/main" id="{E49C938A-7B10-4E72-B73B-D5EA4D8A9CE2}"/>
              </a:ext>
            </a:extLst>
          </p:cNvPr>
          <p:cNvSpPr txBox="1">
            <a:spLocks noGrp="1"/>
          </p:cNvSpPr>
          <p:nvPr>
            <p:ph type="title" idx="4294967295"/>
          </p:nvPr>
        </p:nvSpPr>
        <p:spPr>
          <a:xfrm>
            <a:off x="4772079" y="1879750"/>
            <a:ext cx="1752603" cy="360602"/>
          </a:xfrm>
        </p:spPr>
        <p:txBody>
          <a:bodyPr anchor="ctr">
            <a:noAutofit/>
          </a:bodyPr>
          <a:lstStyle/>
          <a:p>
            <a:pPr lvl="0"/>
            <a:r>
              <a:rPr lang="en-US" sz="2400"/>
              <a:t>Mercury</a:t>
            </a:r>
          </a:p>
        </p:txBody>
      </p:sp>
      <p:sp>
        <p:nvSpPr>
          <p:cNvPr id="10" name="Google Shape;2105;p64">
            <a:extLst>
              <a:ext uri="{FF2B5EF4-FFF2-40B4-BE49-F238E27FC236}">
                <a16:creationId xmlns:a16="http://schemas.microsoft.com/office/drawing/2014/main" id="{97E3CC2D-C691-4A79-A217-D3A99B9FBC45}"/>
              </a:ext>
            </a:extLst>
          </p:cNvPr>
          <p:cNvSpPr txBox="1"/>
          <p:nvPr/>
        </p:nvSpPr>
        <p:spPr>
          <a:xfrm>
            <a:off x="6650650" y="2277971"/>
            <a:ext cx="1752603" cy="4935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Jupiter is a gas giant and the biggest </a:t>
            </a:r>
          </a:p>
        </p:txBody>
      </p:sp>
      <p:sp>
        <p:nvSpPr>
          <p:cNvPr id="11" name="Google Shape;2106;p64">
            <a:extLst>
              <a:ext uri="{FF2B5EF4-FFF2-40B4-BE49-F238E27FC236}">
                <a16:creationId xmlns:a16="http://schemas.microsoft.com/office/drawing/2014/main" id="{D9DBF240-C6B8-4A47-BF0D-A86F5266E174}"/>
              </a:ext>
            </a:extLst>
          </p:cNvPr>
          <p:cNvSpPr txBox="1">
            <a:spLocks noGrp="1"/>
          </p:cNvSpPr>
          <p:nvPr>
            <p:ph type="title" idx="4294967295"/>
          </p:nvPr>
        </p:nvSpPr>
        <p:spPr>
          <a:xfrm>
            <a:off x="6650650" y="1879750"/>
            <a:ext cx="1752603" cy="360602"/>
          </a:xfrm>
        </p:spPr>
        <p:txBody>
          <a:bodyPr anchor="ctr">
            <a:noAutofit/>
          </a:bodyPr>
          <a:lstStyle/>
          <a:p>
            <a:pPr lvl="0"/>
            <a:r>
              <a:rPr lang="en-US" sz="2400"/>
              <a:t>Jupiter</a:t>
            </a:r>
          </a:p>
        </p:txBody>
      </p:sp>
      <p:sp>
        <p:nvSpPr>
          <p:cNvPr id="12" name="Google Shape;2107;p64">
            <a:extLst>
              <a:ext uri="{FF2B5EF4-FFF2-40B4-BE49-F238E27FC236}">
                <a16:creationId xmlns:a16="http://schemas.microsoft.com/office/drawing/2014/main" id="{1046066F-A5BC-434E-8FE9-4C8F987704E1}"/>
              </a:ext>
            </a:extLst>
          </p:cNvPr>
          <p:cNvSpPr txBox="1"/>
          <p:nvPr/>
        </p:nvSpPr>
        <p:spPr>
          <a:xfrm>
            <a:off x="4772079" y="4009040"/>
            <a:ext cx="1752603" cy="4935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Neptune is the farthest planet</a:t>
            </a:r>
          </a:p>
        </p:txBody>
      </p:sp>
      <p:sp>
        <p:nvSpPr>
          <p:cNvPr id="13" name="Google Shape;2108;p64">
            <a:extLst>
              <a:ext uri="{FF2B5EF4-FFF2-40B4-BE49-F238E27FC236}">
                <a16:creationId xmlns:a16="http://schemas.microsoft.com/office/drawing/2014/main" id="{7D1A16CE-B17C-428B-8961-FDE8B78280C2}"/>
              </a:ext>
            </a:extLst>
          </p:cNvPr>
          <p:cNvSpPr txBox="1">
            <a:spLocks noGrp="1"/>
          </p:cNvSpPr>
          <p:nvPr>
            <p:ph type="title" idx="4294967295"/>
          </p:nvPr>
        </p:nvSpPr>
        <p:spPr>
          <a:xfrm>
            <a:off x="4772079" y="3610819"/>
            <a:ext cx="1752603" cy="360602"/>
          </a:xfrm>
        </p:spPr>
        <p:txBody>
          <a:bodyPr anchor="ctr">
            <a:noAutofit/>
          </a:bodyPr>
          <a:lstStyle/>
          <a:p>
            <a:pPr lvl="0"/>
            <a:r>
              <a:rPr lang="en-US" sz="2400"/>
              <a:t>Neptune</a:t>
            </a:r>
          </a:p>
        </p:txBody>
      </p:sp>
      <p:sp>
        <p:nvSpPr>
          <p:cNvPr id="14" name="Google Shape;2109;p64">
            <a:extLst>
              <a:ext uri="{FF2B5EF4-FFF2-40B4-BE49-F238E27FC236}">
                <a16:creationId xmlns:a16="http://schemas.microsoft.com/office/drawing/2014/main" id="{5CE594C5-73A0-47CF-8247-2BC36060A138}"/>
              </a:ext>
            </a:extLst>
          </p:cNvPr>
          <p:cNvSpPr txBox="1"/>
          <p:nvPr/>
        </p:nvSpPr>
        <p:spPr>
          <a:xfrm>
            <a:off x="6650650" y="4009040"/>
            <a:ext cx="1752603" cy="493501"/>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Venus has a beautiful name, </a:t>
            </a:r>
          </a:p>
        </p:txBody>
      </p:sp>
      <p:sp>
        <p:nvSpPr>
          <p:cNvPr id="15" name="Google Shape;2110;p64">
            <a:extLst>
              <a:ext uri="{FF2B5EF4-FFF2-40B4-BE49-F238E27FC236}">
                <a16:creationId xmlns:a16="http://schemas.microsoft.com/office/drawing/2014/main" id="{4FBC841F-187A-4B14-AE9A-7FBF4DC70E13}"/>
              </a:ext>
            </a:extLst>
          </p:cNvPr>
          <p:cNvSpPr txBox="1">
            <a:spLocks noGrp="1"/>
          </p:cNvSpPr>
          <p:nvPr>
            <p:ph type="title" idx="4294967295"/>
          </p:nvPr>
        </p:nvSpPr>
        <p:spPr>
          <a:xfrm>
            <a:off x="6650650" y="3610819"/>
            <a:ext cx="1752603" cy="360602"/>
          </a:xfrm>
        </p:spPr>
        <p:txBody>
          <a:bodyPr anchor="ctr">
            <a:noAutofit/>
          </a:bodyPr>
          <a:lstStyle/>
          <a:p>
            <a:pPr lvl="0"/>
            <a:r>
              <a:rPr lang="en-US" sz="2400"/>
              <a:t>Venus</a:t>
            </a:r>
          </a:p>
        </p:txBody>
      </p:sp>
      <p:sp>
        <p:nvSpPr>
          <p:cNvPr id="16" name="Google Shape;2111;p64">
            <a:extLst>
              <a:ext uri="{FF2B5EF4-FFF2-40B4-BE49-F238E27FC236}">
                <a16:creationId xmlns:a16="http://schemas.microsoft.com/office/drawing/2014/main" id="{2ABB700C-6BA1-495F-B182-6CCA032CEB39}"/>
              </a:ext>
            </a:extLst>
          </p:cNvPr>
          <p:cNvSpPr txBox="1">
            <a:spLocks noGrp="1"/>
          </p:cNvSpPr>
          <p:nvPr>
            <p:ph type="title" idx="4294967295"/>
          </p:nvPr>
        </p:nvSpPr>
        <p:spPr>
          <a:xfrm>
            <a:off x="1920166" y="1590196"/>
            <a:ext cx="1608895" cy="694797"/>
          </a:xfrm>
        </p:spPr>
        <p:txBody>
          <a:bodyPr anchor="ctr" anchorCtr="1">
            <a:noAutofit/>
          </a:bodyPr>
          <a:lstStyle/>
          <a:p>
            <a:pPr lvl="0" algn="ctr"/>
            <a:r>
              <a:rPr lang="en-US" sz="1800"/>
              <a:t>People</a:t>
            </a:r>
          </a:p>
          <a:p>
            <a:pPr lvl="0" algn="ctr"/>
            <a:r>
              <a:rPr lang="en-US" sz="1800"/>
              <a:t>(Desirability)</a:t>
            </a:r>
          </a:p>
        </p:txBody>
      </p:sp>
      <p:sp>
        <p:nvSpPr>
          <p:cNvPr id="17" name="Google Shape;2112;p64">
            <a:extLst>
              <a:ext uri="{FF2B5EF4-FFF2-40B4-BE49-F238E27FC236}">
                <a16:creationId xmlns:a16="http://schemas.microsoft.com/office/drawing/2014/main" id="{0B2AD273-7315-4576-93B2-AC41DB2FB0E2}"/>
              </a:ext>
            </a:extLst>
          </p:cNvPr>
          <p:cNvSpPr txBox="1">
            <a:spLocks noGrp="1"/>
          </p:cNvSpPr>
          <p:nvPr>
            <p:ph type="title" idx="4294967295"/>
          </p:nvPr>
        </p:nvSpPr>
        <p:spPr>
          <a:xfrm>
            <a:off x="2652317" y="3001737"/>
            <a:ext cx="1608895" cy="694797"/>
          </a:xfrm>
        </p:spPr>
        <p:txBody>
          <a:bodyPr anchor="ctr" anchorCtr="1">
            <a:noAutofit/>
          </a:bodyPr>
          <a:lstStyle/>
          <a:p>
            <a:pPr lvl="0" algn="ctr"/>
            <a:r>
              <a:rPr lang="en-US" sz="1800"/>
              <a:t>Business</a:t>
            </a:r>
          </a:p>
          <a:p>
            <a:pPr lvl="0" algn="ctr"/>
            <a:r>
              <a:rPr lang="en-US" sz="1800"/>
              <a:t>(Viability)</a:t>
            </a:r>
          </a:p>
        </p:txBody>
      </p:sp>
      <p:sp>
        <p:nvSpPr>
          <p:cNvPr id="18" name="Google Shape;2114;p64">
            <a:extLst>
              <a:ext uri="{FF2B5EF4-FFF2-40B4-BE49-F238E27FC236}">
                <a16:creationId xmlns:a16="http://schemas.microsoft.com/office/drawing/2014/main" id="{28ED4E7B-A7C6-4BFD-A91E-65B220348B8C}"/>
              </a:ext>
            </a:extLst>
          </p:cNvPr>
          <p:cNvSpPr/>
          <p:nvPr/>
        </p:nvSpPr>
        <p:spPr>
          <a:xfrm>
            <a:off x="3627497" y="1829915"/>
            <a:ext cx="1099730" cy="540675"/>
          </a:xfrm>
          <a:custGeom>
            <a:avLst/>
            <a:gdLst>
              <a:gd name="f0" fmla="val w"/>
              <a:gd name="f1" fmla="val h"/>
              <a:gd name="f2" fmla="val 0"/>
              <a:gd name="f3" fmla="val 27087"/>
              <a:gd name="f4" fmla="val 23518"/>
              <a:gd name="f5" fmla="val 27086"/>
              <a:gd name="f6" fmla="val 1"/>
              <a:gd name="f7" fmla="val 1736"/>
              <a:gd name="f8" fmla="val 27053"/>
              <a:gd name="f9" fmla="val 4538"/>
              <a:gd name="f10" fmla="val 26953"/>
              <a:gd name="f11" fmla="val 7373"/>
              <a:gd name="f12" fmla="val 26919"/>
              <a:gd name="f13" fmla="val 10208"/>
              <a:gd name="f14" fmla="val 26886"/>
              <a:gd name="f15" fmla="val 12510"/>
              <a:gd name="f16" fmla="val 14778"/>
              <a:gd name="f17" fmla="val 17080"/>
              <a:gd name="f18" fmla="val 18714"/>
              <a:gd name="f19" fmla="val 27019"/>
              <a:gd name="f20" fmla="val 20349"/>
              <a:gd name="f21" fmla="val 22017"/>
              <a:gd name="f22" fmla="val 22317"/>
              <a:gd name="f23" fmla="val 22651"/>
              <a:gd name="f24" fmla="val 22984"/>
              <a:gd name="f25" fmla="val 25118"/>
              <a:gd name="f26" fmla="val 18780"/>
              <a:gd name="f27" fmla="val 23084"/>
              <a:gd name="f28" fmla="val 16745"/>
              <a:gd name="f29" fmla="val 23118"/>
              <a:gd name="f30" fmla="val 14711"/>
              <a:gd name="f31" fmla="val 23151"/>
              <a:gd name="f32" fmla="val 12676"/>
              <a:gd name="f33" fmla="val 23184"/>
              <a:gd name="f34" fmla="val 10207"/>
              <a:gd name="f35" fmla="val 23251"/>
              <a:gd name="f36" fmla="val 7772"/>
              <a:gd name="f37" fmla="val 23318"/>
              <a:gd name="f38" fmla="val 5304"/>
              <a:gd name="f39" fmla="val 23384"/>
              <a:gd name="f40" fmla="val 400"/>
              <a:gd name="f41" fmla="val 300"/>
              <a:gd name="f42" fmla="val 21683"/>
              <a:gd name="f43" fmla="val 100"/>
              <a:gd name="f44" fmla="val 19982"/>
              <a:gd name="f45" fmla="val 67"/>
              <a:gd name="f46" fmla="val 18281"/>
              <a:gd name="f47" fmla="val 15979"/>
              <a:gd name="f48" fmla="val 34"/>
              <a:gd name="f49" fmla="val 13644"/>
              <a:gd name="f50" fmla="val 11309"/>
              <a:gd name="f51" fmla="val 8674"/>
              <a:gd name="f52" fmla="val 6039"/>
              <a:gd name="f53" fmla="val 134"/>
              <a:gd name="f54" fmla="val 3403"/>
              <a:gd name="f55" fmla="val 2403"/>
              <a:gd name="f56" fmla="val 234"/>
              <a:gd name="f57" fmla="val 1402"/>
              <a:gd name="f58" fmla="val 301"/>
              <a:gd name="f59" fmla="val 1468"/>
              <a:gd name="f60" fmla="val 2369"/>
              <a:gd name="f61" fmla="val 4170"/>
              <a:gd name="f62" fmla="val 5938"/>
              <a:gd name="f63" fmla="val 335"/>
              <a:gd name="f64" fmla="val 7739"/>
              <a:gd name="f65" fmla="val 10007"/>
              <a:gd name="f66" fmla="val 12242"/>
              <a:gd name="f67" fmla="val 14511"/>
              <a:gd name="f68" fmla="val 68"/>
              <a:gd name="f69" fmla="val 15711"/>
              <a:gd name="f70" fmla="val 16912"/>
              <a:gd name="f71" fmla="val 18113"/>
              <a:gd name="f72" fmla="val 19147"/>
              <a:gd name="f73" fmla="val 20181"/>
              <a:gd name="f74" fmla="val 21182"/>
              <a:gd name="f75" fmla="val 23083"/>
              <a:gd name="f76" fmla="val 25051"/>
              <a:gd name="f77" fmla="*/ f0 1 27087"/>
              <a:gd name="f78" fmla="*/ f1 1 23518"/>
              <a:gd name="f79" fmla="val f2"/>
              <a:gd name="f80" fmla="val f3"/>
              <a:gd name="f81" fmla="val f4"/>
              <a:gd name="f82" fmla="+- f81 0 f79"/>
              <a:gd name="f83" fmla="+- f80 0 f79"/>
              <a:gd name="f84" fmla="*/ f83 1 27087"/>
              <a:gd name="f85" fmla="*/ f82 1 23518"/>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27087" h="23518">
                <a:moveTo>
                  <a:pt x="f5" y="f6"/>
                </a:moveTo>
                <a:lnTo>
                  <a:pt x="f5" y="f7"/>
                </a:lnTo>
                <a:cubicBezTo>
                  <a:pt x="f8" y="f9"/>
                  <a:pt x="f10" y="f11"/>
                  <a:pt x="f12" y="f13"/>
                </a:cubicBezTo>
                <a:cubicBezTo>
                  <a:pt x="f14" y="f15"/>
                  <a:pt x="f14" y="f16"/>
                  <a:pt x="f12" y="f17"/>
                </a:cubicBezTo>
                <a:cubicBezTo>
                  <a:pt x="f12" y="f18"/>
                  <a:pt x="f19" y="f20"/>
                  <a:pt x="f8" y="f21"/>
                </a:cubicBezTo>
                <a:cubicBezTo>
                  <a:pt x="f19" y="f22"/>
                  <a:pt x="f19" y="f23"/>
                  <a:pt x="f10" y="f24"/>
                </a:cubicBezTo>
                <a:lnTo>
                  <a:pt x="f25" y="f24"/>
                </a:lnTo>
                <a:lnTo>
                  <a:pt x="f26" y="f27"/>
                </a:lnTo>
                <a:cubicBezTo>
                  <a:pt x="f28" y="f29"/>
                  <a:pt x="f30" y="f31"/>
                  <a:pt x="f32" y="f33"/>
                </a:cubicBezTo>
                <a:cubicBezTo>
                  <a:pt x="f34" y="f35"/>
                  <a:pt x="f36" y="f37"/>
                  <a:pt x="f38" y="f39"/>
                </a:cubicBezTo>
                <a:lnTo>
                  <a:pt x="f40" y="f4"/>
                </a:lnTo>
                <a:cubicBezTo>
                  <a:pt x="f41" y="f42"/>
                  <a:pt x="f43" y="f44"/>
                  <a:pt x="f45" y="f46"/>
                </a:cubicBezTo>
                <a:cubicBezTo>
                  <a:pt x="f2" y="f47"/>
                  <a:pt x="f48" y="f49"/>
                  <a:pt x="f45" y="f50"/>
                </a:cubicBezTo>
                <a:cubicBezTo>
                  <a:pt x="f45" y="f51"/>
                  <a:pt x="f43" y="f52"/>
                  <a:pt x="f53" y="f54"/>
                </a:cubicBezTo>
                <a:cubicBezTo>
                  <a:pt x="f53" y="f55"/>
                  <a:pt x="f56" y="f57"/>
                  <a:pt x="f41" y="f58"/>
                </a:cubicBezTo>
                <a:lnTo>
                  <a:pt x="f59" y="f58"/>
                </a:lnTo>
                <a:lnTo>
                  <a:pt x="f60" y="f58"/>
                </a:lnTo>
                <a:cubicBezTo>
                  <a:pt x="f61" y="f58"/>
                  <a:pt x="f62" y="f63"/>
                  <a:pt x="f64" y="f58"/>
                </a:cubicBezTo>
                <a:cubicBezTo>
                  <a:pt x="f65" y="f56"/>
                  <a:pt x="f66" y="f53"/>
                  <a:pt x="f67" y="f68"/>
                </a:cubicBezTo>
                <a:cubicBezTo>
                  <a:pt x="f69" y="f48"/>
                  <a:pt x="f70" y="f68"/>
                  <a:pt x="f71" y="f68"/>
                </a:cubicBezTo>
                <a:cubicBezTo>
                  <a:pt x="f72" y="f68"/>
                  <a:pt x="f73" y="f6"/>
                  <a:pt x="f74" y="f6"/>
                </a:cubicBezTo>
                <a:cubicBezTo>
                  <a:pt x="f75" y="f6"/>
                  <a:pt x="f7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legreya Sans"/>
                <a:ea typeface="Alegreya Sans"/>
                <a:cs typeface="Alegreya Sans"/>
              </a:rPr>
              <a:t>Emotional Innovation</a:t>
            </a:r>
          </a:p>
        </p:txBody>
      </p:sp>
      <p:sp>
        <p:nvSpPr>
          <p:cNvPr id="19" name="Google Shape;2115;p64">
            <a:extLst>
              <a:ext uri="{FF2B5EF4-FFF2-40B4-BE49-F238E27FC236}">
                <a16:creationId xmlns:a16="http://schemas.microsoft.com/office/drawing/2014/main" id="{17E3D251-3AE4-48C8-A8E7-95E6290F2206}"/>
              </a:ext>
            </a:extLst>
          </p:cNvPr>
          <p:cNvSpPr/>
          <p:nvPr/>
        </p:nvSpPr>
        <p:spPr>
          <a:xfrm>
            <a:off x="714503" y="1759250"/>
            <a:ext cx="1099730" cy="540675"/>
          </a:xfrm>
          <a:custGeom>
            <a:avLst/>
            <a:gdLst>
              <a:gd name="f0" fmla="val w"/>
              <a:gd name="f1" fmla="val h"/>
              <a:gd name="f2" fmla="val 0"/>
              <a:gd name="f3" fmla="val 27087"/>
              <a:gd name="f4" fmla="val 23518"/>
              <a:gd name="f5" fmla="val 27086"/>
              <a:gd name="f6" fmla="val 1"/>
              <a:gd name="f7" fmla="val 1736"/>
              <a:gd name="f8" fmla="val 27053"/>
              <a:gd name="f9" fmla="val 4538"/>
              <a:gd name="f10" fmla="val 26953"/>
              <a:gd name="f11" fmla="val 7373"/>
              <a:gd name="f12" fmla="val 26919"/>
              <a:gd name="f13" fmla="val 10208"/>
              <a:gd name="f14" fmla="val 26886"/>
              <a:gd name="f15" fmla="val 12510"/>
              <a:gd name="f16" fmla="val 14778"/>
              <a:gd name="f17" fmla="val 17080"/>
              <a:gd name="f18" fmla="val 18714"/>
              <a:gd name="f19" fmla="val 27019"/>
              <a:gd name="f20" fmla="val 20349"/>
              <a:gd name="f21" fmla="val 22017"/>
              <a:gd name="f22" fmla="val 22317"/>
              <a:gd name="f23" fmla="val 22651"/>
              <a:gd name="f24" fmla="val 22984"/>
              <a:gd name="f25" fmla="val 25118"/>
              <a:gd name="f26" fmla="val 18780"/>
              <a:gd name="f27" fmla="val 23084"/>
              <a:gd name="f28" fmla="val 16745"/>
              <a:gd name="f29" fmla="val 23118"/>
              <a:gd name="f30" fmla="val 14711"/>
              <a:gd name="f31" fmla="val 23151"/>
              <a:gd name="f32" fmla="val 12676"/>
              <a:gd name="f33" fmla="val 23184"/>
              <a:gd name="f34" fmla="val 10207"/>
              <a:gd name="f35" fmla="val 23251"/>
              <a:gd name="f36" fmla="val 7772"/>
              <a:gd name="f37" fmla="val 23318"/>
              <a:gd name="f38" fmla="val 5304"/>
              <a:gd name="f39" fmla="val 23384"/>
              <a:gd name="f40" fmla="val 400"/>
              <a:gd name="f41" fmla="val 300"/>
              <a:gd name="f42" fmla="val 21683"/>
              <a:gd name="f43" fmla="val 100"/>
              <a:gd name="f44" fmla="val 19982"/>
              <a:gd name="f45" fmla="val 67"/>
              <a:gd name="f46" fmla="val 18281"/>
              <a:gd name="f47" fmla="val 15979"/>
              <a:gd name="f48" fmla="val 34"/>
              <a:gd name="f49" fmla="val 13644"/>
              <a:gd name="f50" fmla="val 11309"/>
              <a:gd name="f51" fmla="val 8674"/>
              <a:gd name="f52" fmla="val 6039"/>
              <a:gd name="f53" fmla="val 134"/>
              <a:gd name="f54" fmla="val 3403"/>
              <a:gd name="f55" fmla="val 2403"/>
              <a:gd name="f56" fmla="val 234"/>
              <a:gd name="f57" fmla="val 1402"/>
              <a:gd name="f58" fmla="val 301"/>
              <a:gd name="f59" fmla="val 1468"/>
              <a:gd name="f60" fmla="val 2369"/>
              <a:gd name="f61" fmla="val 4170"/>
              <a:gd name="f62" fmla="val 5938"/>
              <a:gd name="f63" fmla="val 335"/>
              <a:gd name="f64" fmla="val 7739"/>
              <a:gd name="f65" fmla="val 10007"/>
              <a:gd name="f66" fmla="val 12242"/>
              <a:gd name="f67" fmla="val 14511"/>
              <a:gd name="f68" fmla="val 68"/>
              <a:gd name="f69" fmla="val 15711"/>
              <a:gd name="f70" fmla="val 16912"/>
              <a:gd name="f71" fmla="val 18113"/>
              <a:gd name="f72" fmla="val 19147"/>
              <a:gd name="f73" fmla="val 20181"/>
              <a:gd name="f74" fmla="val 21182"/>
              <a:gd name="f75" fmla="val 23083"/>
              <a:gd name="f76" fmla="val 25051"/>
              <a:gd name="f77" fmla="*/ f0 1 27087"/>
              <a:gd name="f78" fmla="*/ f1 1 23518"/>
              <a:gd name="f79" fmla="val f2"/>
              <a:gd name="f80" fmla="val f3"/>
              <a:gd name="f81" fmla="val f4"/>
              <a:gd name="f82" fmla="+- f81 0 f79"/>
              <a:gd name="f83" fmla="+- f80 0 f79"/>
              <a:gd name="f84" fmla="*/ f83 1 27087"/>
              <a:gd name="f85" fmla="*/ f82 1 23518"/>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27087" h="23518">
                <a:moveTo>
                  <a:pt x="f5" y="f6"/>
                </a:moveTo>
                <a:lnTo>
                  <a:pt x="f5" y="f7"/>
                </a:lnTo>
                <a:cubicBezTo>
                  <a:pt x="f8" y="f9"/>
                  <a:pt x="f10" y="f11"/>
                  <a:pt x="f12" y="f13"/>
                </a:cubicBezTo>
                <a:cubicBezTo>
                  <a:pt x="f14" y="f15"/>
                  <a:pt x="f14" y="f16"/>
                  <a:pt x="f12" y="f17"/>
                </a:cubicBezTo>
                <a:cubicBezTo>
                  <a:pt x="f12" y="f18"/>
                  <a:pt x="f19" y="f20"/>
                  <a:pt x="f8" y="f21"/>
                </a:cubicBezTo>
                <a:cubicBezTo>
                  <a:pt x="f19" y="f22"/>
                  <a:pt x="f19" y="f23"/>
                  <a:pt x="f10" y="f24"/>
                </a:cubicBezTo>
                <a:lnTo>
                  <a:pt x="f25" y="f24"/>
                </a:lnTo>
                <a:lnTo>
                  <a:pt x="f26" y="f27"/>
                </a:lnTo>
                <a:cubicBezTo>
                  <a:pt x="f28" y="f29"/>
                  <a:pt x="f30" y="f31"/>
                  <a:pt x="f32" y="f33"/>
                </a:cubicBezTo>
                <a:cubicBezTo>
                  <a:pt x="f34" y="f35"/>
                  <a:pt x="f36" y="f37"/>
                  <a:pt x="f38" y="f39"/>
                </a:cubicBezTo>
                <a:lnTo>
                  <a:pt x="f40" y="f4"/>
                </a:lnTo>
                <a:cubicBezTo>
                  <a:pt x="f41" y="f42"/>
                  <a:pt x="f43" y="f44"/>
                  <a:pt x="f45" y="f46"/>
                </a:cubicBezTo>
                <a:cubicBezTo>
                  <a:pt x="f2" y="f47"/>
                  <a:pt x="f48" y="f49"/>
                  <a:pt x="f45" y="f50"/>
                </a:cubicBezTo>
                <a:cubicBezTo>
                  <a:pt x="f45" y="f51"/>
                  <a:pt x="f43" y="f52"/>
                  <a:pt x="f53" y="f54"/>
                </a:cubicBezTo>
                <a:cubicBezTo>
                  <a:pt x="f53" y="f55"/>
                  <a:pt x="f56" y="f57"/>
                  <a:pt x="f41" y="f58"/>
                </a:cubicBezTo>
                <a:lnTo>
                  <a:pt x="f59" y="f58"/>
                </a:lnTo>
                <a:lnTo>
                  <a:pt x="f60" y="f58"/>
                </a:lnTo>
                <a:cubicBezTo>
                  <a:pt x="f61" y="f58"/>
                  <a:pt x="f62" y="f63"/>
                  <a:pt x="f64" y="f58"/>
                </a:cubicBezTo>
                <a:cubicBezTo>
                  <a:pt x="f65" y="f56"/>
                  <a:pt x="f66" y="f53"/>
                  <a:pt x="f67" y="f68"/>
                </a:cubicBezTo>
                <a:cubicBezTo>
                  <a:pt x="f69" y="f48"/>
                  <a:pt x="f70" y="f68"/>
                  <a:pt x="f71" y="f68"/>
                </a:cubicBezTo>
                <a:cubicBezTo>
                  <a:pt x="f72" y="f68"/>
                  <a:pt x="f73" y="f6"/>
                  <a:pt x="f74" y="f6"/>
                </a:cubicBezTo>
                <a:cubicBezTo>
                  <a:pt x="f75" y="f6"/>
                  <a:pt x="f7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legreya Sans"/>
                <a:ea typeface="Alegreya Sans"/>
                <a:cs typeface="Alegreya Sans"/>
              </a:rPr>
              <a:t>Functional Innovation</a:t>
            </a:r>
          </a:p>
        </p:txBody>
      </p:sp>
      <p:sp>
        <p:nvSpPr>
          <p:cNvPr id="20" name="Google Shape;2116;p64">
            <a:extLst>
              <a:ext uri="{FF2B5EF4-FFF2-40B4-BE49-F238E27FC236}">
                <a16:creationId xmlns:a16="http://schemas.microsoft.com/office/drawing/2014/main" id="{3351860C-E1B2-4DBC-8CD7-2202545DC895}"/>
              </a:ext>
            </a:extLst>
          </p:cNvPr>
          <p:cNvSpPr/>
          <p:nvPr/>
        </p:nvSpPr>
        <p:spPr>
          <a:xfrm>
            <a:off x="2088901" y="3874577"/>
            <a:ext cx="1099730" cy="540675"/>
          </a:xfrm>
          <a:custGeom>
            <a:avLst/>
            <a:gdLst>
              <a:gd name="f0" fmla="val w"/>
              <a:gd name="f1" fmla="val h"/>
              <a:gd name="f2" fmla="val 0"/>
              <a:gd name="f3" fmla="val 27087"/>
              <a:gd name="f4" fmla="val 23518"/>
              <a:gd name="f5" fmla="val 27086"/>
              <a:gd name="f6" fmla="val 1"/>
              <a:gd name="f7" fmla="val 1736"/>
              <a:gd name="f8" fmla="val 27053"/>
              <a:gd name="f9" fmla="val 4538"/>
              <a:gd name="f10" fmla="val 26953"/>
              <a:gd name="f11" fmla="val 7373"/>
              <a:gd name="f12" fmla="val 26919"/>
              <a:gd name="f13" fmla="val 10208"/>
              <a:gd name="f14" fmla="val 26886"/>
              <a:gd name="f15" fmla="val 12510"/>
              <a:gd name="f16" fmla="val 14778"/>
              <a:gd name="f17" fmla="val 17080"/>
              <a:gd name="f18" fmla="val 18714"/>
              <a:gd name="f19" fmla="val 27019"/>
              <a:gd name="f20" fmla="val 20349"/>
              <a:gd name="f21" fmla="val 22017"/>
              <a:gd name="f22" fmla="val 22317"/>
              <a:gd name="f23" fmla="val 22651"/>
              <a:gd name="f24" fmla="val 22984"/>
              <a:gd name="f25" fmla="val 25118"/>
              <a:gd name="f26" fmla="val 18780"/>
              <a:gd name="f27" fmla="val 23084"/>
              <a:gd name="f28" fmla="val 16745"/>
              <a:gd name="f29" fmla="val 23118"/>
              <a:gd name="f30" fmla="val 14711"/>
              <a:gd name="f31" fmla="val 23151"/>
              <a:gd name="f32" fmla="val 12676"/>
              <a:gd name="f33" fmla="val 23184"/>
              <a:gd name="f34" fmla="val 10207"/>
              <a:gd name="f35" fmla="val 23251"/>
              <a:gd name="f36" fmla="val 7772"/>
              <a:gd name="f37" fmla="val 23318"/>
              <a:gd name="f38" fmla="val 5304"/>
              <a:gd name="f39" fmla="val 23384"/>
              <a:gd name="f40" fmla="val 400"/>
              <a:gd name="f41" fmla="val 300"/>
              <a:gd name="f42" fmla="val 21683"/>
              <a:gd name="f43" fmla="val 100"/>
              <a:gd name="f44" fmla="val 19982"/>
              <a:gd name="f45" fmla="val 67"/>
              <a:gd name="f46" fmla="val 18281"/>
              <a:gd name="f47" fmla="val 15979"/>
              <a:gd name="f48" fmla="val 34"/>
              <a:gd name="f49" fmla="val 13644"/>
              <a:gd name="f50" fmla="val 11309"/>
              <a:gd name="f51" fmla="val 8674"/>
              <a:gd name="f52" fmla="val 6039"/>
              <a:gd name="f53" fmla="val 134"/>
              <a:gd name="f54" fmla="val 3403"/>
              <a:gd name="f55" fmla="val 2403"/>
              <a:gd name="f56" fmla="val 234"/>
              <a:gd name="f57" fmla="val 1402"/>
              <a:gd name="f58" fmla="val 301"/>
              <a:gd name="f59" fmla="val 1468"/>
              <a:gd name="f60" fmla="val 2369"/>
              <a:gd name="f61" fmla="val 4170"/>
              <a:gd name="f62" fmla="val 5938"/>
              <a:gd name="f63" fmla="val 335"/>
              <a:gd name="f64" fmla="val 7739"/>
              <a:gd name="f65" fmla="val 10007"/>
              <a:gd name="f66" fmla="val 12242"/>
              <a:gd name="f67" fmla="val 14511"/>
              <a:gd name="f68" fmla="val 68"/>
              <a:gd name="f69" fmla="val 15711"/>
              <a:gd name="f70" fmla="val 16912"/>
              <a:gd name="f71" fmla="val 18113"/>
              <a:gd name="f72" fmla="val 19147"/>
              <a:gd name="f73" fmla="val 20181"/>
              <a:gd name="f74" fmla="val 21182"/>
              <a:gd name="f75" fmla="val 23083"/>
              <a:gd name="f76" fmla="val 25051"/>
              <a:gd name="f77" fmla="*/ f0 1 27087"/>
              <a:gd name="f78" fmla="*/ f1 1 23518"/>
              <a:gd name="f79" fmla="val f2"/>
              <a:gd name="f80" fmla="val f3"/>
              <a:gd name="f81" fmla="val f4"/>
              <a:gd name="f82" fmla="+- f81 0 f79"/>
              <a:gd name="f83" fmla="+- f80 0 f79"/>
              <a:gd name="f84" fmla="*/ f83 1 27087"/>
              <a:gd name="f85" fmla="*/ f82 1 23518"/>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27087" h="23518">
                <a:moveTo>
                  <a:pt x="f5" y="f6"/>
                </a:moveTo>
                <a:lnTo>
                  <a:pt x="f5" y="f7"/>
                </a:lnTo>
                <a:cubicBezTo>
                  <a:pt x="f8" y="f9"/>
                  <a:pt x="f10" y="f11"/>
                  <a:pt x="f12" y="f13"/>
                </a:cubicBezTo>
                <a:cubicBezTo>
                  <a:pt x="f14" y="f15"/>
                  <a:pt x="f14" y="f16"/>
                  <a:pt x="f12" y="f17"/>
                </a:cubicBezTo>
                <a:cubicBezTo>
                  <a:pt x="f12" y="f18"/>
                  <a:pt x="f19" y="f20"/>
                  <a:pt x="f8" y="f21"/>
                </a:cubicBezTo>
                <a:cubicBezTo>
                  <a:pt x="f19" y="f22"/>
                  <a:pt x="f19" y="f23"/>
                  <a:pt x="f10" y="f24"/>
                </a:cubicBezTo>
                <a:lnTo>
                  <a:pt x="f25" y="f24"/>
                </a:lnTo>
                <a:lnTo>
                  <a:pt x="f26" y="f27"/>
                </a:lnTo>
                <a:cubicBezTo>
                  <a:pt x="f28" y="f29"/>
                  <a:pt x="f30" y="f31"/>
                  <a:pt x="f32" y="f33"/>
                </a:cubicBezTo>
                <a:cubicBezTo>
                  <a:pt x="f34" y="f35"/>
                  <a:pt x="f36" y="f37"/>
                  <a:pt x="f38" y="f39"/>
                </a:cubicBezTo>
                <a:lnTo>
                  <a:pt x="f40" y="f4"/>
                </a:lnTo>
                <a:cubicBezTo>
                  <a:pt x="f41" y="f42"/>
                  <a:pt x="f43" y="f44"/>
                  <a:pt x="f45" y="f46"/>
                </a:cubicBezTo>
                <a:cubicBezTo>
                  <a:pt x="f2" y="f47"/>
                  <a:pt x="f48" y="f49"/>
                  <a:pt x="f45" y="f50"/>
                </a:cubicBezTo>
                <a:cubicBezTo>
                  <a:pt x="f45" y="f51"/>
                  <a:pt x="f43" y="f52"/>
                  <a:pt x="f53" y="f54"/>
                </a:cubicBezTo>
                <a:cubicBezTo>
                  <a:pt x="f53" y="f55"/>
                  <a:pt x="f56" y="f57"/>
                  <a:pt x="f41" y="f58"/>
                </a:cubicBezTo>
                <a:lnTo>
                  <a:pt x="f59" y="f58"/>
                </a:lnTo>
                <a:lnTo>
                  <a:pt x="f60" y="f58"/>
                </a:lnTo>
                <a:cubicBezTo>
                  <a:pt x="f61" y="f58"/>
                  <a:pt x="f62" y="f63"/>
                  <a:pt x="f64" y="f58"/>
                </a:cubicBezTo>
                <a:cubicBezTo>
                  <a:pt x="f65" y="f56"/>
                  <a:pt x="f66" y="f53"/>
                  <a:pt x="f67" y="f68"/>
                </a:cubicBezTo>
                <a:cubicBezTo>
                  <a:pt x="f69" y="f48"/>
                  <a:pt x="f70" y="f68"/>
                  <a:pt x="f71" y="f68"/>
                </a:cubicBezTo>
                <a:cubicBezTo>
                  <a:pt x="f72" y="f68"/>
                  <a:pt x="f73" y="f6"/>
                  <a:pt x="f74" y="f6"/>
                </a:cubicBezTo>
                <a:cubicBezTo>
                  <a:pt x="f75" y="f6"/>
                  <a:pt x="f7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legreya Sans"/>
                <a:ea typeface="Alegreya Sans"/>
                <a:cs typeface="Alegreya Sans"/>
              </a:rPr>
              <a:t>Process Innovation</a:t>
            </a:r>
          </a:p>
        </p:txBody>
      </p:sp>
      <p:sp>
        <p:nvSpPr>
          <p:cNvPr id="21" name="Google Shape;2117;p64">
            <a:extLst>
              <a:ext uri="{FF2B5EF4-FFF2-40B4-BE49-F238E27FC236}">
                <a16:creationId xmlns:a16="http://schemas.microsoft.com/office/drawing/2014/main" id="{05EAC6AB-9986-4549-B32D-FA5B9EF1B3AA}"/>
              </a:ext>
            </a:extLst>
          </p:cNvPr>
          <p:cNvSpPr/>
          <p:nvPr/>
        </p:nvSpPr>
        <p:spPr>
          <a:xfrm>
            <a:off x="6666606" y="1172114"/>
            <a:ext cx="804900" cy="670008"/>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B</a:t>
            </a:r>
            <a:endParaRPr lang="en-US" sz="1400" b="0" i="0" u="none" strike="noStrike" kern="0" cap="none" spc="0" baseline="0">
              <a:solidFill>
                <a:srgbClr val="000000"/>
              </a:solidFill>
              <a:uFillTx/>
              <a:latin typeface="Arial"/>
              <a:ea typeface="Arial"/>
              <a:cs typeface="Arial"/>
            </a:endParaRPr>
          </a:p>
        </p:txBody>
      </p:sp>
      <p:sp>
        <p:nvSpPr>
          <p:cNvPr id="22" name="Google Shape;2118;p64">
            <a:extLst>
              <a:ext uri="{FF2B5EF4-FFF2-40B4-BE49-F238E27FC236}">
                <a16:creationId xmlns:a16="http://schemas.microsoft.com/office/drawing/2014/main" id="{FC1C60E6-EC07-4DD3-BD0F-F7AA4B30EBA3}"/>
              </a:ext>
            </a:extLst>
          </p:cNvPr>
          <p:cNvSpPr/>
          <p:nvPr/>
        </p:nvSpPr>
        <p:spPr>
          <a:xfrm>
            <a:off x="4865430" y="2903183"/>
            <a:ext cx="804900" cy="670008"/>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C</a:t>
            </a:r>
            <a:endParaRPr lang="en-US" sz="1400" b="0" i="0" u="none" strike="noStrike" kern="0" cap="none" spc="0" baseline="0">
              <a:solidFill>
                <a:srgbClr val="000000"/>
              </a:solidFill>
              <a:uFillTx/>
              <a:latin typeface="Arial"/>
              <a:ea typeface="Arial"/>
              <a:cs typeface="Arial"/>
            </a:endParaRPr>
          </a:p>
        </p:txBody>
      </p:sp>
      <p:sp>
        <p:nvSpPr>
          <p:cNvPr id="23" name="Google Shape;2119;p64">
            <a:extLst>
              <a:ext uri="{FF2B5EF4-FFF2-40B4-BE49-F238E27FC236}">
                <a16:creationId xmlns:a16="http://schemas.microsoft.com/office/drawing/2014/main" id="{BB47922A-76E0-4DC5-B97A-E1255B5F4D4A}"/>
              </a:ext>
            </a:extLst>
          </p:cNvPr>
          <p:cNvSpPr/>
          <p:nvPr/>
        </p:nvSpPr>
        <p:spPr>
          <a:xfrm>
            <a:off x="6666606" y="2903183"/>
            <a:ext cx="804900" cy="670008"/>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D77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0" i="0" u="none" strike="noStrike" kern="0" cap="none" spc="0" baseline="0">
                <a:solidFill>
                  <a:srgbClr val="3A1603"/>
                </a:solidFill>
                <a:uFillTx/>
                <a:latin typeface="Rakkas"/>
                <a:ea typeface="Rakkas"/>
                <a:cs typeface="Rakkas"/>
              </a:rPr>
              <a:t>D</a:t>
            </a:r>
            <a:endParaRPr lang="en-US" sz="1400" b="0" i="0" u="none" strike="noStrike" kern="0" cap="none" spc="0" baseline="0">
              <a:solidFill>
                <a:srgbClr val="000000"/>
              </a:solidFill>
              <a:uFillTx/>
              <a:latin typeface="Arial"/>
              <a:ea typeface="Arial"/>
              <a:cs typeface="Arial"/>
            </a:endParaRPr>
          </a:p>
        </p:txBody>
      </p:sp>
      <p:pic>
        <p:nvPicPr>
          <p:cNvPr id="24" name="Imagen 1">
            <a:extLst>
              <a:ext uri="{FF2B5EF4-FFF2-40B4-BE49-F238E27FC236}">
                <a16:creationId xmlns:a16="http://schemas.microsoft.com/office/drawing/2014/main" id="{33A63F9B-FFE4-403C-AF94-E791DF1FE708}"/>
              </a:ext>
            </a:extLst>
          </p:cNvPr>
          <p:cNvPicPr>
            <a:picLocks noChangeAspect="1"/>
          </p:cNvPicPr>
          <p:nvPr/>
        </p:nvPicPr>
        <p:blipFill>
          <a:blip r:embed="rId3"/>
          <a:stretch>
            <a:fillRect/>
          </a:stretch>
        </p:blipFill>
        <p:spPr>
          <a:xfrm>
            <a:off x="984022" y="2493559"/>
            <a:ext cx="1144499" cy="1651351"/>
          </a:xfrm>
          <a:prstGeom prst="rect">
            <a:avLst/>
          </a:prstGeom>
          <a:noFill/>
          <a:ln cap="flat">
            <a:noFill/>
          </a:ln>
        </p:spPr>
      </p:pic>
      <p:grpSp>
        <p:nvGrpSpPr>
          <p:cNvPr id="25" name="Grupo 24">
            <a:extLst>
              <a:ext uri="{FF2B5EF4-FFF2-40B4-BE49-F238E27FC236}">
                <a16:creationId xmlns:a16="http://schemas.microsoft.com/office/drawing/2014/main" id="{9773045D-7EDD-4FEE-8FD4-A5E46AD79DF2}"/>
              </a:ext>
            </a:extLst>
          </p:cNvPr>
          <p:cNvGrpSpPr/>
          <p:nvPr/>
        </p:nvGrpSpPr>
        <p:grpSpPr>
          <a:xfrm>
            <a:off x="3813" y="4781717"/>
            <a:ext cx="9140186" cy="368393"/>
            <a:chOff x="3813" y="4781717"/>
            <a:chExt cx="9140186" cy="368393"/>
          </a:xfrm>
        </p:grpSpPr>
        <p:sp>
          <p:nvSpPr>
            <p:cNvPr id="26" name="Forma libre: forma 25">
              <a:extLst>
                <a:ext uri="{FF2B5EF4-FFF2-40B4-BE49-F238E27FC236}">
                  <a16:creationId xmlns:a16="http://schemas.microsoft.com/office/drawing/2014/main" id="{E0B5B670-2C26-4387-B52B-35DF6A94547A}"/>
                </a:ext>
              </a:extLst>
            </p:cNvPr>
            <p:cNvSpPr/>
            <p:nvPr/>
          </p:nvSpPr>
          <p:spPr>
            <a:xfrm>
              <a:off x="3813" y="4781717"/>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7" name="Forma libre: forma 26">
              <a:extLst>
                <a:ext uri="{FF2B5EF4-FFF2-40B4-BE49-F238E27FC236}">
                  <a16:creationId xmlns:a16="http://schemas.microsoft.com/office/drawing/2014/main" id="{4128E683-F4A7-4C8F-B729-D6893F4F0C9F}"/>
                </a:ext>
              </a:extLst>
            </p:cNvPr>
            <p:cNvSpPr/>
            <p:nvPr/>
          </p:nvSpPr>
          <p:spPr>
            <a:xfrm>
              <a:off x="6939335" y="4976210"/>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Freeform 14">
            <a:extLst>
              <a:ext uri="{FF2B5EF4-FFF2-40B4-BE49-F238E27FC236}">
                <a16:creationId xmlns:a16="http://schemas.microsoft.com/office/drawing/2014/main" id="{8D352A04-4E44-42C3-BB95-98530B2F50AE}"/>
              </a:ext>
            </a:extLst>
          </p:cNvPr>
          <p:cNvSpPr/>
          <p:nvPr/>
        </p:nvSpPr>
        <p:spPr>
          <a:xfrm rot="10799991">
            <a:off x="135770" y="480270"/>
            <a:ext cx="6738625" cy="4663229"/>
          </a:xfrm>
          <a:custGeom>
            <a:avLst/>
            <a:gdLst>
              <a:gd name="f0" fmla="val 10800000"/>
              <a:gd name="f1" fmla="val 5400000"/>
              <a:gd name="f2" fmla="val 180"/>
              <a:gd name="f3" fmla="val w"/>
              <a:gd name="f4" fmla="val h"/>
              <a:gd name="f5" fmla="val 0"/>
              <a:gd name="f6" fmla="val 3849"/>
              <a:gd name="f7" fmla="val 2564"/>
              <a:gd name="f8" fmla="val 2364"/>
              <a:gd name="f9" fmla="val 1"/>
              <a:gd name="f10" fmla="val 2556"/>
              <a:gd name="f11" fmla="val 3222"/>
              <a:gd name="f12" fmla="val 861"/>
              <a:gd name="f13" fmla="val 863"/>
              <a:gd name="f14" fmla="val 1982"/>
              <a:gd name="f15" fmla="+- 0 0 -90"/>
              <a:gd name="f16" fmla="*/ f3 1 3849"/>
              <a:gd name="f17" fmla="*/ f4 1 2564"/>
              <a:gd name="f18" fmla="val f5"/>
              <a:gd name="f19" fmla="val f6"/>
              <a:gd name="f20" fmla="val f7"/>
              <a:gd name="f21" fmla="*/ f15 f0 1"/>
              <a:gd name="f22" fmla="+- f20 0 f18"/>
              <a:gd name="f23" fmla="+- f19 0 f18"/>
              <a:gd name="f24" fmla="*/ f21 1 f2"/>
              <a:gd name="f25" fmla="*/ f23 1 3849"/>
              <a:gd name="f26" fmla="*/ f22 1 2564"/>
              <a:gd name="f27" fmla="*/ 2364 f23 1"/>
              <a:gd name="f28" fmla="*/ 1 f22 1"/>
              <a:gd name="f29" fmla="*/ 2556 f23 1"/>
              <a:gd name="f30" fmla="*/ 3849 f23 1"/>
              <a:gd name="f31" fmla="*/ 3222 f23 1"/>
              <a:gd name="f32" fmla="*/ 861 f22 1"/>
              <a:gd name="f33" fmla="*/ 863 f22 1"/>
              <a:gd name="f34" fmla="*/ 1982 f23 1"/>
              <a:gd name="f35" fmla="*/ 2564 f22 1"/>
              <a:gd name="f36" fmla="*/ 0 f23 1"/>
              <a:gd name="f37" fmla="*/ 0 f22 1"/>
              <a:gd name="f38" fmla="+- f24 0 f1"/>
              <a:gd name="f39" fmla="*/ f27 1 3849"/>
              <a:gd name="f40" fmla="*/ f28 1 2564"/>
              <a:gd name="f41" fmla="*/ f29 1 3849"/>
              <a:gd name="f42" fmla="*/ f30 1 3849"/>
              <a:gd name="f43" fmla="*/ f31 1 3849"/>
              <a:gd name="f44" fmla="*/ f32 1 2564"/>
              <a:gd name="f45" fmla="*/ f33 1 2564"/>
              <a:gd name="f46" fmla="*/ f34 1 3849"/>
              <a:gd name="f47" fmla="*/ f35 1 2564"/>
              <a:gd name="f48" fmla="*/ f36 1 3849"/>
              <a:gd name="f49" fmla="*/ f37 1 2564"/>
              <a:gd name="f50" fmla="*/ 0 1 f25"/>
              <a:gd name="f51" fmla="*/ f19 1 f25"/>
              <a:gd name="f52" fmla="*/ 0 1 f26"/>
              <a:gd name="f53" fmla="*/ f20 1 f26"/>
              <a:gd name="f54" fmla="*/ f39 1 f25"/>
              <a:gd name="f55" fmla="*/ f40 1 f26"/>
              <a:gd name="f56" fmla="*/ f41 1 f25"/>
              <a:gd name="f57" fmla="*/ f42 1 f25"/>
              <a:gd name="f58" fmla="*/ f43 1 f25"/>
              <a:gd name="f59" fmla="*/ f44 1 f26"/>
              <a:gd name="f60" fmla="*/ f45 1 f26"/>
              <a:gd name="f61" fmla="*/ f46 1 f25"/>
              <a:gd name="f62" fmla="*/ f47 1 f26"/>
              <a:gd name="f63" fmla="*/ f48 1 f25"/>
              <a:gd name="f64" fmla="*/ f49 1 f26"/>
              <a:gd name="f65" fmla="*/ f50 f16 1"/>
              <a:gd name="f66" fmla="*/ f51 f16 1"/>
              <a:gd name="f67" fmla="*/ f53 f17 1"/>
              <a:gd name="f68" fmla="*/ f52 f17 1"/>
              <a:gd name="f69" fmla="*/ f54 f16 1"/>
              <a:gd name="f70" fmla="*/ f55 f17 1"/>
              <a:gd name="f71" fmla="*/ f56 f16 1"/>
              <a:gd name="f72" fmla="*/ f57 f16 1"/>
              <a:gd name="f73" fmla="*/ f58 f16 1"/>
              <a:gd name="f74" fmla="*/ f59 f17 1"/>
              <a:gd name="f75" fmla="*/ f60 f17 1"/>
              <a:gd name="f76" fmla="*/ f61 f16 1"/>
              <a:gd name="f77" fmla="*/ f62 f17 1"/>
              <a:gd name="f78" fmla="*/ f63 f16 1"/>
              <a:gd name="f79" fmla="*/ f64 f17 1"/>
            </a:gdLst>
            <a:ahLst/>
            <a:cxnLst>
              <a:cxn ang="3cd4">
                <a:pos x="hc" y="t"/>
              </a:cxn>
              <a:cxn ang="0">
                <a:pos x="r" y="vc"/>
              </a:cxn>
              <a:cxn ang="cd4">
                <a:pos x="hc" y="b"/>
              </a:cxn>
              <a:cxn ang="cd2">
                <a:pos x="l" y="vc"/>
              </a:cxn>
              <a:cxn ang="f38">
                <a:pos x="f69" y="f70"/>
              </a:cxn>
              <a:cxn ang="f38">
                <a:pos x="f71" y="f70"/>
              </a:cxn>
              <a:cxn ang="f38">
                <a:pos x="f72" y="f70"/>
              </a:cxn>
              <a:cxn ang="f38">
                <a:pos x="f73" y="f74"/>
              </a:cxn>
              <a:cxn ang="f38">
                <a:pos x="f73" y="f75"/>
              </a:cxn>
              <a:cxn ang="f38">
                <a:pos x="f76" y="f77"/>
              </a:cxn>
              <a:cxn ang="f38">
                <a:pos x="f78" y="f79"/>
              </a:cxn>
              <a:cxn ang="f38">
                <a:pos x="f69" y="f70"/>
              </a:cxn>
            </a:cxnLst>
            <a:rect l="f65" t="f68" r="f66" b="f67"/>
            <a:pathLst>
              <a:path w="3849" h="2564">
                <a:moveTo>
                  <a:pt x="f8" y="f9"/>
                </a:moveTo>
                <a:lnTo>
                  <a:pt x="f10" y="f9"/>
                </a:lnTo>
                <a:lnTo>
                  <a:pt x="f6" y="f9"/>
                </a:lnTo>
                <a:lnTo>
                  <a:pt x="f11" y="f12"/>
                </a:lnTo>
                <a:lnTo>
                  <a:pt x="f11" y="f13"/>
                </a:lnTo>
                <a:lnTo>
                  <a:pt x="f14" y="f7"/>
                </a:lnTo>
                <a:lnTo>
                  <a:pt x="f5" y="f5"/>
                </a:lnTo>
                <a:lnTo>
                  <a:pt x="f8" y="f9"/>
                </a:lnTo>
                <a:close/>
              </a:path>
            </a:pathLst>
          </a:custGeom>
          <a:blipFill>
            <a:blip r:embed="rId3">
              <a:alphaModFix/>
            </a:blip>
            <a:stretch>
              <a:fillRect/>
            </a:stretch>
          </a:blip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 name="Slide Number Placeholder 11">
            <a:extLst>
              <a:ext uri="{FF2B5EF4-FFF2-40B4-BE49-F238E27FC236}">
                <a16:creationId xmlns:a16="http://schemas.microsoft.com/office/drawing/2014/main" id="{7D1F3153-91EA-4A8E-9552-ABE4A64D3EBB}"/>
              </a:ext>
            </a:extLst>
          </p:cNvPr>
          <p:cNvSpPr txBox="1"/>
          <p:nvPr/>
        </p:nvSpPr>
        <p:spPr>
          <a:xfrm>
            <a:off x="8765264" y="4713046"/>
            <a:ext cx="434577" cy="434577"/>
          </a:xfrm>
          <a:prstGeom prst="rect">
            <a:avLst/>
          </a:prstGeom>
          <a:noFill/>
          <a:ln cap="flat">
            <a:noFill/>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25" b="0" i="0" u="none" strike="noStrike" kern="1200" cap="none" spc="0" baseline="0">
                <a:solidFill>
                  <a:srgbClr val="A53E09"/>
                </a:solidFill>
                <a:uFillTx/>
                <a:latin typeface="Open Sans" pitchFamily="34"/>
                <a:ea typeface="Open Sans" pitchFamily="34"/>
                <a:cs typeface="Open Sans" pitchFamily="34"/>
              </a:rPr>
              <a:t>0</a:t>
            </a:r>
            <a:fld id="{3D2DE4EA-6154-48F1-878A-A99620056503}" type="slidenum">
              <a:t>16</a:t>
            </a:fld>
            <a:endParaRPr lang="en-US" sz="1125" b="0" i="0" u="none" strike="noStrike" kern="1200" cap="none" spc="0" baseline="0">
              <a:solidFill>
                <a:srgbClr val="A53E09"/>
              </a:solidFill>
              <a:uFillTx/>
              <a:latin typeface="Open Sans" panose="020B0606030504020204" pitchFamily="34" charset="0"/>
              <a:ea typeface="Open Sans" pitchFamily="34"/>
              <a:cs typeface="Open Sans" pitchFamily="34"/>
            </a:endParaRPr>
          </a:p>
        </p:txBody>
      </p:sp>
      <p:sp>
        <p:nvSpPr>
          <p:cNvPr id="4" name="Freeform 6">
            <a:extLst>
              <a:ext uri="{FF2B5EF4-FFF2-40B4-BE49-F238E27FC236}">
                <a16:creationId xmlns:a16="http://schemas.microsoft.com/office/drawing/2014/main" id="{C5443F60-85A7-467D-841F-022F5C7346EC}"/>
              </a:ext>
            </a:extLst>
          </p:cNvPr>
          <p:cNvSpPr/>
          <p:nvPr/>
        </p:nvSpPr>
        <p:spPr>
          <a:xfrm rot="10799991">
            <a:off x="3081490" y="-13808"/>
            <a:ext cx="2064075" cy="1607341"/>
          </a:xfrm>
          <a:custGeom>
            <a:avLst/>
            <a:gdLst>
              <a:gd name="f0" fmla="val 10800000"/>
              <a:gd name="f1" fmla="val 5400000"/>
              <a:gd name="f2" fmla="val 180"/>
              <a:gd name="f3" fmla="val w"/>
              <a:gd name="f4" fmla="val h"/>
              <a:gd name="f5" fmla="val 0"/>
              <a:gd name="f6" fmla="val 955"/>
              <a:gd name="f7" fmla="val 842"/>
              <a:gd name="f8" fmla="val 748"/>
              <a:gd name="f9" fmla="val 571"/>
              <a:gd name="f10" fmla="val 717"/>
              <a:gd name="f11" fmla="val 529"/>
              <a:gd name="f12" fmla="val 315"/>
              <a:gd name="f13" fmla="+- 0 0 -90"/>
              <a:gd name="f14" fmla="*/ f3 1 955"/>
              <a:gd name="f15" fmla="*/ f4 1 842"/>
              <a:gd name="f16" fmla="val f5"/>
              <a:gd name="f17" fmla="val f6"/>
              <a:gd name="f18" fmla="val f7"/>
              <a:gd name="f19" fmla="*/ f13 f0 1"/>
              <a:gd name="f20" fmla="+- f18 0 f16"/>
              <a:gd name="f21" fmla="+- f17 0 f16"/>
              <a:gd name="f22" fmla="*/ f19 1 f2"/>
              <a:gd name="f23" fmla="*/ f21 1 955"/>
              <a:gd name="f24" fmla="*/ f20 1 842"/>
              <a:gd name="f25" fmla="*/ 748 f21 1"/>
              <a:gd name="f26" fmla="*/ 571 f20 1"/>
              <a:gd name="f27" fmla="*/ 717 f21 1"/>
              <a:gd name="f28" fmla="*/ 529 f20 1"/>
              <a:gd name="f29" fmla="*/ 315 f21 1"/>
              <a:gd name="f30" fmla="*/ 0 f20 1"/>
              <a:gd name="f31" fmla="*/ 0 f21 1"/>
              <a:gd name="f32" fmla="*/ 842 f20 1"/>
              <a:gd name="f33" fmla="*/ 955 f21 1"/>
              <a:gd name="f34" fmla="+- f22 0 f1"/>
              <a:gd name="f35" fmla="*/ f25 1 955"/>
              <a:gd name="f36" fmla="*/ f26 1 842"/>
              <a:gd name="f37" fmla="*/ f27 1 955"/>
              <a:gd name="f38" fmla="*/ f28 1 842"/>
              <a:gd name="f39" fmla="*/ f29 1 955"/>
              <a:gd name="f40" fmla="*/ f30 1 842"/>
              <a:gd name="f41" fmla="*/ f31 1 955"/>
              <a:gd name="f42" fmla="*/ f32 1 842"/>
              <a:gd name="f43" fmla="*/ f33 1 955"/>
              <a:gd name="f44" fmla="*/ 0 1 f23"/>
              <a:gd name="f45" fmla="*/ f17 1 f23"/>
              <a:gd name="f46" fmla="*/ 0 1 f24"/>
              <a:gd name="f47" fmla="*/ f18 1 f24"/>
              <a:gd name="f48" fmla="*/ f35 1 f23"/>
              <a:gd name="f49" fmla="*/ f36 1 f24"/>
              <a:gd name="f50" fmla="*/ f37 1 f23"/>
              <a:gd name="f51" fmla="*/ f38 1 f24"/>
              <a:gd name="f52" fmla="*/ f39 1 f23"/>
              <a:gd name="f53" fmla="*/ f40 1 f24"/>
              <a:gd name="f54" fmla="*/ f41 1 f23"/>
              <a:gd name="f55" fmla="*/ f42 1 f24"/>
              <a:gd name="f56" fmla="*/ f43 1 f23"/>
              <a:gd name="f57" fmla="*/ f44 f14 1"/>
              <a:gd name="f58" fmla="*/ f45 f14 1"/>
              <a:gd name="f59" fmla="*/ f47 f15 1"/>
              <a:gd name="f60" fmla="*/ f46 f15 1"/>
              <a:gd name="f61" fmla="*/ f48 f14 1"/>
              <a:gd name="f62" fmla="*/ f49 f15 1"/>
              <a:gd name="f63" fmla="*/ f50 f14 1"/>
              <a:gd name="f64" fmla="*/ f51 f15 1"/>
              <a:gd name="f65" fmla="*/ f52 f14 1"/>
              <a:gd name="f66" fmla="*/ f53 f15 1"/>
              <a:gd name="f67" fmla="*/ f54 f14 1"/>
              <a:gd name="f68" fmla="*/ f55 f15 1"/>
              <a:gd name="f69" fmla="*/ f56 f14 1"/>
            </a:gdLst>
            <a:ahLst/>
            <a:cxnLst>
              <a:cxn ang="3cd4">
                <a:pos x="hc" y="t"/>
              </a:cxn>
              <a:cxn ang="0">
                <a:pos x="r" y="vc"/>
              </a:cxn>
              <a:cxn ang="cd4">
                <a:pos x="hc" y="b"/>
              </a:cxn>
              <a:cxn ang="cd2">
                <a:pos x="l" y="vc"/>
              </a:cxn>
              <a:cxn ang="f34">
                <a:pos x="f61" y="f62"/>
              </a:cxn>
              <a:cxn ang="f34">
                <a:pos x="f63" y="f64"/>
              </a:cxn>
              <a:cxn ang="f34">
                <a:pos x="f65" y="f66"/>
              </a:cxn>
              <a:cxn ang="f34">
                <a:pos x="f67" y="f68"/>
              </a:cxn>
              <a:cxn ang="f34">
                <a:pos x="f69" y="f68"/>
              </a:cxn>
              <a:cxn ang="f34">
                <a:pos x="f61" y="f62"/>
              </a:cxn>
            </a:cxnLst>
            <a:rect l="f57" t="f60" r="f58" b="f59"/>
            <a:pathLst>
              <a:path w="955" h="842">
                <a:moveTo>
                  <a:pt x="f8" y="f9"/>
                </a:moveTo>
                <a:lnTo>
                  <a:pt x="f10" y="f11"/>
                </a:lnTo>
                <a:lnTo>
                  <a:pt x="f12" y="f5"/>
                </a:lnTo>
                <a:lnTo>
                  <a:pt x="f5" y="f7"/>
                </a:lnTo>
                <a:lnTo>
                  <a:pt x="f6" y="f7"/>
                </a:lnTo>
                <a:lnTo>
                  <a:pt x="f8" y="f9"/>
                </a:lnTo>
                <a:close/>
              </a:path>
            </a:pathLst>
          </a:custGeom>
          <a:solidFill>
            <a:srgbClr val="E3C7B2">
              <a:alpha val="52000"/>
            </a:srgbClr>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 name="Isosceles Triangle 7">
            <a:extLst>
              <a:ext uri="{FF2B5EF4-FFF2-40B4-BE49-F238E27FC236}">
                <a16:creationId xmlns:a16="http://schemas.microsoft.com/office/drawing/2014/main" id="{7650E0F7-6851-4FA9-AAEE-AE3529E5AFB7}"/>
              </a:ext>
            </a:extLst>
          </p:cNvPr>
          <p:cNvSpPr/>
          <p:nvPr/>
        </p:nvSpPr>
        <p:spPr>
          <a:xfrm rot="5400013">
            <a:off x="-589944" y="3242791"/>
            <a:ext cx="1911260" cy="731373"/>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DFBF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sp>
        <p:nvSpPr>
          <p:cNvPr id="6" name="Freeform: Shape 1461">
            <a:extLst>
              <a:ext uri="{FF2B5EF4-FFF2-40B4-BE49-F238E27FC236}">
                <a16:creationId xmlns:a16="http://schemas.microsoft.com/office/drawing/2014/main" id="{4035DE9C-9CDD-41B9-A0B4-340C2316E4E2}"/>
              </a:ext>
            </a:extLst>
          </p:cNvPr>
          <p:cNvSpPr/>
          <p:nvPr/>
        </p:nvSpPr>
        <p:spPr>
          <a:xfrm>
            <a:off x="3560554" y="746662"/>
            <a:ext cx="1906185" cy="1906185"/>
          </a:xfrm>
          <a:custGeom>
            <a:avLst/>
            <a:gdLst>
              <a:gd name="f0" fmla="val 10800000"/>
              <a:gd name="f1" fmla="val 5400000"/>
              <a:gd name="f2" fmla="val 180"/>
              <a:gd name="f3" fmla="val w"/>
              <a:gd name="f4" fmla="val h"/>
              <a:gd name="f5" fmla="val 0"/>
              <a:gd name="f6" fmla="val 1651699"/>
              <a:gd name="f7" fmla="val 825850"/>
              <a:gd name="f8" fmla="val 1281954"/>
              <a:gd name="f9" fmla="val 1651700"/>
              <a:gd name="f10" fmla="val 369746"/>
              <a:gd name="f11" fmla="+- 0 0 -90"/>
              <a:gd name="f12" fmla="*/ f3 1 1651699"/>
              <a:gd name="f13" fmla="*/ f4 1 1651699"/>
              <a:gd name="f14" fmla="val f5"/>
              <a:gd name="f15" fmla="val f6"/>
              <a:gd name="f16" fmla="*/ f11 f0 1"/>
              <a:gd name="f17" fmla="+- f15 0 f14"/>
              <a:gd name="f18" fmla="*/ f16 1 f2"/>
              <a:gd name="f19" fmla="*/ f17 1 1651699"/>
              <a:gd name="f20" fmla="*/ 825850 f17 1"/>
              <a:gd name="f21" fmla="*/ 0 f17 1"/>
              <a:gd name="f22" fmla="*/ 1651700 f17 1"/>
              <a:gd name="f23" fmla="+- f18 0 f1"/>
              <a:gd name="f24" fmla="*/ f20 1 1651700"/>
              <a:gd name="f25" fmla="*/ f21 1 1651700"/>
              <a:gd name="f26" fmla="*/ f22 1 1651700"/>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1 f12 1"/>
              <a:gd name="f39" fmla="*/ f29 f13 1"/>
              <a:gd name="f40" fmla="*/ f31 f13 1"/>
              <a:gd name="f41" fmla="*/ f30 f12 1"/>
            </a:gdLst>
            <a:ahLst/>
            <a:cxnLst>
              <a:cxn ang="3cd4">
                <a:pos x="hc" y="t"/>
              </a:cxn>
              <a:cxn ang="0">
                <a:pos x="r" y="vc"/>
              </a:cxn>
              <a:cxn ang="cd4">
                <a:pos x="hc" y="b"/>
              </a:cxn>
              <a:cxn ang="cd2">
                <a:pos x="l" y="vc"/>
              </a:cxn>
              <a:cxn ang="f23">
                <a:pos x="f36" y="f37"/>
              </a:cxn>
              <a:cxn ang="f23">
                <a:pos x="f38" y="f39"/>
              </a:cxn>
              <a:cxn ang="f23">
                <a:pos x="f36" y="f40"/>
              </a:cxn>
              <a:cxn ang="f23">
                <a:pos x="f41" y="f39"/>
              </a:cxn>
              <a:cxn ang="f23">
                <a:pos x="f36" y="f37"/>
              </a:cxn>
            </a:cxnLst>
            <a:rect l="f32" t="f35" r="f33" b="f34"/>
            <a:pathLst>
              <a:path w="1651699" h="1651699">
                <a:moveTo>
                  <a:pt x="f7" y="f5"/>
                </a:moveTo>
                <a:cubicBezTo>
                  <a:pt x="f8" y="f5"/>
                  <a:pt x="f9" y="f10"/>
                  <a:pt x="f9" y="f7"/>
                </a:cubicBezTo>
                <a:cubicBezTo>
                  <a:pt x="f9" y="f8"/>
                  <a:pt x="f8" y="f9"/>
                  <a:pt x="f7" y="f9"/>
                </a:cubicBezTo>
                <a:cubicBezTo>
                  <a:pt x="f10" y="f9"/>
                  <a:pt x="f5" y="f8"/>
                  <a:pt x="f5" y="f7"/>
                </a:cubicBezTo>
                <a:cubicBezTo>
                  <a:pt x="f5" y="f10"/>
                  <a:pt x="f10" y="f5"/>
                  <a:pt x="f7" y="f5"/>
                </a:cubicBezTo>
                <a:close/>
              </a:path>
            </a:pathLst>
          </a:custGeom>
          <a:solidFill>
            <a:srgbClr val="F6E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sp>
        <p:nvSpPr>
          <p:cNvPr id="7" name="TextBox 2784">
            <a:extLst>
              <a:ext uri="{FF2B5EF4-FFF2-40B4-BE49-F238E27FC236}">
                <a16:creationId xmlns:a16="http://schemas.microsoft.com/office/drawing/2014/main" id="{CF5B586B-D3DC-49CC-8B24-1726AAAEA657}"/>
              </a:ext>
            </a:extLst>
          </p:cNvPr>
          <p:cNvSpPr txBox="1"/>
          <p:nvPr/>
        </p:nvSpPr>
        <p:spPr>
          <a:xfrm>
            <a:off x="6231700" y="2396313"/>
            <a:ext cx="2365671" cy="70987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3375"/>
              </a:lnSpc>
              <a:spcBef>
                <a:spcPct val="0"/>
              </a:spcBef>
              <a:spcAft>
                <a:spcPct val="0"/>
              </a:spcAft>
              <a:buNone/>
              <a:defRPr sz="1800" b="0" i="0" u="none" strike="noStrike" kern="0" cap="none" spc="0" baseline="0">
                <a:solidFill>
                  <a:srgbClr val="000000"/>
                </a:solidFill>
                <a:uFillTx/>
              </a:defRPr>
            </a:pPr>
            <a:r>
              <a:rPr lang="en-US" sz="3000" b="1" i="0" u="none" strike="noStrike" kern="0" cap="none" spc="0" baseline="0">
                <a:solidFill>
                  <a:srgbClr val="DE9F00"/>
                </a:solidFill>
                <a:uFillTx/>
                <a:latin typeface="Open Sans Extrabold" pitchFamily="34"/>
                <a:ea typeface="Open Sans Extrabold" pitchFamily="34"/>
                <a:cs typeface="Open Sans Extrabold" pitchFamily="34"/>
              </a:rPr>
              <a:t>SOME TEXT</a:t>
            </a:r>
          </a:p>
          <a:p>
            <a:pPr marL="0" marR="0" lvl="0" indent="0" algn="l" defTabSz="914400" rtl="0" fontAlgn="auto" hangingPunct="1">
              <a:lnSpc>
                <a:spcPts val="1500"/>
              </a:lnSpc>
              <a:spcBef>
                <a:spcPct val="0"/>
              </a:spcBef>
              <a:spcAft>
                <a:spcPct val="0"/>
              </a:spcAft>
              <a:buNone/>
              <a:defRPr sz="1800" b="0" i="0" u="none" strike="noStrike" kern="0" cap="none" spc="0" baseline="0">
                <a:solidFill>
                  <a:srgbClr val="000000"/>
                </a:solidFill>
                <a:uFillTx/>
              </a:defRPr>
            </a:pPr>
            <a:r>
              <a:rPr lang="en-US" sz="1125" b="1" i="0" u="none" strike="noStrike" kern="0" cap="none" spc="0" baseline="0">
                <a:solidFill>
                  <a:srgbClr val="DE9F00"/>
                </a:solidFill>
                <a:uFillTx/>
                <a:latin typeface="Open Sans Semibold" pitchFamily="34"/>
                <a:ea typeface="Open Sans Semibold" pitchFamily="34"/>
                <a:cs typeface="Open Sans Semibold" pitchFamily="34"/>
              </a:rPr>
              <a:t>FROM THE PRESENTER</a:t>
            </a:r>
          </a:p>
        </p:txBody>
      </p:sp>
      <p:sp>
        <p:nvSpPr>
          <p:cNvPr id="8" name="TextBox 2787">
            <a:extLst>
              <a:ext uri="{FF2B5EF4-FFF2-40B4-BE49-F238E27FC236}">
                <a16:creationId xmlns:a16="http://schemas.microsoft.com/office/drawing/2014/main" id="{805B2E8F-4A9E-406A-A1E2-B2EE599C9165}"/>
              </a:ext>
            </a:extLst>
          </p:cNvPr>
          <p:cNvSpPr txBox="1"/>
          <p:nvPr/>
        </p:nvSpPr>
        <p:spPr>
          <a:xfrm>
            <a:off x="6240149" y="3234552"/>
            <a:ext cx="2476990" cy="8506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ct val="0"/>
              </a:spcBef>
              <a:spcAft>
                <a:spcPct val="0"/>
              </a:spcAft>
              <a:buNone/>
              <a:defRPr sz="1800" b="0" i="0" u="none" strike="noStrike" kern="0" cap="none" spc="0" baseline="0">
                <a:solidFill>
                  <a:srgbClr val="000000"/>
                </a:solidFill>
                <a:uFillTx/>
              </a:defRPr>
            </a:pPr>
            <a:r>
              <a:rPr lang="en-US" sz="825" b="0" i="0" u="none" strike="noStrike" kern="0" cap="none" spc="0" baseline="0">
                <a:solidFill>
                  <a:srgbClr val="000000"/>
                </a:solidFill>
                <a:uFillTx/>
                <a:latin typeface="Open Sans" pitchFamily="34"/>
                <a:ea typeface="Open Sans" pitchFamily="34"/>
                <a:cs typeface="Open Sans" pitchFamily="34"/>
              </a:rPr>
              <a:t>Contrary to popular belief, Lorem Ipsum is not simply random text. It has roots in a piece of classical Latin literature from 45 BC, making it over 2000 years old. Richard McClintock, a Latin professor at Hampden-Sydney</a:t>
            </a:r>
          </a:p>
        </p:txBody>
      </p:sp>
      <p:sp>
        <p:nvSpPr>
          <p:cNvPr id="9" name="Forma libre: forma 13">
            <a:extLst>
              <a:ext uri="{FF2B5EF4-FFF2-40B4-BE49-F238E27FC236}">
                <a16:creationId xmlns:a16="http://schemas.microsoft.com/office/drawing/2014/main" id="{4DAE9BFF-CC53-42F2-9ABE-4D25E386868A}"/>
              </a:ext>
            </a:extLst>
          </p:cNvPr>
          <p:cNvSpPr/>
          <p:nvPr/>
        </p:nvSpPr>
        <p:spPr>
          <a:xfrm>
            <a:off x="0" y="-7415"/>
            <a:ext cx="3263484" cy="3598749"/>
          </a:xfrm>
          <a:custGeom>
            <a:avLst/>
            <a:gdLst>
              <a:gd name="f0" fmla="val 10800000"/>
              <a:gd name="f1" fmla="val 5400000"/>
              <a:gd name="f2" fmla="val 180"/>
              <a:gd name="f3" fmla="val w"/>
              <a:gd name="f4" fmla="val h"/>
              <a:gd name="f5" fmla="val 0"/>
              <a:gd name="f6" fmla="val 4351314"/>
              <a:gd name="f7" fmla="val 4798330"/>
              <a:gd name="f8" fmla="val 3882497"/>
              <a:gd name="f9" fmla="val 609936"/>
              <a:gd name="f10" fmla="val 1307684"/>
              <a:gd name="f11" fmla="val 4793411"/>
              <a:gd name="f12" fmla="val 3102004"/>
              <a:gd name="f13" fmla="+- 0 0 -90"/>
              <a:gd name="f14" fmla="*/ f3 1 4351314"/>
              <a:gd name="f15" fmla="*/ f4 1 4798330"/>
              <a:gd name="f16" fmla="val f5"/>
              <a:gd name="f17" fmla="val f6"/>
              <a:gd name="f18" fmla="val f7"/>
              <a:gd name="f19" fmla="*/ f13 f0 1"/>
              <a:gd name="f20" fmla="+- f18 0 f16"/>
              <a:gd name="f21" fmla="+- f17 0 f16"/>
              <a:gd name="f22" fmla="*/ f19 1 f2"/>
              <a:gd name="f23" fmla="*/ f21 1 4351314"/>
              <a:gd name="f24" fmla="*/ f20 1 4798330"/>
              <a:gd name="f25" fmla="*/ 0 f21 1"/>
              <a:gd name="f26" fmla="*/ 0 f20 1"/>
              <a:gd name="f27" fmla="*/ 3882497 f21 1"/>
              <a:gd name="f28" fmla="*/ 4351314 f21 1"/>
              <a:gd name="f29" fmla="*/ 609936 f20 1"/>
              <a:gd name="f30" fmla="*/ 1307684 f21 1"/>
              <a:gd name="f31" fmla="*/ 4793411 f20 1"/>
              <a:gd name="f32" fmla="*/ 4798330 f20 1"/>
              <a:gd name="f33" fmla="*/ 3102004 f20 1"/>
              <a:gd name="f34" fmla="+- f22 0 f1"/>
              <a:gd name="f35" fmla="*/ f25 1 4351314"/>
              <a:gd name="f36" fmla="*/ f26 1 4798330"/>
              <a:gd name="f37" fmla="*/ f27 1 4351314"/>
              <a:gd name="f38" fmla="*/ f28 1 4351314"/>
              <a:gd name="f39" fmla="*/ f29 1 4798330"/>
              <a:gd name="f40" fmla="*/ f30 1 4351314"/>
              <a:gd name="f41" fmla="*/ f31 1 4798330"/>
              <a:gd name="f42" fmla="*/ f32 1 4798330"/>
              <a:gd name="f43" fmla="*/ f33 1 4798330"/>
              <a:gd name="f44" fmla="*/ f16 1 f23"/>
              <a:gd name="f45" fmla="*/ f17 1 f23"/>
              <a:gd name="f46" fmla="*/ f16 1 f24"/>
              <a:gd name="f47" fmla="*/ f18 1 f24"/>
              <a:gd name="f48" fmla="*/ f35 1 f23"/>
              <a:gd name="f49" fmla="*/ f36 1 f24"/>
              <a:gd name="f50" fmla="*/ f37 1 f23"/>
              <a:gd name="f51" fmla="*/ f38 1 f23"/>
              <a:gd name="f52" fmla="*/ f39 1 f24"/>
              <a:gd name="f53" fmla="*/ f40 1 f23"/>
              <a:gd name="f54" fmla="*/ f41 1 f24"/>
              <a:gd name="f55" fmla="*/ f42 1 f24"/>
              <a:gd name="f56" fmla="*/ f43 1 f24"/>
              <a:gd name="f57" fmla="*/ f44 f14 1"/>
              <a:gd name="f58" fmla="*/ f45 f14 1"/>
              <a:gd name="f59" fmla="*/ f47 f15 1"/>
              <a:gd name="f60" fmla="*/ f46 f15 1"/>
              <a:gd name="f61" fmla="*/ f48 f14 1"/>
              <a:gd name="f62" fmla="*/ f49 f15 1"/>
              <a:gd name="f63" fmla="*/ f50 f14 1"/>
              <a:gd name="f64" fmla="*/ f51 f14 1"/>
              <a:gd name="f65" fmla="*/ f52 f15 1"/>
              <a:gd name="f66" fmla="*/ f53 f14 1"/>
              <a:gd name="f67" fmla="*/ f54 f15 1"/>
              <a:gd name="f68" fmla="*/ f55 f15 1"/>
              <a:gd name="f69" fmla="*/ f56 f15 1"/>
            </a:gdLst>
            <a:ahLst/>
            <a:cxnLst>
              <a:cxn ang="3cd4">
                <a:pos x="hc" y="t"/>
              </a:cxn>
              <a:cxn ang="0">
                <a:pos x="r" y="vc"/>
              </a:cxn>
              <a:cxn ang="cd4">
                <a:pos x="hc" y="b"/>
              </a:cxn>
              <a:cxn ang="cd2">
                <a:pos x="l" y="vc"/>
              </a:cxn>
              <a:cxn ang="f34">
                <a:pos x="f61" y="f62"/>
              </a:cxn>
              <a:cxn ang="f34">
                <a:pos x="f63" y="f62"/>
              </a:cxn>
              <a:cxn ang="f34">
                <a:pos x="f64" y="f65"/>
              </a:cxn>
              <a:cxn ang="f34">
                <a:pos x="f66" y="f67"/>
              </a:cxn>
              <a:cxn ang="f34">
                <a:pos x="f66" y="f68"/>
              </a:cxn>
              <a:cxn ang="f34">
                <a:pos x="f61" y="f69"/>
              </a:cxn>
            </a:cxnLst>
            <a:rect l="f57" t="f60" r="f58" b="f59"/>
            <a:pathLst>
              <a:path w="4351314" h="4798330">
                <a:moveTo>
                  <a:pt x="f5" y="f5"/>
                </a:moveTo>
                <a:lnTo>
                  <a:pt x="f8" y="f5"/>
                </a:lnTo>
                <a:lnTo>
                  <a:pt x="f6" y="f9"/>
                </a:lnTo>
                <a:lnTo>
                  <a:pt x="f10" y="f11"/>
                </a:lnTo>
                <a:lnTo>
                  <a:pt x="f10" y="f7"/>
                </a:lnTo>
                <a:lnTo>
                  <a:pt x="f5" y="f12"/>
                </a:lnTo>
                <a:close/>
              </a:path>
            </a:pathLst>
          </a:custGeom>
          <a:gradFill>
            <a:gsLst>
              <a:gs pos="0">
                <a:srgbClr val="0F0905"/>
              </a:gs>
              <a:gs pos="100000">
                <a:srgbClr val="F0E0D5">
                  <a:alpha val="0"/>
                </a:srgbClr>
              </a:gs>
            </a:gsLst>
            <a:lin ang="27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pic>
        <p:nvPicPr>
          <p:cNvPr id="10" name="Imagen 2">
            <a:extLst>
              <a:ext uri="{FF2B5EF4-FFF2-40B4-BE49-F238E27FC236}">
                <a16:creationId xmlns:a16="http://schemas.microsoft.com/office/drawing/2014/main" id="{34858E78-0C6E-4835-8519-9774792C7331}"/>
              </a:ext>
            </a:extLst>
          </p:cNvPr>
          <p:cNvPicPr>
            <a:picLocks noChangeAspect="1"/>
          </p:cNvPicPr>
          <p:nvPr/>
        </p:nvPicPr>
        <p:blipFill>
          <a:blip r:embed="rId4"/>
          <a:stretch>
            <a:fillRect/>
          </a:stretch>
        </p:blipFill>
        <p:spPr>
          <a:xfrm>
            <a:off x="6283592" y="131417"/>
            <a:ext cx="2264895" cy="2264895"/>
          </a:xfrm>
          <a:prstGeom prst="rect">
            <a:avLst/>
          </a:prstGeom>
          <a:noFill/>
          <a:ln cap="flat">
            <a:noFill/>
          </a:ln>
        </p:spPr>
      </p:pic>
      <p:pic>
        <p:nvPicPr>
          <p:cNvPr id="11" name="Marcador de posición de imagen 10">
            <a:extLst>
              <a:ext uri="{FF2B5EF4-FFF2-40B4-BE49-F238E27FC236}">
                <a16:creationId xmlns:a16="http://schemas.microsoft.com/office/drawing/2014/main" id="{EAA0A7F1-1F5B-4033-8F89-DFA714C2C24E}"/>
              </a:ext>
            </a:extLst>
          </p:cNvPr>
          <p:cNvPicPr>
            <a:picLocks noGrp="1" noChangeAspect="1"/>
          </p:cNvPicPr>
          <p:nvPr>
            <p:ph type="pic" idx="4294967295"/>
          </p:nvPr>
        </p:nvPicPr>
        <p:blipFill>
          <a:blip r:embed="rId5"/>
          <a:stretch>
            <a:fillRect/>
          </a:stretch>
        </p:blipFill>
        <p:spPr>
          <a:xfrm>
            <a:off x="3713332" y="899449"/>
            <a:ext cx="1600620" cy="1600620"/>
          </a:xfrm>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Google Shape;3220;p82">
            <a:extLst>
              <a:ext uri="{FF2B5EF4-FFF2-40B4-BE49-F238E27FC236}">
                <a16:creationId xmlns:a16="http://schemas.microsoft.com/office/drawing/2014/main" id="{6125DA0E-A4D7-415F-A5DA-3998843FF143}"/>
              </a:ext>
            </a:extLst>
          </p:cNvPr>
          <p:cNvSpPr txBox="1">
            <a:spLocks noGrp="1"/>
          </p:cNvSpPr>
          <p:nvPr>
            <p:ph type="title"/>
          </p:nvPr>
        </p:nvSpPr>
        <p:spPr>
          <a:xfrm>
            <a:off x="547048" y="575349"/>
            <a:ext cx="7707002" cy="360602"/>
          </a:xfrm>
        </p:spPr>
        <p:txBody>
          <a:bodyPr/>
          <a:lstStyle/>
          <a:p>
            <a:pPr marL="457200" lvl="0"/>
            <a:r>
              <a:rPr lang="en-US" sz="4400">
                <a:solidFill>
                  <a:srgbClr val="DE9F00"/>
                </a:solidFill>
              </a:rPr>
              <a:t>Impact executive summary</a:t>
            </a:r>
          </a:p>
        </p:txBody>
      </p:sp>
      <p:sp>
        <p:nvSpPr>
          <p:cNvPr id="3" name="Google Shape;3221;p82">
            <a:extLst>
              <a:ext uri="{FF2B5EF4-FFF2-40B4-BE49-F238E27FC236}">
                <a16:creationId xmlns:a16="http://schemas.microsoft.com/office/drawing/2014/main" id="{99643A94-B128-4B78-BDA4-8AE5C3E5DD6A}"/>
              </a:ext>
            </a:extLst>
          </p:cNvPr>
          <p:cNvSpPr/>
          <p:nvPr/>
        </p:nvSpPr>
        <p:spPr>
          <a:xfrm>
            <a:off x="2203612" y="1536127"/>
            <a:ext cx="2514545"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6EDE6"/>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4" name="Google Shape;3222;p82">
            <a:extLst>
              <a:ext uri="{FF2B5EF4-FFF2-40B4-BE49-F238E27FC236}">
                <a16:creationId xmlns:a16="http://schemas.microsoft.com/office/drawing/2014/main" id="{309121EE-2686-4891-B96C-4C18183380CD}"/>
              </a:ext>
            </a:extLst>
          </p:cNvPr>
          <p:cNvSpPr/>
          <p:nvPr/>
        </p:nvSpPr>
        <p:spPr>
          <a:xfrm>
            <a:off x="2203612" y="2278383"/>
            <a:ext cx="2514545"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6EDE6"/>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5" name="Google Shape;3223;p82">
            <a:extLst>
              <a:ext uri="{FF2B5EF4-FFF2-40B4-BE49-F238E27FC236}">
                <a16:creationId xmlns:a16="http://schemas.microsoft.com/office/drawing/2014/main" id="{8809C2A3-2C17-4243-B648-A043603F2928}"/>
              </a:ext>
            </a:extLst>
          </p:cNvPr>
          <p:cNvSpPr/>
          <p:nvPr/>
        </p:nvSpPr>
        <p:spPr>
          <a:xfrm>
            <a:off x="2203612" y="3020638"/>
            <a:ext cx="2514545"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6EDE6"/>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6" name="Google Shape;3224;p82">
            <a:extLst>
              <a:ext uri="{FF2B5EF4-FFF2-40B4-BE49-F238E27FC236}">
                <a16:creationId xmlns:a16="http://schemas.microsoft.com/office/drawing/2014/main" id="{2B6BD24F-8674-4A96-A3EA-2416C38A0EF3}"/>
              </a:ext>
            </a:extLst>
          </p:cNvPr>
          <p:cNvSpPr/>
          <p:nvPr/>
        </p:nvSpPr>
        <p:spPr>
          <a:xfrm>
            <a:off x="2203612" y="3762884"/>
            <a:ext cx="2514545"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6EDE6"/>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7" name="Google Shape;3225;p82">
            <a:extLst>
              <a:ext uri="{FF2B5EF4-FFF2-40B4-BE49-F238E27FC236}">
                <a16:creationId xmlns:a16="http://schemas.microsoft.com/office/drawing/2014/main" id="{D38A5FA9-E1AC-4575-8FB8-C993FC9910DB}"/>
              </a:ext>
            </a:extLst>
          </p:cNvPr>
          <p:cNvSpPr txBox="1">
            <a:spLocks noGrp="1"/>
          </p:cNvSpPr>
          <p:nvPr>
            <p:ph type="subTitle" idx="4294967295"/>
          </p:nvPr>
        </p:nvSpPr>
        <p:spPr>
          <a:xfrm>
            <a:off x="2313121" y="3835697"/>
            <a:ext cx="2328903" cy="450296"/>
          </a:xfrm>
        </p:spPr>
        <p:txBody>
          <a:bodyPr>
            <a:noAutofit/>
          </a:bodyPr>
          <a:lstStyle/>
          <a:p>
            <a:pPr marL="0" lvl="0" indent="0">
              <a:spcAft>
                <a:spcPts val="1200"/>
              </a:spcAft>
              <a:buNone/>
            </a:pPr>
            <a:r>
              <a:rPr lang="en-US">
                <a:solidFill>
                  <a:srgbClr val="000000"/>
                </a:solidFill>
              </a:rPr>
              <a:t>Neptune is the farthest planet</a:t>
            </a:r>
          </a:p>
        </p:txBody>
      </p:sp>
      <p:sp>
        <p:nvSpPr>
          <p:cNvPr id="8" name="Google Shape;3226;p82">
            <a:extLst>
              <a:ext uri="{FF2B5EF4-FFF2-40B4-BE49-F238E27FC236}">
                <a16:creationId xmlns:a16="http://schemas.microsoft.com/office/drawing/2014/main" id="{DF25616A-48FA-4469-9276-76F9D916CC7B}"/>
              </a:ext>
            </a:extLst>
          </p:cNvPr>
          <p:cNvSpPr txBox="1">
            <a:spLocks noGrp="1"/>
          </p:cNvSpPr>
          <p:nvPr>
            <p:ph type="subTitle" idx="4294967295"/>
          </p:nvPr>
        </p:nvSpPr>
        <p:spPr>
          <a:xfrm>
            <a:off x="2313121" y="3079991"/>
            <a:ext cx="2328903" cy="450296"/>
          </a:xfrm>
        </p:spPr>
        <p:txBody>
          <a:bodyPr>
            <a:noAutofit/>
          </a:bodyPr>
          <a:lstStyle/>
          <a:p>
            <a:pPr marL="0" lvl="0" indent="0">
              <a:spcAft>
                <a:spcPts val="1200"/>
              </a:spcAft>
              <a:buNone/>
            </a:pPr>
            <a:r>
              <a:rPr lang="en-US">
                <a:solidFill>
                  <a:srgbClr val="000000"/>
                </a:solidFill>
              </a:rPr>
              <a:t>Venus has a beautiful name</a:t>
            </a:r>
          </a:p>
        </p:txBody>
      </p:sp>
      <p:sp>
        <p:nvSpPr>
          <p:cNvPr id="9" name="Google Shape;3227;p82">
            <a:extLst>
              <a:ext uri="{FF2B5EF4-FFF2-40B4-BE49-F238E27FC236}">
                <a16:creationId xmlns:a16="http://schemas.microsoft.com/office/drawing/2014/main" id="{15195270-D500-4248-AEB1-ECDCD4A3C4D5}"/>
              </a:ext>
            </a:extLst>
          </p:cNvPr>
          <p:cNvSpPr txBox="1">
            <a:spLocks noGrp="1"/>
          </p:cNvSpPr>
          <p:nvPr>
            <p:ph type="subTitle" idx="4294967295"/>
          </p:nvPr>
        </p:nvSpPr>
        <p:spPr>
          <a:xfrm>
            <a:off x="2313121" y="2337745"/>
            <a:ext cx="2328903" cy="450296"/>
          </a:xfrm>
        </p:spPr>
        <p:txBody>
          <a:bodyPr>
            <a:noAutofit/>
          </a:bodyPr>
          <a:lstStyle/>
          <a:p>
            <a:pPr marL="0" lvl="0" indent="0">
              <a:spcAft>
                <a:spcPts val="1200"/>
              </a:spcAft>
              <a:buNone/>
            </a:pPr>
            <a:r>
              <a:rPr lang="en-US">
                <a:solidFill>
                  <a:srgbClr val="000000"/>
                </a:solidFill>
              </a:rPr>
              <a:t>Neptune is the farthest planet </a:t>
            </a:r>
          </a:p>
        </p:txBody>
      </p:sp>
      <p:sp>
        <p:nvSpPr>
          <p:cNvPr id="10" name="Google Shape;3228;p82">
            <a:extLst>
              <a:ext uri="{FF2B5EF4-FFF2-40B4-BE49-F238E27FC236}">
                <a16:creationId xmlns:a16="http://schemas.microsoft.com/office/drawing/2014/main" id="{BCBE53BA-6F28-4586-A98E-0A8E35A0DC87}"/>
              </a:ext>
            </a:extLst>
          </p:cNvPr>
          <p:cNvSpPr txBox="1">
            <a:spLocks noGrp="1"/>
          </p:cNvSpPr>
          <p:nvPr>
            <p:ph type="subTitle" idx="4294967295"/>
          </p:nvPr>
        </p:nvSpPr>
        <p:spPr>
          <a:xfrm>
            <a:off x="2313121" y="1595499"/>
            <a:ext cx="2328903" cy="450296"/>
          </a:xfrm>
        </p:spPr>
        <p:txBody>
          <a:bodyPr>
            <a:noAutofit/>
          </a:bodyPr>
          <a:lstStyle/>
          <a:p>
            <a:pPr marL="0" lvl="0" indent="0">
              <a:spcAft>
                <a:spcPts val="1200"/>
              </a:spcAft>
              <a:buNone/>
            </a:pPr>
            <a:r>
              <a:rPr lang="en-US">
                <a:solidFill>
                  <a:srgbClr val="000000"/>
                </a:solidFill>
              </a:rPr>
              <a:t>Despite being red It is cold </a:t>
            </a:r>
          </a:p>
        </p:txBody>
      </p:sp>
      <p:sp>
        <p:nvSpPr>
          <p:cNvPr id="11" name="Google Shape;3229;p82">
            <a:extLst>
              <a:ext uri="{FF2B5EF4-FFF2-40B4-BE49-F238E27FC236}">
                <a16:creationId xmlns:a16="http://schemas.microsoft.com/office/drawing/2014/main" id="{30B97D57-8800-4BF9-B3DF-FFDF1B2EF9D3}"/>
              </a:ext>
            </a:extLst>
          </p:cNvPr>
          <p:cNvSpPr/>
          <p:nvPr/>
        </p:nvSpPr>
        <p:spPr>
          <a:xfrm>
            <a:off x="1045762" y="1566577"/>
            <a:ext cx="1043531" cy="50811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230;p82">
            <a:extLst>
              <a:ext uri="{FF2B5EF4-FFF2-40B4-BE49-F238E27FC236}">
                <a16:creationId xmlns:a16="http://schemas.microsoft.com/office/drawing/2014/main" id="{05E70F16-8A81-44B1-9273-116E3918AD2E}"/>
              </a:ext>
            </a:extLst>
          </p:cNvPr>
          <p:cNvSpPr/>
          <p:nvPr/>
        </p:nvSpPr>
        <p:spPr>
          <a:xfrm>
            <a:off x="1045762" y="2296177"/>
            <a:ext cx="1043531" cy="50811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231;p82">
            <a:extLst>
              <a:ext uri="{FF2B5EF4-FFF2-40B4-BE49-F238E27FC236}">
                <a16:creationId xmlns:a16="http://schemas.microsoft.com/office/drawing/2014/main" id="{55E4B6DF-319B-4A53-AF4B-8B9F25723D7C}"/>
              </a:ext>
            </a:extLst>
          </p:cNvPr>
          <p:cNvSpPr/>
          <p:nvPr/>
        </p:nvSpPr>
        <p:spPr>
          <a:xfrm>
            <a:off x="1045762" y="3051078"/>
            <a:ext cx="1043531" cy="50811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232;p82">
            <a:extLst>
              <a:ext uri="{FF2B5EF4-FFF2-40B4-BE49-F238E27FC236}">
                <a16:creationId xmlns:a16="http://schemas.microsoft.com/office/drawing/2014/main" id="{A94FB8E4-16EB-4037-A406-520FFEA6CC83}"/>
              </a:ext>
            </a:extLst>
          </p:cNvPr>
          <p:cNvSpPr/>
          <p:nvPr/>
        </p:nvSpPr>
        <p:spPr>
          <a:xfrm>
            <a:off x="1045762" y="3805970"/>
            <a:ext cx="1043531" cy="508113"/>
          </a:xfrm>
          <a:custGeom>
            <a:avLst/>
            <a:gdLst>
              <a:gd name="f0" fmla="val w"/>
              <a:gd name="f1" fmla="val h"/>
              <a:gd name="f2" fmla="val 0"/>
              <a:gd name="f3" fmla="val 56308"/>
              <a:gd name="f4" fmla="val 29995"/>
              <a:gd name="f5" fmla="val 25997"/>
              <a:gd name="f6" fmla="val 25091"/>
              <a:gd name="f7" fmla="val 24186"/>
              <a:gd name="f8" fmla="val 26"/>
              <a:gd name="f9" fmla="val 23284"/>
              <a:gd name="f10" fmla="val 84"/>
              <a:gd name="f11" fmla="val 20982"/>
              <a:gd name="f12" fmla="val 251"/>
              <a:gd name="f13" fmla="val 18647"/>
              <a:gd name="f14" fmla="val 16312"/>
              <a:gd name="f15" fmla="val 351"/>
              <a:gd name="f16" fmla="val 14845"/>
              <a:gd name="f17" fmla="val 418"/>
              <a:gd name="f18" fmla="val 13377"/>
              <a:gd name="f19" fmla="val 618"/>
              <a:gd name="f20" fmla="val 11909"/>
              <a:gd name="f21" fmla="val 785"/>
              <a:gd name="f22" fmla="val 10869"/>
              <a:gd name="f23" fmla="val 904"/>
              <a:gd name="f24" fmla="val 9855"/>
              <a:gd name="f25" fmla="val 1234"/>
              <a:gd name="f26" fmla="val 8798"/>
              <a:gd name="f27" fmla="val 8668"/>
              <a:gd name="f28" fmla="val 8538"/>
              <a:gd name="f29" fmla="val 1229"/>
              <a:gd name="f30" fmla="val 8407"/>
              <a:gd name="f31" fmla="val 1218"/>
              <a:gd name="f32" fmla="val 8240"/>
              <a:gd name="f33" fmla="val 1198"/>
              <a:gd name="f34" fmla="val 8075"/>
              <a:gd name="f35" fmla="val 1188"/>
              <a:gd name="f36" fmla="val 7911"/>
              <a:gd name="f37" fmla="val 6763"/>
              <a:gd name="f38" fmla="val 5680"/>
              <a:gd name="f39" fmla="val 1648"/>
              <a:gd name="f40" fmla="val 4571"/>
              <a:gd name="f41" fmla="val 1852"/>
              <a:gd name="f42" fmla="val 3436"/>
              <a:gd name="f43" fmla="val 2019"/>
              <a:gd name="f44" fmla="val 2536"/>
              <a:gd name="f45" fmla="val 2519"/>
              <a:gd name="f46" fmla="val 1735"/>
              <a:gd name="f47" fmla="val 3420"/>
              <a:gd name="f48" fmla="val 1101"/>
              <a:gd name="f49" fmla="val 4120"/>
              <a:gd name="f50" fmla="val 701"/>
              <a:gd name="f51" fmla="val 4854"/>
              <a:gd name="f52" fmla="val 668"/>
              <a:gd name="f53" fmla="val 5688"/>
              <a:gd name="f54" fmla="val 601"/>
              <a:gd name="f55" fmla="val 7856"/>
              <a:gd name="f56" fmla="val 268"/>
              <a:gd name="f57" fmla="val 9991"/>
              <a:gd name="f58" fmla="val 12160"/>
              <a:gd name="f59" fmla="val 12360"/>
              <a:gd name="f60" fmla="val 12560"/>
              <a:gd name="f61" fmla="val 234"/>
              <a:gd name="f62" fmla="val 12760"/>
              <a:gd name="f63" fmla="val 1"/>
              <a:gd name="f64" fmla="val 14795"/>
              <a:gd name="f65" fmla="val 101"/>
              <a:gd name="f66" fmla="val 16830"/>
              <a:gd name="f67" fmla="val 167"/>
              <a:gd name="f68" fmla="val 18864"/>
              <a:gd name="f69" fmla="val 20599"/>
              <a:gd name="f70" fmla="val 501"/>
              <a:gd name="f71" fmla="val 22267"/>
              <a:gd name="f72" fmla="val 634"/>
              <a:gd name="f73" fmla="val 24001"/>
              <a:gd name="f74" fmla="val 801"/>
              <a:gd name="f75" fmla="val 25703"/>
              <a:gd name="f76" fmla="val 1368"/>
              <a:gd name="f77" fmla="val 27270"/>
              <a:gd name="f78" fmla="val 2336"/>
              <a:gd name="f79" fmla="val 28671"/>
              <a:gd name="f80" fmla="val 2803"/>
              <a:gd name="f81" fmla="val 29405"/>
              <a:gd name="f82" fmla="val 29906"/>
              <a:gd name="f83" fmla="val 4337"/>
              <a:gd name="f84" fmla="val 29972"/>
              <a:gd name="f85" fmla="val 4600"/>
              <a:gd name="f86" fmla="val 29986"/>
              <a:gd name="f87" fmla="val 4856"/>
              <a:gd name="f88" fmla="val 29994"/>
              <a:gd name="f89" fmla="val 5112"/>
              <a:gd name="f90" fmla="val 5474"/>
              <a:gd name="f91" fmla="val 5834"/>
              <a:gd name="f92" fmla="val 29978"/>
              <a:gd name="f93" fmla="val 6205"/>
              <a:gd name="f94" fmla="val 29939"/>
              <a:gd name="f95" fmla="val 7006"/>
              <a:gd name="f96" fmla="val 29839"/>
              <a:gd name="f97" fmla="val 7840"/>
              <a:gd name="f98" fmla="val 29672"/>
              <a:gd name="f99" fmla="val 8640"/>
              <a:gd name="f100" fmla="val 10542"/>
              <a:gd name="f101" fmla="val 12410"/>
              <a:gd name="f102" fmla="val 29439"/>
              <a:gd name="f103" fmla="val 14311"/>
              <a:gd name="f104" fmla="val 29372"/>
              <a:gd name="f105" fmla="val 16246"/>
              <a:gd name="f106" fmla="val 29305"/>
              <a:gd name="f107" fmla="val 18180"/>
              <a:gd name="f108" fmla="val 29105"/>
              <a:gd name="f109" fmla="val 20148"/>
              <a:gd name="f110" fmla="val 21383"/>
              <a:gd name="f111" fmla="val 22617"/>
              <a:gd name="f112" fmla="val 28938"/>
              <a:gd name="f113" fmla="val 23851"/>
              <a:gd name="f114" fmla="val 28872"/>
              <a:gd name="f115" fmla="val 25953"/>
              <a:gd name="f116" fmla="val 28771"/>
              <a:gd name="f117" fmla="val 28021"/>
              <a:gd name="f118" fmla="val 28638"/>
              <a:gd name="f119" fmla="val 30122"/>
              <a:gd name="f120" fmla="val 28571"/>
              <a:gd name="f121" fmla="val 30483"/>
              <a:gd name="f122" fmla="val 28565"/>
              <a:gd name="f123" fmla="val 30843"/>
              <a:gd name="f124" fmla="val 28563"/>
              <a:gd name="f125" fmla="val 31203"/>
              <a:gd name="f126" fmla="val 32878"/>
              <a:gd name="f127" fmla="val 34552"/>
              <a:gd name="f128" fmla="val 28622"/>
              <a:gd name="f129" fmla="val 36227"/>
              <a:gd name="f130" fmla="val 28705"/>
              <a:gd name="f131" fmla="val 36740"/>
              <a:gd name="f132" fmla="val 28740"/>
              <a:gd name="f133" fmla="val 37250"/>
              <a:gd name="f134" fmla="val 28754"/>
              <a:gd name="f135" fmla="val 37760"/>
              <a:gd name="f136" fmla="val 39172"/>
              <a:gd name="f137" fmla="val 40576"/>
              <a:gd name="f138" fmla="val 28645"/>
              <a:gd name="f139" fmla="val 41997"/>
              <a:gd name="f140" fmla="val 42303"/>
              <a:gd name="f141" fmla="val 28560"/>
              <a:gd name="f142" fmla="val 42608"/>
              <a:gd name="f143" fmla="val 28555"/>
              <a:gd name="f144" fmla="val 42913"/>
              <a:gd name="f145" fmla="val 44071"/>
              <a:gd name="f146" fmla="val 45228"/>
              <a:gd name="f147" fmla="val 28621"/>
              <a:gd name="f148" fmla="val 46385"/>
              <a:gd name="f149" fmla="val 46691"/>
              <a:gd name="f150" fmla="val 46996"/>
              <a:gd name="f151" fmla="val 28616"/>
              <a:gd name="f152" fmla="val 47301"/>
              <a:gd name="f153" fmla="val 28605"/>
              <a:gd name="f154" fmla="val 49102"/>
              <a:gd name="f155" fmla="val 28538"/>
              <a:gd name="f156" fmla="val 50837"/>
              <a:gd name="f157" fmla="val 28138"/>
              <a:gd name="f158" fmla="val 52572"/>
              <a:gd name="f159" fmla="val 27571"/>
              <a:gd name="f160" fmla="val 53439"/>
              <a:gd name="f161" fmla="val 27304"/>
              <a:gd name="f162" fmla="val 54006"/>
              <a:gd name="f163" fmla="val 26703"/>
              <a:gd name="f164" fmla="val 54440"/>
              <a:gd name="f165" fmla="val 25936"/>
              <a:gd name="f166" fmla="val 55540"/>
              <a:gd name="f167" fmla="val 24068"/>
              <a:gd name="f168" fmla="val 55507"/>
              <a:gd name="f169" fmla="val 22033"/>
              <a:gd name="f170" fmla="val 55474"/>
              <a:gd name="f171" fmla="val 19999"/>
              <a:gd name="f172" fmla="val 19832"/>
              <a:gd name="f173" fmla="val 55374"/>
              <a:gd name="f174" fmla="val 19665"/>
              <a:gd name="f175" fmla="val 19465"/>
              <a:gd name="f176" fmla="val 17964"/>
              <a:gd name="f177" fmla="val 55607"/>
              <a:gd name="f178" fmla="val 16429"/>
              <a:gd name="f179" fmla="val 55740"/>
              <a:gd name="f180" fmla="val 14895"/>
              <a:gd name="f181" fmla="val 55974"/>
              <a:gd name="f182" fmla="val 12860"/>
              <a:gd name="f183" fmla="val 56207"/>
              <a:gd name="f184" fmla="val 10859"/>
              <a:gd name="f185" fmla="val 56074"/>
              <a:gd name="f186" fmla="val 8824"/>
              <a:gd name="f187" fmla="val 8590"/>
              <a:gd name="f188" fmla="val 8323"/>
              <a:gd name="f189" fmla="val 56107"/>
              <a:gd name="f190" fmla="val 8090"/>
              <a:gd name="f191" fmla="val 6789"/>
              <a:gd name="f192" fmla="val 5455"/>
              <a:gd name="f193" fmla="val 55907"/>
              <a:gd name="f194" fmla="val 4154"/>
              <a:gd name="f195" fmla="val 55774"/>
              <a:gd name="f196" fmla="val 3453"/>
              <a:gd name="f197" fmla="val 55407"/>
              <a:gd name="f198" fmla="val 2920"/>
              <a:gd name="f199" fmla="val 54873"/>
              <a:gd name="f200" fmla="val 2453"/>
              <a:gd name="f201" fmla="val 54573"/>
              <a:gd name="f202" fmla="val 2186"/>
              <a:gd name="f203" fmla="val 54239"/>
              <a:gd name="f204" fmla="val 1886"/>
              <a:gd name="f205" fmla="val 53872"/>
              <a:gd name="f206" fmla="val 1719"/>
              <a:gd name="f207" fmla="val 53205"/>
              <a:gd name="f208" fmla="val 1419"/>
              <a:gd name="f209" fmla="val 52605"/>
              <a:gd name="f210" fmla="val 918"/>
              <a:gd name="f211" fmla="val 51804"/>
              <a:gd name="f212" fmla="val 885"/>
              <a:gd name="f213" fmla="val 49269"/>
              <a:gd name="f214" fmla="val 751"/>
              <a:gd name="f215" fmla="val 46767"/>
              <a:gd name="f216" fmla="val 585"/>
              <a:gd name="f217" fmla="val 44266"/>
              <a:gd name="f218" fmla="val 518"/>
              <a:gd name="f219" fmla="val 39829"/>
              <a:gd name="f220" fmla="val 35426"/>
              <a:gd name="f221" fmla="val 551"/>
              <a:gd name="f222" fmla="val 30989"/>
              <a:gd name="f223" fmla="val 218"/>
              <a:gd name="f224" fmla="val 29344"/>
              <a:gd name="f225" fmla="val 88"/>
              <a:gd name="f226" fmla="val 27671"/>
              <a:gd name="f227" fmla="*/ f0 1 56308"/>
              <a:gd name="f228" fmla="*/ f1 1 29995"/>
              <a:gd name="f229" fmla="val f2"/>
              <a:gd name="f230" fmla="val f3"/>
              <a:gd name="f231" fmla="val f4"/>
              <a:gd name="f232" fmla="+- f231 0 f229"/>
              <a:gd name="f233" fmla="+- f230 0 f229"/>
              <a:gd name="f234" fmla="*/ f233 1 56308"/>
              <a:gd name="f235" fmla="*/ f232 1 29995"/>
              <a:gd name="f236" fmla="*/ f229 1 f234"/>
              <a:gd name="f237" fmla="*/ f230 1 f234"/>
              <a:gd name="f238" fmla="*/ f229 1 f235"/>
              <a:gd name="f239" fmla="*/ f231 1 f235"/>
              <a:gd name="f240" fmla="*/ f236 f227 1"/>
              <a:gd name="f241" fmla="*/ f237 f227 1"/>
              <a:gd name="f242" fmla="*/ f239 f228 1"/>
              <a:gd name="f243" fmla="*/ f238 f228 1"/>
            </a:gdLst>
            <a:ahLst/>
            <a:cxnLst>
              <a:cxn ang="3cd4">
                <a:pos x="hc" y="t"/>
              </a:cxn>
              <a:cxn ang="0">
                <a:pos x="r" y="vc"/>
              </a:cxn>
              <a:cxn ang="cd4">
                <a:pos x="hc" y="b"/>
              </a:cxn>
              <a:cxn ang="cd2">
                <a:pos x="l" y="vc"/>
              </a:cxn>
            </a:cxnLst>
            <a:rect l="f240" t="f243" r="f241" b="f242"/>
            <a:pathLst>
              <a:path w="56308" h="29995">
                <a:moveTo>
                  <a:pt x="f5" y="f2"/>
                </a:moveTo>
                <a:cubicBezTo>
                  <a:pt x="f6" y="f2"/>
                  <a:pt x="f7" y="f8"/>
                  <a:pt x="f9" y="f10"/>
                </a:cubicBezTo>
                <a:cubicBezTo>
                  <a:pt x="f11" y="f12"/>
                  <a:pt x="f13" y="f12"/>
                  <a:pt x="f14" y="f15"/>
                </a:cubicBezTo>
                <a:cubicBezTo>
                  <a:pt x="f16" y="f17"/>
                  <a:pt x="f18" y="f19"/>
                  <a:pt x="f20" y="f21"/>
                </a:cubicBezTo>
                <a:cubicBezTo>
                  <a:pt x="f22" y="f23"/>
                  <a:pt x="f24" y="f25"/>
                  <a:pt x="f26" y="f25"/>
                </a:cubicBezTo>
                <a:cubicBezTo>
                  <a:pt x="f27" y="f25"/>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6" y="f58"/>
                </a:cubicBezTo>
                <a:cubicBezTo>
                  <a:pt x="f56" y="f59"/>
                  <a:pt x="f56" y="f60"/>
                  <a:pt x="f61" y="f62"/>
                </a:cubicBezTo>
                <a:cubicBezTo>
                  <a:pt x="f63" y="f64"/>
                  <a:pt x="f65" y="f66"/>
                  <a:pt x="f67" y="f68"/>
                </a:cubicBezTo>
                <a:cubicBezTo>
                  <a:pt x="f61" y="f69"/>
                  <a:pt x="f70" y="f71"/>
                  <a:pt x="f72" y="f73"/>
                </a:cubicBezTo>
                <a:cubicBezTo>
                  <a:pt x="f74" y="f75"/>
                  <a:pt x="f76" y="f77"/>
                  <a:pt x="f78" y="f79"/>
                </a:cubicBezTo>
                <a:cubicBezTo>
                  <a:pt x="f80" y="f81"/>
                  <a:pt x="f42" y="f82"/>
                  <a:pt x="f83" y="f84"/>
                </a:cubicBezTo>
                <a:cubicBezTo>
                  <a:pt x="f85" y="f86"/>
                  <a:pt x="f87" y="f88"/>
                  <a:pt x="f89" y="f88"/>
                </a:cubicBezTo>
                <a:cubicBezTo>
                  <a:pt x="f90" y="f88"/>
                  <a:pt x="f91" y="f92"/>
                  <a:pt x="f93" y="f94"/>
                </a:cubicBezTo>
                <a:cubicBezTo>
                  <a:pt x="f95" y="f96"/>
                  <a:pt x="f97" y="f98"/>
                  <a:pt x="f99" y="f98"/>
                </a:cubicBezTo>
                <a:cubicBezTo>
                  <a:pt x="f100" y="f98"/>
                  <a:pt x="f101" y="f102"/>
                  <a:pt x="f103" y="f104"/>
                </a:cubicBezTo>
                <a:cubicBezTo>
                  <a:pt x="f105" y="f106"/>
                  <a:pt x="f107" y="f108"/>
                  <a:pt x="f109" y="f108"/>
                </a:cubicBezTo>
                <a:cubicBezTo>
                  <a:pt x="f110" y="f108"/>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31" y="f132"/>
                  <a:pt x="f133" y="f134"/>
                  <a:pt x="f135" y="f134"/>
                </a:cubicBezTo>
                <a:cubicBezTo>
                  <a:pt x="f136" y="f134"/>
                  <a:pt x="f137" y="f138"/>
                  <a:pt x="f139" y="f120"/>
                </a:cubicBezTo>
                <a:cubicBezTo>
                  <a:pt x="f140" y="f141"/>
                  <a:pt x="f142" y="f143"/>
                  <a:pt x="f144" y="f143"/>
                </a:cubicBezTo>
                <a:cubicBezTo>
                  <a:pt x="f145" y="f143"/>
                  <a:pt x="f146" y="f147"/>
                  <a:pt x="f148" y="f147"/>
                </a:cubicBezTo>
                <a:cubicBezTo>
                  <a:pt x="f149" y="f147"/>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0" y="f172"/>
                  <a:pt x="f173" y="f174"/>
                  <a:pt x="f173" y="f175"/>
                </a:cubicBezTo>
                <a:cubicBezTo>
                  <a:pt x="f166" y="f176"/>
                  <a:pt x="f177" y="f178"/>
                  <a:pt x="f179" y="f180"/>
                </a:cubicBezTo>
                <a:cubicBezTo>
                  <a:pt x="f181" y="f182"/>
                  <a:pt x="f183" y="f184"/>
                  <a:pt x="f185" y="f186"/>
                </a:cubicBezTo>
                <a:cubicBezTo>
                  <a:pt x="f185" y="f187"/>
                  <a:pt x="f185" y="f188"/>
                  <a:pt x="f189" y="f190"/>
                </a:cubicBezTo>
                <a:cubicBezTo>
                  <a:pt x="f3" y="f191"/>
                  <a:pt x="f183"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17"/>
                  <a:pt x="f220" y="f221"/>
                  <a:pt x="f222" y="f223"/>
                </a:cubicBezTo>
                <a:cubicBezTo>
                  <a:pt x="f224" y="f225"/>
                  <a:pt x="f226"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233;p82">
            <a:extLst>
              <a:ext uri="{FF2B5EF4-FFF2-40B4-BE49-F238E27FC236}">
                <a16:creationId xmlns:a16="http://schemas.microsoft.com/office/drawing/2014/main" id="{EF66A567-FD32-4E84-9E40-D62C7A4C0600}"/>
              </a:ext>
            </a:extLst>
          </p:cNvPr>
          <p:cNvSpPr txBox="1">
            <a:spLocks noGrp="1"/>
          </p:cNvSpPr>
          <p:nvPr>
            <p:ph type="title" idx="4294967295"/>
          </p:nvPr>
        </p:nvSpPr>
        <p:spPr>
          <a:xfrm>
            <a:off x="1045671" y="1640323"/>
            <a:ext cx="1043403" cy="360602"/>
          </a:xfrm>
        </p:spPr>
        <p:txBody>
          <a:bodyPr anchor="ctr" anchorCtr="1">
            <a:noAutofit/>
          </a:bodyPr>
          <a:lstStyle/>
          <a:p>
            <a:pPr lvl="0" algn="ctr"/>
            <a:r>
              <a:rPr lang="en-US" sz="1800"/>
              <a:t>Mars</a:t>
            </a:r>
          </a:p>
        </p:txBody>
      </p:sp>
      <p:sp>
        <p:nvSpPr>
          <p:cNvPr id="16" name="Google Shape;3234;p82">
            <a:extLst>
              <a:ext uri="{FF2B5EF4-FFF2-40B4-BE49-F238E27FC236}">
                <a16:creationId xmlns:a16="http://schemas.microsoft.com/office/drawing/2014/main" id="{03108162-ABE9-4B9C-8569-EF9A39006738}"/>
              </a:ext>
            </a:extLst>
          </p:cNvPr>
          <p:cNvSpPr txBox="1">
            <a:spLocks noGrp="1"/>
          </p:cNvSpPr>
          <p:nvPr>
            <p:ph type="title" idx="4294967295"/>
          </p:nvPr>
        </p:nvSpPr>
        <p:spPr>
          <a:xfrm>
            <a:off x="1045671" y="2369146"/>
            <a:ext cx="1043403" cy="360602"/>
          </a:xfrm>
        </p:spPr>
        <p:txBody>
          <a:bodyPr anchor="ctr" anchorCtr="1">
            <a:noAutofit/>
          </a:bodyPr>
          <a:lstStyle/>
          <a:p>
            <a:pPr lvl="0" algn="ctr"/>
            <a:r>
              <a:rPr lang="en-US" sz="1800">
                <a:solidFill>
                  <a:srgbClr val="F6EDE6"/>
                </a:solidFill>
              </a:rPr>
              <a:t>Neptune</a:t>
            </a:r>
          </a:p>
        </p:txBody>
      </p:sp>
      <p:sp>
        <p:nvSpPr>
          <p:cNvPr id="17" name="Google Shape;3235;p82">
            <a:extLst>
              <a:ext uri="{FF2B5EF4-FFF2-40B4-BE49-F238E27FC236}">
                <a16:creationId xmlns:a16="http://schemas.microsoft.com/office/drawing/2014/main" id="{B42406FA-37CF-4D40-9D50-D49999827691}"/>
              </a:ext>
            </a:extLst>
          </p:cNvPr>
          <p:cNvSpPr txBox="1">
            <a:spLocks noGrp="1"/>
          </p:cNvSpPr>
          <p:nvPr>
            <p:ph type="title" idx="4294967295"/>
          </p:nvPr>
        </p:nvSpPr>
        <p:spPr>
          <a:xfrm>
            <a:off x="1045671" y="3124833"/>
            <a:ext cx="1043403" cy="360602"/>
          </a:xfrm>
        </p:spPr>
        <p:txBody>
          <a:bodyPr anchor="ctr" anchorCtr="1">
            <a:noAutofit/>
          </a:bodyPr>
          <a:lstStyle/>
          <a:p>
            <a:pPr lvl="0" algn="ctr"/>
            <a:r>
              <a:rPr lang="en-US" sz="1800"/>
              <a:t>Venus</a:t>
            </a:r>
          </a:p>
        </p:txBody>
      </p:sp>
      <p:sp>
        <p:nvSpPr>
          <p:cNvPr id="18" name="Google Shape;3236;p82">
            <a:extLst>
              <a:ext uri="{FF2B5EF4-FFF2-40B4-BE49-F238E27FC236}">
                <a16:creationId xmlns:a16="http://schemas.microsoft.com/office/drawing/2014/main" id="{6AD95C23-8DFE-49B1-8D53-60FFD98C90C6}"/>
              </a:ext>
            </a:extLst>
          </p:cNvPr>
          <p:cNvSpPr txBox="1">
            <a:spLocks noGrp="1"/>
          </p:cNvSpPr>
          <p:nvPr>
            <p:ph type="title" idx="4294967295"/>
          </p:nvPr>
        </p:nvSpPr>
        <p:spPr>
          <a:xfrm>
            <a:off x="1045671" y="3880512"/>
            <a:ext cx="1043403" cy="360602"/>
          </a:xfrm>
        </p:spPr>
        <p:txBody>
          <a:bodyPr anchor="ctr" anchorCtr="1">
            <a:noAutofit/>
          </a:bodyPr>
          <a:lstStyle/>
          <a:p>
            <a:pPr lvl="0" algn="ctr"/>
            <a:r>
              <a:rPr lang="en-US" sz="1800">
                <a:solidFill>
                  <a:srgbClr val="F6EDE6"/>
                </a:solidFill>
              </a:rPr>
              <a:t>Neptune</a:t>
            </a:r>
          </a:p>
        </p:txBody>
      </p:sp>
      <p:grpSp>
        <p:nvGrpSpPr>
          <p:cNvPr id="19" name="Google Shape;3259;p82">
            <a:extLst>
              <a:ext uri="{FF2B5EF4-FFF2-40B4-BE49-F238E27FC236}">
                <a16:creationId xmlns:a16="http://schemas.microsoft.com/office/drawing/2014/main" id="{CC49AC77-4634-4431-BF08-B0AFBF7D9316}"/>
              </a:ext>
            </a:extLst>
          </p:cNvPr>
          <p:cNvGrpSpPr/>
          <p:nvPr/>
        </p:nvGrpSpPr>
        <p:grpSpPr>
          <a:xfrm>
            <a:off x="4718121" y="1786755"/>
            <a:ext cx="1542108" cy="93561"/>
            <a:chOff x="4718121" y="1786755"/>
            <a:chExt cx="1542108" cy="93561"/>
          </a:xfrm>
        </p:grpSpPr>
        <p:sp>
          <p:nvSpPr>
            <p:cNvPr id="20" name="Google Shape;3260;p82">
              <a:extLst>
                <a:ext uri="{FF2B5EF4-FFF2-40B4-BE49-F238E27FC236}">
                  <a16:creationId xmlns:a16="http://schemas.microsoft.com/office/drawing/2014/main" id="{613FFE5C-31BB-479C-BE9B-81C77FC1EF2F}"/>
                </a:ext>
              </a:extLst>
            </p:cNvPr>
            <p:cNvSpPr/>
            <p:nvPr/>
          </p:nvSpPr>
          <p:spPr>
            <a:xfrm>
              <a:off x="6189482" y="1786755"/>
              <a:ext cx="70747" cy="93561"/>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3261;p82">
              <a:extLst>
                <a:ext uri="{FF2B5EF4-FFF2-40B4-BE49-F238E27FC236}">
                  <a16:creationId xmlns:a16="http://schemas.microsoft.com/office/drawing/2014/main" id="{164646E1-211C-4FDC-B861-1AF2A142043D}"/>
                </a:ext>
              </a:extLst>
            </p:cNvPr>
            <p:cNvSpPr/>
            <p:nvPr/>
          </p:nvSpPr>
          <p:spPr>
            <a:xfrm>
              <a:off x="4718121" y="1826888"/>
              <a:ext cx="1492895" cy="21470"/>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3262;p82">
            <a:extLst>
              <a:ext uri="{FF2B5EF4-FFF2-40B4-BE49-F238E27FC236}">
                <a16:creationId xmlns:a16="http://schemas.microsoft.com/office/drawing/2014/main" id="{D0D207D9-9613-40AD-BF37-5683D906BEFA}"/>
              </a:ext>
            </a:extLst>
          </p:cNvPr>
          <p:cNvGrpSpPr/>
          <p:nvPr/>
        </p:nvGrpSpPr>
        <p:grpSpPr>
          <a:xfrm>
            <a:off x="4718130" y="2515569"/>
            <a:ext cx="1046156" cy="93561"/>
            <a:chOff x="4718130" y="2515569"/>
            <a:chExt cx="1046156" cy="93561"/>
          </a:xfrm>
        </p:grpSpPr>
        <p:sp>
          <p:nvSpPr>
            <p:cNvPr id="23" name="Google Shape;3263;p82">
              <a:extLst>
                <a:ext uri="{FF2B5EF4-FFF2-40B4-BE49-F238E27FC236}">
                  <a16:creationId xmlns:a16="http://schemas.microsoft.com/office/drawing/2014/main" id="{A8EFF046-3C0C-4A6C-B7EC-74340AB51659}"/>
                </a:ext>
              </a:extLst>
            </p:cNvPr>
            <p:cNvSpPr/>
            <p:nvPr/>
          </p:nvSpPr>
          <p:spPr>
            <a:xfrm>
              <a:off x="5693539" y="2515569"/>
              <a:ext cx="70747" cy="93561"/>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3264;p82">
              <a:extLst>
                <a:ext uri="{FF2B5EF4-FFF2-40B4-BE49-F238E27FC236}">
                  <a16:creationId xmlns:a16="http://schemas.microsoft.com/office/drawing/2014/main" id="{EFA767ED-55E8-4F1D-AE66-4B968AAC75D7}"/>
                </a:ext>
              </a:extLst>
            </p:cNvPr>
            <p:cNvSpPr/>
            <p:nvPr/>
          </p:nvSpPr>
          <p:spPr>
            <a:xfrm>
              <a:off x="4718130" y="2555711"/>
              <a:ext cx="991941" cy="21470"/>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3265;p82">
            <a:extLst>
              <a:ext uri="{FF2B5EF4-FFF2-40B4-BE49-F238E27FC236}">
                <a16:creationId xmlns:a16="http://schemas.microsoft.com/office/drawing/2014/main" id="{365D335D-A76A-482F-9BAA-0D591E377D93}"/>
              </a:ext>
            </a:extLst>
          </p:cNvPr>
          <p:cNvGrpSpPr/>
          <p:nvPr/>
        </p:nvGrpSpPr>
        <p:grpSpPr>
          <a:xfrm>
            <a:off x="4718121" y="4026971"/>
            <a:ext cx="1492895" cy="93561"/>
            <a:chOff x="4718121" y="4026971"/>
            <a:chExt cx="1492895" cy="93561"/>
          </a:xfrm>
        </p:grpSpPr>
        <p:sp>
          <p:nvSpPr>
            <p:cNvPr id="26" name="Google Shape;3266;p82">
              <a:extLst>
                <a:ext uri="{FF2B5EF4-FFF2-40B4-BE49-F238E27FC236}">
                  <a16:creationId xmlns:a16="http://schemas.microsoft.com/office/drawing/2014/main" id="{692FF4A1-EB31-4B96-AD8B-8D29E0397400}"/>
                </a:ext>
              </a:extLst>
            </p:cNvPr>
            <p:cNvSpPr/>
            <p:nvPr/>
          </p:nvSpPr>
          <p:spPr>
            <a:xfrm>
              <a:off x="6118744" y="4026971"/>
              <a:ext cx="70747" cy="93561"/>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3267;p82">
              <a:extLst>
                <a:ext uri="{FF2B5EF4-FFF2-40B4-BE49-F238E27FC236}">
                  <a16:creationId xmlns:a16="http://schemas.microsoft.com/office/drawing/2014/main" id="{167DE6CC-773F-4F1D-AE6A-D8F265F188A8}"/>
                </a:ext>
              </a:extLst>
            </p:cNvPr>
            <p:cNvSpPr/>
            <p:nvPr/>
          </p:nvSpPr>
          <p:spPr>
            <a:xfrm>
              <a:off x="4718121" y="4067114"/>
              <a:ext cx="1492895" cy="21470"/>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8" name="Google Shape;3268;p82">
            <a:extLst>
              <a:ext uri="{FF2B5EF4-FFF2-40B4-BE49-F238E27FC236}">
                <a16:creationId xmlns:a16="http://schemas.microsoft.com/office/drawing/2014/main" id="{B44CAA8D-2C8F-4EDE-A0E7-6EC13D261C1C}"/>
              </a:ext>
            </a:extLst>
          </p:cNvPr>
          <p:cNvGrpSpPr/>
          <p:nvPr/>
        </p:nvGrpSpPr>
        <p:grpSpPr>
          <a:xfrm>
            <a:off x="4718130" y="3271275"/>
            <a:ext cx="1046156" cy="93561"/>
            <a:chOff x="4718130" y="3271275"/>
            <a:chExt cx="1046156" cy="93561"/>
          </a:xfrm>
        </p:grpSpPr>
        <p:sp>
          <p:nvSpPr>
            <p:cNvPr id="29" name="Google Shape;3269;p82">
              <a:extLst>
                <a:ext uri="{FF2B5EF4-FFF2-40B4-BE49-F238E27FC236}">
                  <a16:creationId xmlns:a16="http://schemas.microsoft.com/office/drawing/2014/main" id="{F207C0DD-E5D5-4C33-8CFC-4A9F77D6F9CE}"/>
                </a:ext>
              </a:extLst>
            </p:cNvPr>
            <p:cNvSpPr/>
            <p:nvPr/>
          </p:nvSpPr>
          <p:spPr>
            <a:xfrm>
              <a:off x="5693539" y="3271275"/>
              <a:ext cx="70747" cy="93561"/>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3270;p82">
              <a:extLst>
                <a:ext uri="{FF2B5EF4-FFF2-40B4-BE49-F238E27FC236}">
                  <a16:creationId xmlns:a16="http://schemas.microsoft.com/office/drawing/2014/main" id="{60BF6630-9CAB-4515-9789-6B156C68E603}"/>
                </a:ext>
              </a:extLst>
            </p:cNvPr>
            <p:cNvSpPr/>
            <p:nvPr/>
          </p:nvSpPr>
          <p:spPr>
            <a:xfrm>
              <a:off x="4718130" y="3311417"/>
              <a:ext cx="991941" cy="21470"/>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31" name="Imagen 3">
            <a:extLst>
              <a:ext uri="{FF2B5EF4-FFF2-40B4-BE49-F238E27FC236}">
                <a16:creationId xmlns:a16="http://schemas.microsoft.com/office/drawing/2014/main" id="{B5FBB10D-A6CA-4556-8A1F-0691402F74BB}"/>
              </a:ext>
            </a:extLst>
          </p:cNvPr>
          <p:cNvPicPr>
            <a:picLocks noChangeAspect="1"/>
          </p:cNvPicPr>
          <p:nvPr/>
        </p:nvPicPr>
        <p:blipFill>
          <a:blip r:embed="rId3"/>
          <a:stretch>
            <a:fillRect/>
          </a:stretch>
        </p:blipFill>
        <p:spPr>
          <a:xfrm>
            <a:off x="4210665" y="-125931"/>
            <a:ext cx="4933334" cy="5269431"/>
          </a:xfrm>
          <a:prstGeom prst="rect">
            <a:avLst/>
          </a:prstGeom>
          <a:noFill/>
          <a:ln cap="flat">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grpSp>
        <p:nvGrpSpPr>
          <p:cNvPr id="2" name="Google Shape;2124;p65">
            <a:extLst>
              <a:ext uri="{FF2B5EF4-FFF2-40B4-BE49-F238E27FC236}">
                <a16:creationId xmlns:a16="http://schemas.microsoft.com/office/drawing/2014/main" id="{3F5E8CC1-9838-49D8-BD31-F08B27F221FB}"/>
              </a:ext>
            </a:extLst>
          </p:cNvPr>
          <p:cNvGrpSpPr/>
          <p:nvPr/>
        </p:nvGrpSpPr>
        <p:grpSpPr>
          <a:xfrm>
            <a:off x="6667027" y="1400321"/>
            <a:ext cx="1423272" cy="1850671"/>
            <a:chOff x="6667027" y="1400321"/>
            <a:chExt cx="1423272" cy="1850671"/>
          </a:xfrm>
        </p:grpSpPr>
        <p:sp>
          <p:nvSpPr>
            <p:cNvPr id="3" name="Google Shape;2125;p65">
              <a:extLst>
                <a:ext uri="{FF2B5EF4-FFF2-40B4-BE49-F238E27FC236}">
                  <a16:creationId xmlns:a16="http://schemas.microsoft.com/office/drawing/2014/main" id="{0F8C0E64-CA8A-4C7C-AA64-B5061CF67DAA}"/>
                </a:ext>
              </a:extLst>
            </p:cNvPr>
            <p:cNvSpPr/>
            <p:nvPr/>
          </p:nvSpPr>
          <p:spPr>
            <a:xfrm>
              <a:off x="6667027" y="1400321"/>
              <a:ext cx="1423272" cy="1769482"/>
            </a:xfrm>
            <a:custGeom>
              <a:avLst/>
              <a:gdLst>
                <a:gd name="f0" fmla="val w"/>
                <a:gd name="f1" fmla="val h"/>
                <a:gd name="f2" fmla="val 0"/>
                <a:gd name="f3" fmla="val 56931"/>
                <a:gd name="f4" fmla="val 69053"/>
                <a:gd name="f5" fmla="val 22571"/>
                <a:gd name="f6" fmla="val 10049"/>
                <a:gd name="f7" fmla="val 17598"/>
                <a:gd name="f8" fmla="val -641"/>
                <a:gd name="f9" fmla="val 30099"/>
                <a:gd name="f10" fmla="val 92"/>
                <a:gd name="f11" fmla="val 40330"/>
                <a:gd name="f12" fmla="val 692"/>
                <a:gd name="f13" fmla="val 49401"/>
                <a:gd name="f14" fmla="val 9782"/>
                <a:gd name="f15" fmla="val 54674"/>
                <a:gd name="f16" fmla="val 18570"/>
                <a:gd name="f17" fmla="val 59102"/>
                <a:gd name="f18" fmla="val 25950"/>
                <a:gd name="f19" fmla="val 56237"/>
                <a:gd name="f20" fmla="val 36590"/>
                <a:gd name="f21" fmla="val 52388"/>
                <a:gd name="f22" fmla="val 44288"/>
                <a:gd name="f23" fmla="val 51166"/>
                <a:gd name="f24" fmla="val 46733"/>
                <a:gd name="f25" fmla="val 50057"/>
                <a:gd name="f26" fmla="val 52819"/>
                <a:gd name="f27" fmla="val 52769"/>
                <a:gd name="f28" fmla="val 52479"/>
                <a:gd name="f29" fmla="val 53722"/>
                <a:gd name="f30" fmla="val 52360"/>
                <a:gd name="f31" fmla="val 54088"/>
                <a:gd name="f32" fmla="val 49830"/>
                <a:gd name="f33" fmla="val 53150"/>
                <a:gd name="f34" fmla="val 49622"/>
                <a:gd name="f35" fmla="val 50599"/>
                <a:gd name="f36" fmla="val 49055"/>
                <a:gd name="f37" fmla="val 48317"/>
                <a:gd name="f38" fmla="val 51667"/>
                <a:gd name="f39" fmla="val 46101"/>
                <a:gd name="f40" fmla="val 53051"/>
                <a:gd name="f41" fmla="val 42501"/>
                <a:gd name="f42" fmla="val 55300"/>
                <a:gd name="f43" fmla="val 38434"/>
                <a:gd name="f44" fmla="val 56892"/>
                <a:gd name="f45" fmla="val 34290"/>
                <a:gd name="f46" fmla="val 57813"/>
                <a:gd name="f47" fmla="val 32353"/>
                <a:gd name="f48" fmla="val 58244"/>
                <a:gd name="f49" fmla="val 29523"/>
                <a:gd name="f50" fmla="val 56949"/>
                <a:gd name="f51" fmla="val 28385"/>
                <a:gd name="f52" fmla="val 58575"/>
                <a:gd name="f53" fmla="val 26374"/>
                <a:gd name="f54" fmla="val 61448"/>
                <a:gd name="f55" fmla="val 27432"/>
                <a:gd name="f56" fmla="val 65546"/>
                <a:gd name="f57" fmla="*/ f0 1 56931"/>
                <a:gd name="f58" fmla="*/ f1 1 69053"/>
                <a:gd name="f59" fmla="val f2"/>
                <a:gd name="f60" fmla="val f3"/>
                <a:gd name="f61" fmla="val f4"/>
                <a:gd name="f62" fmla="+- f61 0 f59"/>
                <a:gd name="f63" fmla="+- f60 0 f59"/>
                <a:gd name="f64" fmla="*/ f63 1 56931"/>
                <a:gd name="f65" fmla="*/ f62 1 69053"/>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56931" h="69053">
                  <a:moveTo>
                    <a:pt x="f2" y="f5"/>
                  </a:moveTo>
                  <a:cubicBezTo>
                    <a:pt x="f2" y="f6"/>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5" y="f4"/>
                  </a:cubicBezTo>
                </a:path>
              </a:pathLst>
            </a:custGeom>
            <a:noFill/>
            <a:ln w="38103" cap="flat">
              <a:solidFill>
                <a:srgbClr val="3A1603"/>
              </a:solidFill>
              <a:prstDash val="solid"/>
              <a:round/>
            </a:ln>
          </p:spPr>
          <p:txBody>
            <a:bodyPr lIns="0" tIns="0" rIns="0" bIns="0"/>
            <a:lstStyle/>
            <a:p>
              <a:endParaRPr lang="LID4096"/>
            </a:p>
          </p:txBody>
        </p:sp>
        <p:sp>
          <p:nvSpPr>
            <p:cNvPr id="4" name="Google Shape;2126;p65">
              <a:extLst>
                <a:ext uri="{FF2B5EF4-FFF2-40B4-BE49-F238E27FC236}">
                  <a16:creationId xmlns:a16="http://schemas.microsoft.com/office/drawing/2014/main" id="{B37C691E-9E4A-46F1-B7E6-02BBF3B545DD}"/>
                </a:ext>
              </a:extLst>
            </p:cNvPr>
            <p:cNvSpPr/>
            <p:nvPr/>
          </p:nvSpPr>
          <p:spPr>
            <a:xfrm>
              <a:off x="6810332" y="1673754"/>
              <a:ext cx="1243209" cy="1008455"/>
            </a:xfrm>
            <a:custGeom>
              <a:avLst/>
              <a:gdLst>
                <a:gd name="f0" fmla="val w"/>
                <a:gd name="f1" fmla="val h"/>
                <a:gd name="f2" fmla="val 0"/>
                <a:gd name="f3" fmla="val 12072"/>
                <a:gd name="f4" fmla="val 9792"/>
                <a:gd name="f5" fmla="val 5700"/>
                <a:gd name="f6" fmla="val 5260"/>
                <a:gd name="f7" fmla="val 4816"/>
                <a:gd name="f8" fmla="val 53"/>
                <a:gd name="f9" fmla="val 4385"/>
                <a:gd name="f10" fmla="val 147"/>
                <a:gd name="f11" fmla="val 3885"/>
                <a:gd name="f12" fmla="val 261"/>
                <a:gd name="f13" fmla="val 3385"/>
                <a:gd name="f14" fmla="val 443"/>
                <a:gd name="f15" fmla="val 2953"/>
                <a:gd name="f16" fmla="val 671"/>
                <a:gd name="f17" fmla="val 1656"/>
                <a:gd name="f18" fmla="val 1330"/>
                <a:gd name="f19" fmla="val 428"/>
                <a:gd name="f20" fmla="val 2922"/>
                <a:gd name="f21" fmla="val 269"/>
                <a:gd name="f22" fmla="val 4400"/>
                <a:gd name="f23" fmla="val 1"/>
                <a:gd name="f24" fmla="val 6864"/>
                <a:gd name="f25" fmla="val 1916"/>
                <a:gd name="f26" fmla="val 9791"/>
                <a:gd name="f27" fmla="val 4560"/>
                <a:gd name="f28" fmla="val 4600"/>
                <a:gd name="f29" fmla="val 4640"/>
                <a:gd name="f30" fmla="val 4681"/>
                <a:gd name="f31" fmla="val 9789"/>
                <a:gd name="f32" fmla="val 7660"/>
                <a:gd name="f33" fmla="val 9698"/>
                <a:gd name="f34" fmla="val 12071"/>
                <a:gd name="f35" fmla="val 6583"/>
                <a:gd name="f36" fmla="val 10366"/>
                <a:gd name="f37" fmla="val 3308"/>
                <a:gd name="f38" fmla="val 9775"/>
                <a:gd name="f39" fmla="val 2149"/>
                <a:gd name="f40" fmla="val 8910"/>
                <a:gd name="f41" fmla="val 1057"/>
                <a:gd name="f42" fmla="val 7751"/>
                <a:gd name="f43" fmla="val 466"/>
                <a:gd name="f44" fmla="val 7129"/>
                <a:gd name="f45" fmla="val 141"/>
                <a:gd name="f46" fmla="val 6420"/>
                <a:gd name="f47" fmla="*/ f0 1 12072"/>
                <a:gd name="f48" fmla="*/ f1 1 9792"/>
                <a:gd name="f49" fmla="val f2"/>
                <a:gd name="f50" fmla="val f3"/>
                <a:gd name="f51" fmla="val f4"/>
                <a:gd name="f52" fmla="+- f51 0 f49"/>
                <a:gd name="f53" fmla="+- f50 0 f49"/>
                <a:gd name="f54" fmla="*/ f53 1 12072"/>
                <a:gd name="f55" fmla="*/ f52 1 9792"/>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2072" h="9792">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26"/>
                    <a:pt x="f30" y="f31"/>
                  </a:cubicBezTo>
                  <a:cubicBezTo>
                    <a:pt x="f32" y="f33"/>
                    <a:pt x="f34" y="f35"/>
                    <a:pt x="f36" y="f37"/>
                  </a:cubicBezTo>
                  <a:cubicBezTo>
                    <a:pt x="f38" y="f39"/>
                    <a:pt x="f40" y="f41"/>
                    <a:pt x="f42" y="f43"/>
                  </a:cubicBezTo>
                  <a:cubicBezTo>
                    <a:pt x="f44" y="f45"/>
                    <a:pt x="f46" y="f2"/>
                    <a:pt x="f5" y="f2"/>
                  </a:cubicBezTo>
                  <a:close/>
                </a:path>
              </a:pathLst>
            </a:custGeom>
            <a:solidFill>
              <a:srgbClr val="0F0905"/>
            </a:solidFill>
            <a:ln cap="flat">
              <a:noFill/>
              <a:prstDash val="solid"/>
            </a:ln>
          </p:spPr>
          <p:txBody>
            <a:bodyPr vert="horz" wrap="square" lIns="91421" tIns="91421" rIns="91421" bIns="91421" anchor="ctr" anchorCtr="0" compatLnSpc="1">
              <a:noAutofit/>
            </a:bodyPr>
            <a:lstStyle/>
            <a:p>
              <a:pPr marL="0" marR="0" lvl="0" indent="257175"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b="0" i="0" u="none" strike="noStrike" kern="0" cap="none" spc="0" baseline="0">
                  <a:solidFill>
                    <a:srgbClr val="FFD770"/>
                  </a:solidFill>
                  <a:uFillTx/>
                  <a:latin typeface="Rakkas"/>
                  <a:ea typeface="Rakkas"/>
                  <a:cs typeface="Rakkas"/>
                </a:rPr>
                <a:t>L</a:t>
              </a:r>
              <a:endParaRPr lang="en-US" sz="1400" b="0" i="0" u="none" strike="noStrike" kern="0" cap="none" spc="0" baseline="0">
                <a:solidFill>
                  <a:srgbClr val="000000"/>
                </a:solidFill>
                <a:uFillTx/>
                <a:latin typeface="Arial"/>
                <a:ea typeface="Arial"/>
                <a:cs typeface="Arial"/>
              </a:endParaRPr>
            </a:p>
          </p:txBody>
        </p:sp>
        <p:sp>
          <p:nvSpPr>
            <p:cNvPr id="5" name="Google Shape;2127;p65">
              <a:extLst>
                <a:ext uri="{FF2B5EF4-FFF2-40B4-BE49-F238E27FC236}">
                  <a16:creationId xmlns:a16="http://schemas.microsoft.com/office/drawing/2014/main" id="{68D4485F-AEAD-44A3-A58A-74E7855E7BAE}"/>
                </a:ext>
              </a:extLst>
            </p:cNvPr>
            <p:cNvSpPr/>
            <p:nvPr/>
          </p:nvSpPr>
          <p:spPr>
            <a:xfrm rot="5400013">
              <a:off x="7307363" y="3143798"/>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0F090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 name="Google Shape;2128;p65">
            <a:extLst>
              <a:ext uri="{FF2B5EF4-FFF2-40B4-BE49-F238E27FC236}">
                <a16:creationId xmlns:a16="http://schemas.microsoft.com/office/drawing/2014/main" id="{A068E473-5FA3-4017-BF44-BCD3A73B857A}"/>
              </a:ext>
            </a:extLst>
          </p:cNvPr>
          <p:cNvGrpSpPr/>
          <p:nvPr/>
        </p:nvGrpSpPr>
        <p:grpSpPr>
          <a:xfrm>
            <a:off x="5256638" y="1464823"/>
            <a:ext cx="1439603" cy="1786169"/>
            <a:chOff x="5256638" y="1464823"/>
            <a:chExt cx="1439603" cy="1786169"/>
          </a:xfrm>
        </p:grpSpPr>
        <p:sp>
          <p:nvSpPr>
            <p:cNvPr id="7" name="Google Shape;2129;p65">
              <a:extLst>
                <a:ext uri="{FF2B5EF4-FFF2-40B4-BE49-F238E27FC236}">
                  <a16:creationId xmlns:a16="http://schemas.microsoft.com/office/drawing/2014/main" id="{A09FF058-A2C6-459A-844D-E5E01EFBFC7B}"/>
                </a:ext>
              </a:extLst>
            </p:cNvPr>
            <p:cNvSpPr/>
            <p:nvPr/>
          </p:nvSpPr>
          <p:spPr>
            <a:xfrm rot="5400013">
              <a:off x="5937025" y="3143798"/>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130;p65">
              <a:extLst>
                <a:ext uri="{FF2B5EF4-FFF2-40B4-BE49-F238E27FC236}">
                  <a16:creationId xmlns:a16="http://schemas.microsoft.com/office/drawing/2014/main" id="{7FA41CF4-3063-449F-B14C-7A2D0ED73D88}"/>
                </a:ext>
              </a:extLst>
            </p:cNvPr>
            <p:cNvSpPr/>
            <p:nvPr/>
          </p:nvSpPr>
          <p:spPr>
            <a:xfrm>
              <a:off x="5256638" y="1464823"/>
              <a:ext cx="1439603" cy="1704770"/>
            </a:xfrm>
            <a:custGeom>
              <a:avLst/>
              <a:gdLst>
                <a:gd name="f0" fmla="val w"/>
                <a:gd name="f1" fmla="val h"/>
                <a:gd name="f2" fmla="val 0"/>
                <a:gd name="f3" fmla="val 57584"/>
                <a:gd name="f4" fmla="val 68191"/>
                <a:gd name="f5" fmla="val 26754"/>
                <a:gd name="f6" fmla="val 21364"/>
                <a:gd name="f7" fmla="val 2227"/>
                <a:gd name="f8" fmla="val 15884"/>
                <a:gd name="f9" fmla="val 5360"/>
                <a:gd name="f10" fmla="val 11499"/>
                <a:gd name="f11" fmla="val 7766"/>
                <a:gd name="f12" fmla="val 8132"/>
                <a:gd name="f13" fmla="val 13088"/>
                <a:gd name="f14" fmla="val 5503"/>
                <a:gd name="f15" fmla="val 12575"/>
                <a:gd name="f16" fmla="val 1397"/>
                <a:gd name="f17" fmla="val 12255"/>
                <a:gd name="f18" fmla="val -1166"/>
                <a:gd name="f19" fmla="val 3788"/>
                <a:gd name="f20" fmla="val 3454"/>
                <a:gd name="f21" fmla="val 5772"/>
                <a:gd name="f22" fmla="val 5108"/>
                <a:gd name="f23" fmla="val 9666"/>
                <a:gd name="f24" fmla="val 8353"/>
                <a:gd name="f25" fmla="val 15422"/>
                <a:gd name="f26" fmla="val 1891"/>
                <a:gd name="f27" fmla="val 20409"/>
                <a:gd name="f28" fmla="val 985"/>
                <a:gd name="f29" fmla="val 30514"/>
                <a:gd name="f30" fmla="val -851"/>
                <a:gd name="f31" fmla="val 44540"/>
                <a:gd name="f32" fmla="val -778"/>
                <a:gd name="f33" fmla="val 50507"/>
                <a:gd name="f34" fmla="val 7582"/>
                <a:gd name="f35" fmla="val 56395"/>
                <a:gd name="f36" fmla="val 15831"/>
                <a:gd name="f37" fmla="val 59628"/>
                <a:gd name="f38" fmla="val 27983"/>
                <a:gd name="f39" fmla="val 56073"/>
                <a:gd name="f40" fmla="val 37474"/>
                <a:gd name="f41" fmla="val 54596"/>
                <a:gd name="f42" fmla="val 41418"/>
                <a:gd name="f43" fmla="val 50542"/>
                <a:gd name="f44" fmla="val 44044"/>
                <a:gd name="f45" fmla="val 49064"/>
                <a:gd name="f46" fmla="val 47988"/>
                <a:gd name="f47" fmla="val 48517"/>
                <a:gd name="f48" fmla="val 49447"/>
                <a:gd name="f49" fmla="val 51467"/>
                <a:gd name="f50" fmla="val 52181"/>
                <a:gd name="f51" fmla="val 52568"/>
                <a:gd name="f52" fmla="val 51080"/>
                <a:gd name="f53" fmla="val 53541"/>
                <a:gd name="f54" fmla="val 50107"/>
                <a:gd name="f55" fmla="val 53557"/>
                <a:gd name="f56" fmla="val 47639"/>
                <a:gd name="f57" fmla="val 52362"/>
                <a:gd name="f58" fmla="val 46957"/>
                <a:gd name="f59" fmla="val 50574"/>
                <a:gd name="f60" fmla="val 45936"/>
                <a:gd name="f61" fmla="val 48136"/>
                <a:gd name="f62" fmla="val 48074"/>
                <a:gd name="f63" fmla="val 46796"/>
                <a:gd name="f64" fmla="val 49637"/>
                <a:gd name="f65" fmla="val 42722"/>
                <a:gd name="f66" fmla="val 54389"/>
                <a:gd name="f67" fmla="val 32174"/>
                <a:gd name="f68" fmla="val 50388"/>
                <a:gd name="f69" fmla="val 29067"/>
                <a:gd name="f70" fmla="val 55822"/>
                <a:gd name="f71" fmla="val 27021"/>
                <a:gd name="f72" fmla="val 59401"/>
                <a:gd name="f73" fmla="val 64068"/>
                <a:gd name="f74" fmla="*/ f0 1 57584"/>
                <a:gd name="f75" fmla="*/ f1 1 68191"/>
                <a:gd name="f76" fmla="val f2"/>
                <a:gd name="f77" fmla="val f3"/>
                <a:gd name="f78" fmla="val f4"/>
                <a:gd name="f79" fmla="+- f78 0 f76"/>
                <a:gd name="f80" fmla="+- f77 0 f76"/>
                <a:gd name="f81" fmla="*/ f80 1 57584"/>
                <a:gd name="f82" fmla="*/ f79 1 6819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57584" h="68191">
                  <a:moveTo>
                    <a:pt x="f2" y="f5"/>
                  </a:moveTo>
                  <a:cubicBezTo>
                    <a:pt x="f2" y="f6"/>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69" y="f73"/>
                    <a:pt x="f69" y="f4"/>
                  </a:cubicBezTo>
                </a:path>
              </a:pathLst>
            </a:custGeom>
            <a:noFill/>
            <a:ln w="38103" cap="flat">
              <a:solidFill>
                <a:srgbClr val="3A1603"/>
              </a:solidFill>
              <a:prstDash val="solid"/>
              <a:round/>
            </a:ln>
          </p:spPr>
          <p:txBody>
            <a:bodyPr lIns="0" tIns="0" rIns="0" bIns="0"/>
            <a:lstStyle/>
            <a:p>
              <a:endParaRPr lang="LID4096"/>
            </a:p>
          </p:txBody>
        </p:sp>
        <p:sp>
          <p:nvSpPr>
            <p:cNvPr id="9" name="Google Shape;2131;p65">
              <a:extLst>
                <a:ext uri="{FF2B5EF4-FFF2-40B4-BE49-F238E27FC236}">
                  <a16:creationId xmlns:a16="http://schemas.microsoft.com/office/drawing/2014/main" id="{BC6C7404-4546-4431-BA4E-E77316ABE921}"/>
                </a:ext>
              </a:extLst>
            </p:cNvPr>
            <p:cNvSpPr/>
            <p:nvPr/>
          </p:nvSpPr>
          <p:spPr>
            <a:xfrm>
              <a:off x="5414674" y="1673754"/>
              <a:ext cx="1243209" cy="1008455"/>
            </a:xfrm>
            <a:custGeom>
              <a:avLst/>
              <a:gdLst>
                <a:gd name="f0" fmla="val w"/>
                <a:gd name="f1" fmla="val h"/>
                <a:gd name="f2" fmla="val 0"/>
                <a:gd name="f3" fmla="val 12072"/>
                <a:gd name="f4" fmla="val 9792"/>
                <a:gd name="f5" fmla="val 5700"/>
                <a:gd name="f6" fmla="val 5260"/>
                <a:gd name="f7" fmla="val 4816"/>
                <a:gd name="f8" fmla="val 53"/>
                <a:gd name="f9" fmla="val 4385"/>
                <a:gd name="f10" fmla="val 147"/>
                <a:gd name="f11" fmla="val 3885"/>
                <a:gd name="f12" fmla="val 261"/>
                <a:gd name="f13" fmla="val 3385"/>
                <a:gd name="f14" fmla="val 443"/>
                <a:gd name="f15" fmla="val 2953"/>
                <a:gd name="f16" fmla="val 671"/>
                <a:gd name="f17" fmla="val 1656"/>
                <a:gd name="f18" fmla="val 1330"/>
                <a:gd name="f19" fmla="val 428"/>
                <a:gd name="f20" fmla="val 2922"/>
                <a:gd name="f21" fmla="val 269"/>
                <a:gd name="f22" fmla="val 4400"/>
                <a:gd name="f23" fmla="val 1"/>
                <a:gd name="f24" fmla="val 6864"/>
                <a:gd name="f25" fmla="val 1916"/>
                <a:gd name="f26" fmla="val 9791"/>
                <a:gd name="f27" fmla="val 4560"/>
                <a:gd name="f28" fmla="val 4600"/>
                <a:gd name="f29" fmla="val 4640"/>
                <a:gd name="f30" fmla="val 4681"/>
                <a:gd name="f31" fmla="val 9789"/>
                <a:gd name="f32" fmla="val 7660"/>
                <a:gd name="f33" fmla="val 9698"/>
                <a:gd name="f34" fmla="val 12071"/>
                <a:gd name="f35" fmla="val 6583"/>
                <a:gd name="f36" fmla="val 10366"/>
                <a:gd name="f37" fmla="val 3308"/>
                <a:gd name="f38" fmla="val 9775"/>
                <a:gd name="f39" fmla="val 2149"/>
                <a:gd name="f40" fmla="val 8910"/>
                <a:gd name="f41" fmla="val 1057"/>
                <a:gd name="f42" fmla="val 7751"/>
                <a:gd name="f43" fmla="val 466"/>
                <a:gd name="f44" fmla="val 7129"/>
                <a:gd name="f45" fmla="val 141"/>
                <a:gd name="f46" fmla="val 6420"/>
                <a:gd name="f47" fmla="*/ f0 1 12072"/>
                <a:gd name="f48" fmla="*/ f1 1 9792"/>
                <a:gd name="f49" fmla="val f2"/>
                <a:gd name="f50" fmla="val f3"/>
                <a:gd name="f51" fmla="val f4"/>
                <a:gd name="f52" fmla="+- f51 0 f49"/>
                <a:gd name="f53" fmla="+- f50 0 f49"/>
                <a:gd name="f54" fmla="*/ f53 1 12072"/>
                <a:gd name="f55" fmla="*/ f52 1 9792"/>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2072" h="9792">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26"/>
                    <a:pt x="f30" y="f31"/>
                  </a:cubicBezTo>
                  <a:cubicBezTo>
                    <a:pt x="f32" y="f33"/>
                    <a:pt x="f34" y="f35"/>
                    <a:pt x="f36" y="f37"/>
                  </a:cubicBezTo>
                  <a:cubicBezTo>
                    <a:pt x="f38" y="f39"/>
                    <a:pt x="f40" y="f41"/>
                    <a:pt x="f42" y="f43"/>
                  </a:cubicBezTo>
                  <a:cubicBezTo>
                    <a:pt x="f44" y="f45"/>
                    <a:pt x="f46"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257175"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b="0" i="0" u="none" strike="noStrike" kern="0" cap="none" spc="0" baseline="0">
                  <a:solidFill>
                    <a:srgbClr val="FFD770"/>
                  </a:solidFill>
                  <a:uFillTx/>
                  <a:latin typeface="Rakkas"/>
                  <a:ea typeface="Rakkas"/>
                  <a:cs typeface="Rakkas"/>
                </a:rPr>
                <a:t>D</a:t>
              </a:r>
              <a:endParaRPr lang="en-US" sz="1400" b="0" i="0" u="none" strike="noStrike" kern="0" cap="none" spc="0" baseline="0">
                <a:solidFill>
                  <a:srgbClr val="000000"/>
                </a:solidFill>
                <a:uFillTx/>
                <a:latin typeface="Arial"/>
                <a:ea typeface="Arial"/>
                <a:cs typeface="Arial"/>
              </a:endParaRPr>
            </a:p>
          </p:txBody>
        </p:sp>
      </p:grpSp>
      <p:grpSp>
        <p:nvGrpSpPr>
          <p:cNvPr id="10" name="Google Shape;2132;p65">
            <a:extLst>
              <a:ext uri="{FF2B5EF4-FFF2-40B4-BE49-F238E27FC236}">
                <a16:creationId xmlns:a16="http://schemas.microsoft.com/office/drawing/2014/main" id="{612DA059-9488-4861-981B-41894CA39594}"/>
              </a:ext>
            </a:extLst>
          </p:cNvPr>
          <p:cNvGrpSpPr/>
          <p:nvPr/>
        </p:nvGrpSpPr>
        <p:grpSpPr>
          <a:xfrm>
            <a:off x="3774853" y="1434199"/>
            <a:ext cx="1487399" cy="1816793"/>
            <a:chOff x="3774853" y="1434199"/>
            <a:chExt cx="1487399" cy="1816793"/>
          </a:xfrm>
        </p:grpSpPr>
        <p:sp>
          <p:nvSpPr>
            <p:cNvPr id="11" name="Google Shape;2133;p65">
              <a:extLst>
                <a:ext uri="{FF2B5EF4-FFF2-40B4-BE49-F238E27FC236}">
                  <a16:creationId xmlns:a16="http://schemas.microsoft.com/office/drawing/2014/main" id="{AC0C21E9-5DF1-45AE-927C-171A828534C8}"/>
                </a:ext>
              </a:extLst>
            </p:cNvPr>
            <p:cNvSpPr/>
            <p:nvPr/>
          </p:nvSpPr>
          <p:spPr>
            <a:xfrm>
              <a:off x="3774853" y="1434199"/>
              <a:ext cx="1487399" cy="1742855"/>
            </a:xfrm>
            <a:custGeom>
              <a:avLst/>
              <a:gdLst>
                <a:gd name="f0" fmla="val w"/>
                <a:gd name="f1" fmla="val h"/>
                <a:gd name="f2" fmla="val 0"/>
                <a:gd name="f3" fmla="val 59496"/>
                <a:gd name="f4" fmla="val 68650"/>
                <a:gd name="f5" fmla="val 96"/>
                <a:gd name="f6" fmla="val 23883"/>
                <a:gd name="f7" fmla="val -1308"/>
                <a:gd name="f8" fmla="val 11207"/>
                <a:gd name="f9" fmla="val 17635"/>
                <a:gd name="f10" fmla="val -1954"/>
                <a:gd name="f11" fmla="val 30195"/>
                <a:gd name="f12" fmla="val 261"/>
                <a:gd name="f13" fmla="val 36887"/>
                <a:gd name="f14" fmla="val 1441"/>
                <a:gd name="f15" fmla="val 43022"/>
                <a:gd name="f16" fmla="val 5785"/>
                <a:gd name="f17" fmla="val 49817"/>
                <a:gd name="f18" fmla="val 51367"/>
                <a:gd name="f19" fmla="val 53661"/>
                <a:gd name="f20" fmla="val 2984"/>
                <a:gd name="f21" fmla="val 52484"/>
                <a:gd name="f22" fmla="val 1975"/>
                <a:gd name="f23" fmla="val 50844"/>
                <a:gd name="f24" fmla="val 570"/>
                <a:gd name="f25" fmla="val 48578"/>
                <a:gd name="f26" fmla="val 6112"/>
                <a:gd name="f27" fmla="val 7881"/>
                <a:gd name="f28" fmla="val 54566"/>
                <a:gd name="f29" fmla="val 14663"/>
                <a:gd name="f30" fmla="val 62004"/>
                <a:gd name="f31" fmla="val 23584"/>
                <a:gd name="f32" fmla="val 58580"/>
                <a:gd name="f33" fmla="val 31122"/>
                <a:gd name="f34" fmla="val 55761"/>
                <a:gd name="f35" fmla="val 37327"/>
                <a:gd name="f36" fmla="val 54815"/>
                <a:gd name="f37" fmla="val 45224"/>
                <a:gd name="f38" fmla="val 49436"/>
                <a:gd name="f39" fmla="val 49410"/>
                <a:gd name="f40" fmla="val 44251"/>
                <a:gd name="f41" fmla="val 53445"/>
                <a:gd name="f42" fmla="val 36661"/>
                <a:gd name="f43" fmla="val 53007"/>
                <a:gd name="f44" fmla="val 30957"/>
                <a:gd name="f45" fmla="val 56268"/>
                <a:gd name="f46" fmla="val 27303"/>
                <a:gd name="f47" fmla="val 58357"/>
                <a:gd name="f48" fmla="val 28481"/>
                <a:gd name="f49" fmla="val 64441"/>
                <a:gd name="f50" fmla="*/ f0 1 59496"/>
                <a:gd name="f51" fmla="*/ f1 1 68650"/>
                <a:gd name="f52" fmla="val f2"/>
                <a:gd name="f53" fmla="val f3"/>
                <a:gd name="f54" fmla="val f4"/>
                <a:gd name="f55" fmla="+- f54 0 f52"/>
                <a:gd name="f56" fmla="+- f53 0 f52"/>
                <a:gd name="f57" fmla="*/ f56 1 59496"/>
                <a:gd name="f58" fmla="*/ f55 1 68650"/>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59496" h="68650">
                  <a:moveTo>
                    <a:pt x="f5" y="f6"/>
                  </a:moveTo>
                  <a:cubicBezTo>
                    <a:pt x="f7" y="f8"/>
                    <a:pt x="f9" y="f10"/>
                    <a:pt x="f11" y="f12"/>
                  </a:cubicBezTo>
                  <a:cubicBezTo>
                    <a:pt x="f13" y="f14"/>
                    <a:pt x="f15" y="f16"/>
                    <a:pt x="f17" y="f16"/>
                  </a:cubicBezTo>
                  <a:cubicBezTo>
                    <a:pt x="f18" y="f16"/>
                    <a:pt x="f19" y="f20"/>
                    <a:pt x="f21" y="f22"/>
                  </a:cubicBezTo>
                  <a:cubicBezTo>
                    <a:pt x="f23" y="f24"/>
                    <a:pt x="f25" y="f26"/>
                    <a:pt x="f17" y="f27"/>
                  </a:cubicBezTo>
                  <a:cubicBezTo>
                    <a:pt x="f28" y="f29"/>
                    <a:pt x="f30" y="f31"/>
                    <a:pt x="f32" y="f33"/>
                  </a:cubicBezTo>
                  <a:cubicBezTo>
                    <a:pt x="f34" y="f35"/>
                    <a:pt x="f36" y="f37"/>
                    <a:pt x="f38" y="f39"/>
                  </a:cubicBezTo>
                  <a:cubicBezTo>
                    <a:pt x="f40" y="f41"/>
                    <a:pt x="f42" y="f43"/>
                    <a:pt x="f44" y="f45"/>
                  </a:cubicBezTo>
                  <a:cubicBezTo>
                    <a:pt x="f46" y="f47"/>
                    <a:pt x="f48" y="f49"/>
                    <a:pt x="f48" y="f4"/>
                  </a:cubicBezTo>
                </a:path>
              </a:pathLst>
            </a:custGeom>
            <a:noFill/>
            <a:ln w="38103" cap="flat">
              <a:solidFill>
                <a:srgbClr val="676242"/>
              </a:solidFill>
              <a:prstDash val="solid"/>
              <a:round/>
            </a:ln>
          </p:spPr>
          <p:txBody>
            <a:bodyPr lIns="0" tIns="0" rIns="0" bIns="0"/>
            <a:lstStyle/>
            <a:p>
              <a:endParaRPr lang="LID4096"/>
            </a:p>
          </p:txBody>
        </p:sp>
        <p:sp>
          <p:nvSpPr>
            <p:cNvPr id="12" name="Google Shape;2134;p65">
              <a:extLst>
                <a:ext uri="{FF2B5EF4-FFF2-40B4-BE49-F238E27FC236}">
                  <a16:creationId xmlns:a16="http://schemas.microsoft.com/office/drawing/2014/main" id="{17C70861-D093-4068-901E-4FA82A905051}"/>
                </a:ext>
              </a:extLst>
            </p:cNvPr>
            <p:cNvSpPr/>
            <p:nvPr/>
          </p:nvSpPr>
          <p:spPr>
            <a:xfrm>
              <a:off x="3923891" y="1668341"/>
              <a:ext cx="1141838" cy="950271"/>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676242"/>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b="0" i="0" u="none" strike="noStrike" kern="0" cap="none" spc="0" baseline="0">
                  <a:solidFill>
                    <a:srgbClr val="FFD770"/>
                  </a:solidFill>
                  <a:uFillTx/>
                  <a:latin typeface="Rakkas"/>
                  <a:ea typeface="Rakkas"/>
                  <a:cs typeface="Rakkas"/>
                </a:rPr>
                <a:t>A</a:t>
              </a:r>
            </a:p>
          </p:txBody>
        </p:sp>
        <p:sp>
          <p:nvSpPr>
            <p:cNvPr id="13" name="Google Shape;2135;p65">
              <a:extLst>
                <a:ext uri="{FF2B5EF4-FFF2-40B4-BE49-F238E27FC236}">
                  <a16:creationId xmlns:a16="http://schemas.microsoft.com/office/drawing/2014/main" id="{ED788220-FD96-4A6F-8F4E-BE0B2FB850DC}"/>
                </a:ext>
              </a:extLst>
            </p:cNvPr>
            <p:cNvSpPr/>
            <p:nvPr/>
          </p:nvSpPr>
          <p:spPr>
            <a:xfrm rot="5400013">
              <a:off x="4441487" y="3143798"/>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67624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136;p65">
            <a:extLst>
              <a:ext uri="{FF2B5EF4-FFF2-40B4-BE49-F238E27FC236}">
                <a16:creationId xmlns:a16="http://schemas.microsoft.com/office/drawing/2014/main" id="{7B0AEFC6-C7A8-4FAB-A19C-B558CCE0787A}"/>
              </a:ext>
            </a:extLst>
          </p:cNvPr>
          <p:cNvGrpSpPr/>
          <p:nvPr/>
        </p:nvGrpSpPr>
        <p:grpSpPr>
          <a:xfrm>
            <a:off x="2348499" y="1400147"/>
            <a:ext cx="1442228" cy="1850845"/>
            <a:chOff x="2348499" y="1400147"/>
            <a:chExt cx="1442228" cy="1850845"/>
          </a:xfrm>
        </p:grpSpPr>
        <p:sp>
          <p:nvSpPr>
            <p:cNvPr id="15" name="Google Shape;2137;p65">
              <a:extLst>
                <a:ext uri="{FF2B5EF4-FFF2-40B4-BE49-F238E27FC236}">
                  <a16:creationId xmlns:a16="http://schemas.microsoft.com/office/drawing/2014/main" id="{EE0C7CE4-7162-418E-B560-E2BC638C6393}"/>
                </a:ext>
              </a:extLst>
            </p:cNvPr>
            <p:cNvSpPr/>
            <p:nvPr/>
          </p:nvSpPr>
          <p:spPr>
            <a:xfrm>
              <a:off x="2348499" y="1400147"/>
              <a:ext cx="1442228" cy="1769510"/>
            </a:xfrm>
            <a:custGeom>
              <a:avLst/>
              <a:gdLst>
                <a:gd name="f0" fmla="val w"/>
                <a:gd name="f1" fmla="val h"/>
                <a:gd name="f2" fmla="val 0"/>
                <a:gd name="f3" fmla="val 57689"/>
                <a:gd name="f4" fmla="val 67726"/>
                <a:gd name="f5" fmla="val 26007"/>
                <a:gd name="f6" fmla="val 2314"/>
                <a:gd name="f7" fmla="val 19064"/>
                <a:gd name="f8" fmla="val 4964"/>
                <a:gd name="f9" fmla="val 10912"/>
                <a:gd name="f10" fmla="val 11240"/>
                <a:gd name="f11" fmla="val 7147"/>
                <a:gd name="f12" fmla="val 13612"/>
                <a:gd name="f13" fmla="val 5724"/>
                <a:gd name="f14" fmla="val 18271"/>
                <a:gd name="f15" fmla="val -695"/>
                <a:gd name="f16" fmla="val 15621"/>
                <a:gd name="f17" fmla="val 99"/>
                <a:gd name="f18" fmla="val 14398"/>
                <a:gd name="f19" fmla="val 465"/>
                <a:gd name="f20" fmla="val 14018"/>
                <a:gd name="f21" fmla="val 3542"/>
                <a:gd name="f22" fmla="val 15240"/>
                <a:gd name="f23" fmla="val 3909"/>
                <a:gd name="f24" fmla="val 20929"/>
                <a:gd name="f25" fmla="val 5617"/>
                <a:gd name="f26" fmla="val 27086"/>
                <a:gd name="f27" fmla="val 1101"/>
                <a:gd name="f28" fmla="val 32957"/>
                <a:gd name="f29" fmla="val 2004"/>
                <a:gd name="f30" fmla="val 43277"/>
                <a:gd name="f31" fmla="val 3592"/>
                <a:gd name="f32" fmla="val 52915"/>
                <a:gd name="f33" fmla="val 12800"/>
                <a:gd name="f34" fmla="val 56579"/>
                <a:gd name="f35" fmla="val 22578"/>
                <a:gd name="f36" fmla="val 59108"/>
                <a:gd name="f37" fmla="val 29329"/>
                <a:gd name="f38" fmla="val 56762"/>
                <a:gd name="f39" fmla="val 37264"/>
                <a:gd name="f40" fmla="val 54483"/>
                <a:gd name="f41" fmla="val 44104"/>
                <a:gd name="f42" fmla="val 54030"/>
                <a:gd name="f43" fmla="val 45463"/>
                <a:gd name="f44" fmla="val 52736"/>
                <a:gd name="f45" fmla="val 47103"/>
                <a:gd name="f46" fmla="val 53531"/>
                <a:gd name="f47" fmla="val 48295"/>
                <a:gd name="f48" fmla="val 54406"/>
                <a:gd name="f49" fmla="val 49607"/>
                <a:gd name="f50" fmla="val 57694"/>
                <a:gd name="f51" fmla="val 45791"/>
                <a:gd name="f52" fmla="val 44676"/>
                <a:gd name="f53" fmla="val 52893"/>
                <a:gd name="f54" fmla="val 40990"/>
                <a:gd name="f55" fmla="val 48046"/>
                <a:gd name="f56" fmla="val 50677"/>
                <a:gd name="f57" fmla="val 43625"/>
                <a:gd name="f58" fmla="val 53439"/>
                <a:gd name="f59" fmla="val 39043"/>
                <a:gd name="f60" fmla="val 56301"/>
                <a:gd name="f61" fmla="val 32014"/>
                <a:gd name="f62" fmla="val 54572"/>
                <a:gd name="f63" fmla="val 28194"/>
                <a:gd name="f64" fmla="val 58392"/>
                <a:gd name="f65" fmla="val 25992"/>
                <a:gd name="f66" fmla="val 60594"/>
                <a:gd name="f67" fmla="val 25946"/>
                <a:gd name="f68" fmla="val 65234"/>
                <a:gd name="f69" fmla="val 27813"/>
                <a:gd name="f70" fmla="*/ f0 1 57689"/>
                <a:gd name="f71" fmla="*/ f1 1 67726"/>
                <a:gd name="f72" fmla="val f2"/>
                <a:gd name="f73" fmla="val f3"/>
                <a:gd name="f74" fmla="val f4"/>
                <a:gd name="f75" fmla="+- f74 0 f72"/>
                <a:gd name="f76" fmla="+- f73 0 f72"/>
                <a:gd name="f77" fmla="*/ f76 1 57689"/>
                <a:gd name="f78" fmla="*/ f75 1 67726"/>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57689" h="67726">
                  <a:moveTo>
                    <a:pt x="f2" y="f5"/>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34" y="f52"/>
                  </a:cubicBezTo>
                  <a:cubicBezTo>
                    <a:pt x="f53" y="f54"/>
                    <a:pt x="f55" y="f56"/>
                    <a:pt x="f57" y="f58"/>
                  </a:cubicBezTo>
                  <a:cubicBezTo>
                    <a:pt x="f59" y="f60"/>
                    <a:pt x="f61" y="f62"/>
                    <a:pt x="f63" y="f64"/>
                  </a:cubicBezTo>
                  <a:cubicBezTo>
                    <a:pt x="f65" y="f66"/>
                    <a:pt x="f67" y="f68"/>
                    <a:pt x="f69" y="f4"/>
                  </a:cubicBezTo>
                </a:path>
              </a:pathLst>
            </a:custGeom>
            <a:noFill/>
            <a:ln w="38103" cap="flat">
              <a:solidFill>
                <a:srgbClr val="948578"/>
              </a:solidFill>
              <a:prstDash val="solid"/>
              <a:round/>
            </a:ln>
          </p:spPr>
          <p:txBody>
            <a:bodyPr lIns="0" tIns="0" rIns="0" bIns="0"/>
            <a:lstStyle/>
            <a:p>
              <a:endParaRPr lang="LID4096"/>
            </a:p>
          </p:txBody>
        </p:sp>
        <p:sp>
          <p:nvSpPr>
            <p:cNvPr id="16" name="Google Shape;2138;p65">
              <a:extLst>
                <a:ext uri="{FF2B5EF4-FFF2-40B4-BE49-F238E27FC236}">
                  <a16:creationId xmlns:a16="http://schemas.microsoft.com/office/drawing/2014/main" id="{72A4B8B3-B06B-4DC0-9221-37C18A80354F}"/>
                </a:ext>
              </a:extLst>
            </p:cNvPr>
            <p:cNvSpPr/>
            <p:nvPr/>
          </p:nvSpPr>
          <p:spPr>
            <a:xfrm>
              <a:off x="2503828" y="1673754"/>
              <a:ext cx="1243209" cy="1008455"/>
            </a:xfrm>
            <a:custGeom>
              <a:avLst/>
              <a:gdLst>
                <a:gd name="f0" fmla="val w"/>
                <a:gd name="f1" fmla="val h"/>
                <a:gd name="f2" fmla="val 0"/>
                <a:gd name="f3" fmla="val 12072"/>
                <a:gd name="f4" fmla="val 9792"/>
                <a:gd name="f5" fmla="val 5700"/>
                <a:gd name="f6" fmla="val 5260"/>
                <a:gd name="f7" fmla="val 4816"/>
                <a:gd name="f8" fmla="val 53"/>
                <a:gd name="f9" fmla="val 4385"/>
                <a:gd name="f10" fmla="val 147"/>
                <a:gd name="f11" fmla="val 3885"/>
                <a:gd name="f12" fmla="val 261"/>
                <a:gd name="f13" fmla="val 3385"/>
                <a:gd name="f14" fmla="val 443"/>
                <a:gd name="f15" fmla="val 2953"/>
                <a:gd name="f16" fmla="val 671"/>
                <a:gd name="f17" fmla="val 1656"/>
                <a:gd name="f18" fmla="val 1330"/>
                <a:gd name="f19" fmla="val 428"/>
                <a:gd name="f20" fmla="val 2922"/>
                <a:gd name="f21" fmla="val 269"/>
                <a:gd name="f22" fmla="val 4400"/>
                <a:gd name="f23" fmla="val 1"/>
                <a:gd name="f24" fmla="val 6864"/>
                <a:gd name="f25" fmla="val 1916"/>
                <a:gd name="f26" fmla="val 9791"/>
                <a:gd name="f27" fmla="val 4560"/>
                <a:gd name="f28" fmla="val 4600"/>
                <a:gd name="f29" fmla="val 4640"/>
                <a:gd name="f30" fmla="val 4681"/>
                <a:gd name="f31" fmla="val 9789"/>
                <a:gd name="f32" fmla="val 7660"/>
                <a:gd name="f33" fmla="val 9698"/>
                <a:gd name="f34" fmla="val 12071"/>
                <a:gd name="f35" fmla="val 6583"/>
                <a:gd name="f36" fmla="val 10366"/>
                <a:gd name="f37" fmla="val 3308"/>
                <a:gd name="f38" fmla="val 9775"/>
                <a:gd name="f39" fmla="val 2149"/>
                <a:gd name="f40" fmla="val 8910"/>
                <a:gd name="f41" fmla="val 1057"/>
                <a:gd name="f42" fmla="val 7751"/>
                <a:gd name="f43" fmla="val 466"/>
                <a:gd name="f44" fmla="val 7129"/>
                <a:gd name="f45" fmla="val 141"/>
                <a:gd name="f46" fmla="val 6420"/>
                <a:gd name="f47" fmla="*/ f0 1 12072"/>
                <a:gd name="f48" fmla="*/ f1 1 9792"/>
                <a:gd name="f49" fmla="val f2"/>
                <a:gd name="f50" fmla="val f3"/>
                <a:gd name="f51" fmla="val f4"/>
                <a:gd name="f52" fmla="+- f51 0 f49"/>
                <a:gd name="f53" fmla="+- f50 0 f49"/>
                <a:gd name="f54" fmla="*/ f53 1 12072"/>
                <a:gd name="f55" fmla="*/ f52 1 9792"/>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2072" h="9792">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26"/>
                    <a:pt x="f30" y="f31"/>
                  </a:cubicBezTo>
                  <a:cubicBezTo>
                    <a:pt x="f32" y="f33"/>
                    <a:pt x="f34" y="f35"/>
                    <a:pt x="f36" y="f37"/>
                  </a:cubicBezTo>
                  <a:cubicBezTo>
                    <a:pt x="f38" y="f39"/>
                    <a:pt x="f40" y="f41"/>
                    <a:pt x="f42" y="f43"/>
                  </a:cubicBezTo>
                  <a:cubicBezTo>
                    <a:pt x="f44" y="f45"/>
                    <a:pt x="f46"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257175"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b="0" i="0" u="none" strike="noStrike" kern="0" cap="none" spc="0" baseline="0">
                  <a:solidFill>
                    <a:srgbClr val="FFD770"/>
                  </a:solidFill>
                  <a:uFillTx/>
                  <a:latin typeface="Rakkas"/>
                  <a:ea typeface="Rakkas"/>
                  <a:cs typeface="Rakkas"/>
                </a:rPr>
                <a:t>R</a:t>
              </a:r>
              <a:endParaRPr lang="en-US" sz="1400" b="0" i="0" u="none" strike="noStrike" kern="0" cap="none" spc="0" baseline="0">
                <a:solidFill>
                  <a:srgbClr val="000000"/>
                </a:solidFill>
                <a:uFillTx/>
                <a:latin typeface="Arial"/>
                <a:ea typeface="Arial"/>
                <a:cs typeface="Arial"/>
              </a:endParaRPr>
            </a:p>
          </p:txBody>
        </p:sp>
        <p:sp>
          <p:nvSpPr>
            <p:cNvPr id="17" name="Google Shape;2139;p65">
              <a:extLst>
                <a:ext uri="{FF2B5EF4-FFF2-40B4-BE49-F238E27FC236}">
                  <a16:creationId xmlns:a16="http://schemas.microsoft.com/office/drawing/2014/main" id="{61B1177D-22B0-4139-AD67-CE6E2CF553F0}"/>
                </a:ext>
              </a:extLst>
            </p:cNvPr>
            <p:cNvSpPr/>
            <p:nvPr/>
          </p:nvSpPr>
          <p:spPr>
            <a:xfrm rot="5400013">
              <a:off x="2988332" y="3143798"/>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2140;p65">
            <a:extLst>
              <a:ext uri="{FF2B5EF4-FFF2-40B4-BE49-F238E27FC236}">
                <a16:creationId xmlns:a16="http://schemas.microsoft.com/office/drawing/2014/main" id="{604E4795-3A5F-42CC-9F15-FFA2F1EC8595}"/>
              </a:ext>
            </a:extLst>
          </p:cNvPr>
          <p:cNvSpPr txBox="1"/>
          <p:nvPr/>
        </p:nvSpPr>
        <p:spPr>
          <a:xfrm>
            <a:off x="6677753" y="3363720"/>
            <a:ext cx="1375797" cy="2538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210F08"/>
                </a:solidFill>
                <a:uFillTx/>
                <a:latin typeface="Rakkas"/>
                <a:ea typeface="Rakkas"/>
                <a:cs typeface="Rakkas"/>
              </a:rPr>
              <a:t>Launch</a:t>
            </a:r>
          </a:p>
        </p:txBody>
      </p:sp>
      <p:sp>
        <p:nvSpPr>
          <p:cNvPr id="19" name="Google Shape;2141;p65">
            <a:extLst>
              <a:ext uri="{FF2B5EF4-FFF2-40B4-BE49-F238E27FC236}">
                <a16:creationId xmlns:a16="http://schemas.microsoft.com/office/drawing/2014/main" id="{45A7A40E-2B90-494C-BF0E-04ECEC51A1B9}"/>
              </a:ext>
            </a:extLst>
          </p:cNvPr>
          <p:cNvSpPr txBox="1"/>
          <p:nvPr/>
        </p:nvSpPr>
        <p:spPr>
          <a:xfrm>
            <a:off x="6677753" y="3704124"/>
            <a:ext cx="1375797" cy="523795"/>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Jupiter is a big gas giant </a:t>
            </a:r>
          </a:p>
        </p:txBody>
      </p:sp>
      <p:sp>
        <p:nvSpPr>
          <p:cNvPr id="20" name="Google Shape;2142;p65">
            <a:extLst>
              <a:ext uri="{FF2B5EF4-FFF2-40B4-BE49-F238E27FC236}">
                <a16:creationId xmlns:a16="http://schemas.microsoft.com/office/drawing/2014/main" id="{ADD4DF2E-A347-40BD-8A9B-BDE5BC2E9A54}"/>
              </a:ext>
            </a:extLst>
          </p:cNvPr>
          <p:cNvSpPr txBox="1">
            <a:spLocks noGrp="1"/>
          </p:cNvSpPr>
          <p:nvPr>
            <p:ph type="title"/>
          </p:nvPr>
        </p:nvSpPr>
        <p:spPr/>
        <p:txBody>
          <a:bodyPr/>
          <a:lstStyle/>
          <a:p>
            <a:pPr marL="457200" lvl="0"/>
            <a:r>
              <a:rPr lang="en-US" sz="4000">
                <a:solidFill>
                  <a:srgbClr val="DE9F00"/>
                </a:solidFill>
              </a:rPr>
              <a:t>Steps of the new product &amp; market</a:t>
            </a:r>
          </a:p>
        </p:txBody>
      </p:sp>
      <p:sp>
        <p:nvSpPr>
          <p:cNvPr id="21" name="Google Shape;2143;p65">
            <a:extLst>
              <a:ext uri="{FF2B5EF4-FFF2-40B4-BE49-F238E27FC236}">
                <a16:creationId xmlns:a16="http://schemas.microsoft.com/office/drawing/2014/main" id="{C18ABD2B-7A66-4918-B1C4-E85474DD615E}"/>
              </a:ext>
            </a:extLst>
          </p:cNvPr>
          <p:cNvSpPr txBox="1"/>
          <p:nvPr/>
        </p:nvSpPr>
        <p:spPr>
          <a:xfrm>
            <a:off x="5243251" y="3363720"/>
            <a:ext cx="1375797" cy="2538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210F08"/>
                </a:solidFill>
                <a:uFillTx/>
                <a:latin typeface="Rakkas"/>
                <a:ea typeface="Rakkas"/>
                <a:cs typeface="Rakkas"/>
              </a:rPr>
              <a:t>Develop</a:t>
            </a:r>
          </a:p>
        </p:txBody>
      </p:sp>
      <p:sp>
        <p:nvSpPr>
          <p:cNvPr id="22" name="Google Shape;2144;p65">
            <a:extLst>
              <a:ext uri="{FF2B5EF4-FFF2-40B4-BE49-F238E27FC236}">
                <a16:creationId xmlns:a16="http://schemas.microsoft.com/office/drawing/2014/main" id="{6B3143FA-F65A-4F29-8A7D-84EF69001370}"/>
              </a:ext>
            </a:extLst>
          </p:cNvPr>
          <p:cNvSpPr txBox="1"/>
          <p:nvPr/>
        </p:nvSpPr>
        <p:spPr>
          <a:xfrm>
            <a:off x="880448" y="3704124"/>
            <a:ext cx="1431301" cy="523795"/>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Yes, Saturn is the ringed one</a:t>
            </a:r>
          </a:p>
        </p:txBody>
      </p:sp>
      <p:sp>
        <p:nvSpPr>
          <p:cNvPr id="23" name="Google Shape;2145;p65">
            <a:extLst>
              <a:ext uri="{FF2B5EF4-FFF2-40B4-BE49-F238E27FC236}">
                <a16:creationId xmlns:a16="http://schemas.microsoft.com/office/drawing/2014/main" id="{437E5EAC-57B4-4138-9F2A-AC0795E0A240}"/>
              </a:ext>
            </a:extLst>
          </p:cNvPr>
          <p:cNvSpPr txBox="1"/>
          <p:nvPr/>
        </p:nvSpPr>
        <p:spPr>
          <a:xfrm>
            <a:off x="880448" y="3363720"/>
            <a:ext cx="1431301" cy="2538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210F08"/>
                </a:solidFill>
                <a:uFillTx/>
                <a:latin typeface="Rakkas"/>
                <a:ea typeface="Rakkas"/>
                <a:cs typeface="Rakkas"/>
              </a:rPr>
              <a:t>Concept</a:t>
            </a:r>
          </a:p>
        </p:txBody>
      </p:sp>
      <p:sp>
        <p:nvSpPr>
          <p:cNvPr id="24" name="Google Shape;2146;p65">
            <a:extLst>
              <a:ext uri="{FF2B5EF4-FFF2-40B4-BE49-F238E27FC236}">
                <a16:creationId xmlns:a16="http://schemas.microsoft.com/office/drawing/2014/main" id="{43C14853-5DA0-4F4C-AB2F-E7948701F14F}"/>
              </a:ext>
            </a:extLst>
          </p:cNvPr>
          <p:cNvSpPr txBox="1"/>
          <p:nvPr/>
        </p:nvSpPr>
        <p:spPr>
          <a:xfrm>
            <a:off x="2353418" y="3704124"/>
            <a:ext cx="1430697" cy="523795"/>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 Mars is actually a cold place</a:t>
            </a:r>
          </a:p>
        </p:txBody>
      </p:sp>
      <p:sp>
        <p:nvSpPr>
          <p:cNvPr id="25" name="Google Shape;2147;p65">
            <a:extLst>
              <a:ext uri="{FF2B5EF4-FFF2-40B4-BE49-F238E27FC236}">
                <a16:creationId xmlns:a16="http://schemas.microsoft.com/office/drawing/2014/main" id="{89BB6334-04F9-4147-ADD3-A6E76733CA1D}"/>
              </a:ext>
            </a:extLst>
          </p:cNvPr>
          <p:cNvSpPr txBox="1"/>
          <p:nvPr/>
        </p:nvSpPr>
        <p:spPr>
          <a:xfrm>
            <a:off x="2353418" y="3363720"/>
            <a:ext cx="1430697" cy="2538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210F08"/>
                </a:solidFill>
                <a:uFillTx/>
                <a:latin typeface="Rakkas"/>
                <a:ea typeface="Rakkas"/>
                <a:cs typeface="Rakkas"/>
              </a:rPr>
              <a:t>Research</a:t>
            </a:r>
          </a:p>
        </p:txBody>
      </p:sp>
      <p:sp>
        <p:nvSpPr>
          <p:cNvPr id="26" name="Google Shape;2148;p65">
            <a:extLst>
              <a:ext uri="{FF2B5EF4-FFF2-40B4-BE49-F238E27FC236}">
                <a16:creationId xmlns:a16="http://schemas.microsoft.com/office/drawing/2014/main" id="{BD0D930E-CE7C-4603-91E0-EFF70BDE8CB9}"/>
              </a:ext>
            </a:extLst>
          </p:cNvPr>
          <p:cNvSpPr txBox="1"/>
          <p:nvPr/>
        </p:nvSpPr>
        <p:spPr>
          <a:xfrm>
            <a:off x="3825785" y="3704124"/>
            <a:ext cx="1375797" cy="523795"/>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Venus has a short name </a:t>
            </a:r>
          </a:p>
        </p:txBody>
      </p:sp>
      <p:sp>
        <p:nvSpPr>
          <p:cNvPr id="27" name="Google Shape;2149;p65">
            <a:extLst>
              <a:ext uri="{FF2B5EF4-FFF2-40B4-BE49-F238E27FC236}">
                <a16:creationId xmlns:a16="http://schemas.microsoft.com/office/drawing/2014/main" id="{C1BFC868-2A15-4F3B-AF9C-32AD9429F699}"/>
              </a:ext>
            </a:extLst>
          </p:cNvPr>
          <p:cNvSpPr txBox="1"/>
          <p:nvPr/>
        </p:nvSpPr>
        <p:spPr>
          <a:xfrm>
            <a:off x="3825785" y="3363720"/>
            <a:ext cx="1375797" cy="2538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210F08"/>
                </a:solidFill>
                <a:uFillTx/>
                <a:latin typeface="Rakkas"/>
                <a:ea typeface="Rakkas"/>
                <a:cs typeface="Rakkas"/>
              </a:rPr>
              <a:t>Analysis</a:t>
            </a:r>
          </a:p>
        </p:txBody>
      </p:sp>
      <p:sp>
        <p:nvSpPr>
          <p:cNvPr id="28" name="Google Shape;2150;p65">
            <a:extLst>
              <a:ext uri="{FF2B5EF4-FFF2-40B4-BE49-F238E27FC236}">
                <a16:creationId xmlns:a16="http://schemas.microsoft.com/office/drawing/2014/main" id="{867C7B72-77DD-4910-AB04-D2445A9C2AA3}"/>
              </a:ext>
            </a:extLst>
          </p:cNvPr>
          <p:cNvSpPr txBox="1"/>
          <p:nvPr/>
        </p:nvSpPr>
        <p:spPr>
          <a:xfrm>
            <a:off x="5243251" y="3704124"/>
            <a:ext cx="1375797" cy="523795"/>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948578"/>
                </a:solidFill>
                <a:uFillTx/>
                <a:latin typeface="Alegreya Sans"/>
                <a:ea typeface="Alegreya Sans"/>
                <a:cs typeface="Alegreya Sans"/>
              </a:rPr>
              <a:t>Mercury is the smallest  one</a:t>
            </a:r>
          </a:p>
        </p:txBody>
      </p:sp>
      <p:grpSp>
        <p:nvGrpSpPr>
          <p:cNvPr id="29" name="Google Shape;2151;p65">
            <a:extLst>
              <a:ext uri="{FF2B5EF4-FFF2-40B4-BE49-F238E27FC236}">
                <a16:creationId xmlns:a16="http://schemas.microsoft.com/office/drawing/2014/main" id="{5C334EC5-C12B-44A5-8776-DD6DDD051CD3}"/>
              </a:ext>
            </a:extLst>
          </p:cNvPr>
          <p:cNvGrpSpPr/>
          <p:nvPr/>
        </p:nvGrpSpPr>
        <p:grpSpPr>
          <a:xfrm>
            <a:off x="904963" y="1464823"/>
            <a:ext cx="1439603" cy="1786169"/>
            <a:chOff x="904963" y="1464823"/>
            <a:chExt cx="1439603" cy="1786169"/>
          </a:xfrm>
        </p:grpSpPr>
        <p:sp>
          <p:nvSpPr>
            <p:cNvPr id="30" name="Google Shape;2152;p65">
              <a:extLst>
                <a:ext uri="{FF2B5EF4-FFF2-40B4-BE49-F238E27FC236}">
                  <a16:creationId xmlns:a16="http://schemas.microsoft.com/office/drawing/2014/main" id="{3257AD3D-0FD0-44F3-8059-3F8121014101}"/>
                </a:ext>
              </a:extLst>
            </p:cNvPr>
            <p:cNvSpPr/>
            <p:nvPr/>
          </p:nvSpPr>
          <p:spPr>
            <a:xfrm>
              <a:off x="1057000" y="1668322"/>
              <a:ext cx="1141847" cy="950271"/>
            </a:xfrm>
            <a:custGeom>
              <a:avLst/>
              <a:gdLst>
                <a:gd name="f0" fmla="val w"/>
                <a:gd name="f1" fmla="val h"/>
                <a:gd name="f2" fmla="val 0"/>
                <a:gd name="f3" fmla="val 16254"/>
                <a:gd name="f4" fmla="val 13526"/>
                <a:gd name="f5" fmla="val 8024"/>
                <a:gd name="f6" fmla="val 7636"/>
                <a:gd name="f7" fmla="val 7252"/>
                <a:gd name="f8" fmla="val 29"/>
                <a:gd name="f9" fmla="val 6868"/>
                <a:gd name="f10" fmla="val 89"/>
                <a:gd name="f11" fmla="val 4822"/>
                <a:gd name="f12" fmla="val 362"/>
                <a:gd name="f13" fmla="val 2434"/>
                <a:gd name="f14" fmla="val 1931"/>
                <a:gd name="f15" fmla="val 1524"/>
                <a:gd name="f16" fmla="val 3841"/>
                <a:gd name="f17" fmla="val 1"/>
                <a:gd name="f18" fmla="val 7093"/>
                <a:gd name="f19" fmla="val 1251"/>
                <a:gd name="f20" fmla="val 12027"/>
                <a:gd name="f21" fmla="val 4935"/>
                <a:gd name="f22" fmla="val 13164"/>
                <a:gd name="f23" fmla="val 5702"/>
                <a:gd name="f24" fmla="val 13405"/>
                <a:gd name="f25" fmla="val 6590"/>
                <a:gd name="f26" fmla="val 13525"/>
                <a:gd name="f27" fmla="val 7520"/>
                <a:gd name="f28" fmla="val 11499"/>
                <a:gd name="f29" fmla="val 11336"/>
                <a:gd name="f30" fmla="val 15646"/>
                <a:gd name="f31" fmla="val 7115"/>
                <a:gd name="f32" fmla="val 15373"/>
                <a:gd name="f33" fmla="val 5296"/>
                <a:gd name="f34" fmla="val 14736"/>
                <a:gd name="f35" fmla="val 3409"/>
                <a:gd name="f36" fmla="val 13440"/>
                <a:gd name="f37" fmla="val 2067"/>
                <a:gd name="f38" fmla="val 12348"/>
                <a:gd name="f39" fmla="val 907"/>
                <a:gd name="f40" fmla="val 10711"/>
                <a:gd name="f41" fmla="val 248"/>
                <a:gd name="f42" fmla="val 9074"/>
                <a:gd name="f43" fmla="val 66"/>
                <a:gd name="f44" fmla="val 8720"/>
                <a:gd name="f45" fmla="val 23"/>
                <a:gd name="f46" fmla="val 8370"/>
                <a:gd name="f47" fmla="*/ f0 1 16254"/>
                <a:gd name="f48" fmla="*/ f1 1 13526"/>
                <a:gd name="f49" fmla="val f2"/>
                <a:gd name="f50" fmla="val f3"/>
                <a:gd name="f51" fmla="val f4"/>
                <a:gd name="f52" fmla="+- f51 0 f49"/>
                <a:gd name="f53" fmla="+- f50 0 f49"/>
                <a:gd name="f54" fmla="*/ f53 1 16254"/>
                <a:gd name="f55" fmla="*/ f52 1 13526"/>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16254" h="13526">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3" y="f29"/>
                    <a:pt x="f30" y="f31"/>
                  </a:cubicBezTo>
                  <a:cubicBezTo>
                    <a:pt x="f32" y="f33"/>
                    <a:pt x="f34" y="f35"/>
                    <a:pt x="f36" y="f37"/>
                  </a:cubicBezTo>
                  <a:cubicBezTo>
                    <a:pt x="f38" y="f39"/>
                    <a:pt x="f40" y="f41"/>
                    <a:pt x="f42" y="f43"/>
                  </a:cubicBezTo>
                  <a:cubicBezTo>
                    <a:pt x="f44" y="f45"/>
                    <a:pt x="f46" y="f2"/>
                    <a:pt x="f5" y="f2"/>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00" b="0" i="0" u="none" strike="noStrike" kern="0" cap="none" spc="0" baseline="0">
                  <a:solidFill>
                    <a:srgbClr val="FFD770"/>
                  </a:solidFill>
                  <a:uFillTx/>
                  <a:latin typeface="Rakkas"/>
                  <a:ea typeface="Rakkas"/>
                  <a:cs typeface="Rakkas"/>
                </a:rPr>
                <a:t>C</a:t>
              </a:r>
            </a:p>
          </p:txBody>
        </p:sp>
        <p:sp>
          <p:nvSpPr>
            <p:cNvPr id="31" name="Google Shape;2153;p65">
              <a:extLst>
                <a:ext uri="{FF2B5EF4-FFF2-40B4-BE49-F238E27FC236}">
                  <a16:creationId xmlns:a16="http://schemas.microsoft.com/office/drawing/2014/main" id="{01C85A60-05F9-4716-ABC5-4985E2334616}"/>
                </a:ext>
              </a:extLst>
            </p:cNvPr>
            <p:cNvSpPr/>
            <p:nvPr/>
          </p:nvSpPr>
          <p:spPr>
            <a:xfrm rot="5400013">
              <a:off x="1585341" y="3143798"/>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154;p65">
              <a:extLst>
                <a:ext uri="{FF2B5EF4-FFF2-40B4-BE49-F238E27FC236}">
                  <a16:creationId xmlns:a16="http://schemas.microsoft.com/office/drawing/2014/main" id="{E3FAA3B5-F25D-4205-A160-DE9DB33FE8F1}"/>
                </a:ext>
              </a:extLst>
            </p:cNvPr>
            <p:cNvSpPr/>
            <p:nvPr/>
          </p:nvSpPr>
          <p:spPr>
            <a:xfrm>
              <a:off x="904963" y="1464823"/>
              <a:ext cx="1439603" cy="1704770"/>
            </a:xfrm>
            <a:custGeom>
              <a:avLst/>
              <a:gdLst>
                <a:gd name="f0" fmla="val w"/>
                <a:gd name="f1" fmla="val h"/>
                <a:gd name="f2" fmla="val 0"/>
                <a:gd name="f3" fmla="val 57584"/>
                <a:gd name="f4" fmla="val 68191"/>
                <a:gd name="f5" fmla="val 26754"/>
                <a:gd name="f6" fmla="val 21364"/>
                <a:gd name="f7" fmla="val 2227"/>
                <a:gd name="f8" fmla="val 15884"/>
                <a:gd name="f9" fmla="val 5360"/>
                <a:gd name="f10" fmla="val 11499"/>
                <a:gd name="f11" fmla="val 7766"/>
                <a:gd name="f12" fmla="val 8132"/>
                <a:gd name="f13" fmla="val 13088"/>
                <a:gd name="f14" fmla="val 5503"/>
                <a:gd name="f15" fmla="val 12575"/>
                <a:gd name="f16" fmla="val 1397"/>
                <a:gd name="f17" fmla="val 12255"/>
                <a:gd name="f18" fmla="val -1166"/>
                <a:gd name="f19" fmla="val 3788"/>
                <a:gd name="f20" fmla="val 3454"/>
                <a:gd name="f21" fmla="val 5772"/>
                <a:gd name="f22" fmla="val 5108"/>
                <a:gd name="f23" fmla="val 9666"/>
                <a:gd name="f24" fmla="val 8353"/>
                <a:gd name="f25" fmla="val 15422"/>
                <a:gd name="f26" fmla="val 1891"/>
                <a:gd name="f27" fmla="val 20409"/>
                <a:gd name="f28" fmla="val 985"/>
                <a:gd name="f29" fmla="val 30514"/>
                <a:gd name="f30" fmla="val -851"/>
                <a:gd name="f31" fmla="val 44540"/>
                <a:gd name="f32" fmla="val -778"/>
                <a:gd name="f33" fmla="val 50507"/>
                <a:gd name="f34" fmla="val 7582"/>
                <a:gd name="f35" fmla="val 56395"/>
                <a:gd name="f36" fmla="val 15831"/>
                <a:gd name="f37" fmla="val 59628"/>
                <a:gd name="f38" fmla="val 27983"/>
                <a:gd name="f39" fmla="val 56073"/>
                <a:gd name="f40" fmla="val 37474"/>
                <a:gd name="f41" fmla="val 54596"/>
                <a:gd name="f42" fmla="val 41418"/>
                <a:gd name="f43" fmla="val 50542"/>
                <a:gd name="f44" fmla="val 44044"/>
                <a:gd name="f45" fmla="val 49064"/>
                <a:gd name="f46" fmla="val 47988"/>
                <a:gd name="f47" fmla="val 48517"/>
                <a:gd name="f48" fmla="val 49447"/>
                <a:gd name="f49" fmla="val 51467"/>
                <a:gd name="f50" fmla="val 52181"/>
                <a:gd name="f51" fmla="val 52568"/>
                <a:gd name="f52" fmla="val 51080"/>
                <a:gd name="f53" fmla="val 53541"/>
                <a:gd name="f54" fmla="val 50107"/>
                <a:gd name="f55" fmla="val 53557"/>
                <a:gd name="f56" fmla="val 47639"/>
                <a:gd name="f57" fmla="val 52362"/>
                <a:gd name="f58" fmla="val 46957"/>
                <a:gd name="f59" fmla="val 50574"/>
                <a:gd name="f60" fmla="val 45936"/>
                <a:gd name="f61" fmla="val 48136"/>
                <a:gd name="f62" fmla="val 48074"/>
                <a:gd name="f63" fmla="val 46796"/>
                <a:gd name="f64" fmla="val 49637"/>
                <a:gd name="f65" fmla="val 42722"/>
                <a:gd name="f66" fmla="val 54389"/>
                <a:gd name="f67" fmla="val 32174"/>
                <a:gd name="f68" fmla="val 50388"/>
                <a:gd name="f69" fmla="val 29067"/>
                <a:gd name="f70" fmla="val 55822"/>
                <a:gd name="f71" fmla="val 27021"/>
                <a:gd name="f72" fmla="val 59401"/>
                <a:gd name="f73" fmla="val 64068"/>
                <a:gd name="f74" fmla="*/ f0 1 57584"/>
                <a:gd name="f75" fmla="*/ f1 1 68191"/>
                <a:gd name="f76" fmla="val f2"/>
                <a:gd name="f77" fmla="val f3"/>
                <a:gd name="f78" fmla="val f4"/>
                <a:gd name="f79" fmla="+- f78 0 f76"/>
                <a:gd name="f80" fmla="+- f77 0 f76"/>
                <a:gd name="f81" fmla="*/ f80 1 57584"/>
                <a:gd name="f82" fmla="*/ f79 1 6819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57584" h="68191">
                  <a:moveTo>
                    <a:pt x="f2" y="f5"/>
                  </a:moveTo>
                  <a:cubicBezTo>
                    <a:pt x="f2" y="f6"/>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69" y="f73"/>
                    <a:pt x="f69" y="f4"/>
                  </a:cubicBezTo>
                </a:path>
              </a:pathLst>
            </a:custGeom>
            <a:noFill/>
            <a:ln w="38103" cap="flat">
              <a:solidFill>
                <a:srgbClr val="FFEDA4"/>
              </a:solidFill>
              <a:prstDash val="solid"/>
              <a:round/>
            </a:ln>
          </p:spPr>
          <p:txBody>
            <a:bodyPr lIns="0" tIns="0" rIns="0" bIns="0"/>
            <a:lstStyle/>
            <a:p>
              <a:endParaRPr lang="LID4096"/>
            </a:p>
          </p:txBody>
        </p:sp>
      </p:grpSp>
      <p:sp>
        <p:nvSpPr>
          <p:cNvPr id="33" name="직사각형 11">
            <a:extLst>
              <a:ext uri="{FF2B5EF4-FFF2-40B4-BE49-F238E27FC236}">
                <a16:creationId xmlns:a16="http://schemas.microsoft.com/office/drawing/2014/main" id="{2E2BA912-21B1-4B99-B10F-8F72876B8F40}"/>
              </a:ext>
            </a:extLst>
          </p:cNvPr>
          <p:cNvSpPr/>
          <p:nvPr/>
        </p:nvSpPr>
        <p:spPr>
          <a:xfrm>
            <a:off x="0" y="0"/>
            <a:ext cx="343850" cy="343850"/>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
        <p:nvSpPr>
          <p:cNvPr id="34" name="직사각형 13">
            <a:extLst>
              <a:ext uri="{FF2B5EF4-FFF2-40B4-BE49-F238E27FC236}">
                <a16:creationId xmlns:a16="http://schemas.microsoft.com/office/drawing/2014/main" id="{8D10F546-D7A5-49F7-A494-4D1EE2B0D69D}"/>
              </a:ext>
            </a:extLst>
          </p:cNvPr>
          <p:cNvSpPr/>
          <p:nvPr/>
        </p:nvSpPr>
        <p:spPr>
          <a:xfrm>
            <a:off x="8929536" y="3967526"/>
            <a:ext cx="214463" cy="1187997"/>
          </a:xfrm>
          <a:prstGeom prst="rect">
            <a:avLst/>
          </a:prstGeom>
          <a:solidFill>
            <a:srgbClr val="FFA70C"/>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Poppins Black"/>
              <a:ea typeface="Arial Unicode MS"/>
              <a:cs typeface="Aria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grpSp>
        <p:nvGrpSpPr>
          <p:cNvPr id="2" name="Google Shape;2159;p66">
            <a:extLst>
              <a:ext uri="{FF2B5EF4-FFF2-40B4-BE49-F238E27FC236}">
                <a16:creationId xmlns:a16="http://schemas.microsoft.com/office/drawing/2014/main" id="{6AF28C54-887D-4430-956A-2D1A868FA1C7}"/>
              </a:ext>
            </a:extLst>
          </p:cNvPr>
          <p:cNvGrpSpPr/>
          <p:nvPr/>
        </p:nvGrpSpPr>
        <p:grpSpPr>
          <a:xfrm>
            <a:off x="4885300" y="3292479"/>
            <a:ext cx="3541974" cy="227722"/>
            <a:chOff x="4885300" y="3292479"/>
            <a:chExt cx="3541974" cy="227722"/>
          </a:xfrm>
        </p:grpSpPr>
        <p:sp>
          <p:nvSpPr>
            <p:cNvPr id="3" name="Google Shape;2160;p66">
              <a:extLst>
                <a:ext uri="{FF2B5EF4-FFF2-40B4-BE49-F238E27FC236}">
                  <a16:creationId xmlns:a16="http://schemas.microsoft.com/office/drawing/2014/main" id="{F965B5AE-3E0E-4CFE-9490-B0A9F4FD590C}"/>
                </a:ext>
              </a:extLst>
            </p:cNvPr>
            <p:cNvSpPr/>
            <p:nvPr/>
          </p:nvSpPr>
          <p:spPr>
            <a:xfrm rot="10799991">
              <a:off x="6016459" y="3492806"/>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2161;p66">
              <a:extLst>
                <a:ext uri="{FF2B5EF4-FFF2-40B4-BE49-F238E27FC236}">
                  <a16:creationId xmlns:a16="http://schemas.microsoft.com/office/drawing/2014/main" id="{8075A453-5442-4CDB-AE60-13DC3EF32288}"/>
                </a:ext>
              </a:extLst>
            </p:cNvPr>
            <p:cNvSpPr/>
            <p:nvPr/>
          </p:nvSpPr>
          <p:spPr>
            <a:xfrm rot="1203899">
              <a:off x="4885300" y="3292479"/>
              <a:ext cx="1182794" cy="2740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 name="Google Shape;2162;p66">
            <a:extLst>
              <a:ext uri="{FF2B5EF4-FFF2-40B4-BE49-F238E27FC236}">
                <a16:creationId xmlns:a16="http://schemas.microsoft.com/office/drawing/2014/main" id="{979ED8C7-8F66-4897-9B97-453885EC5565}"/>
              </a:ext>
            </a:extLst>
          </p:cNvPr>
          <p:cNvGrpSpPr/>
          <p:nvPr/>
        </p:nvGrpSpPr>
        <p:grpSpPr>
          <a:xfrm>
            <a:off x="4913435" y="2621932"/>
            <a:ext cx="3525461" cy="227721"/>
            <a:chOff x="4913435" y="2621932"/>
            <a:chExt cx="3525461" cy="227721"/>
          </a:xfrm>
        </p:grpSpPr>
        <p:sp>
          <p:nvSpPr>
            <p:cNvPr id="6" name="Google Shape;2163;p66">
              <a:extLst>
                <a:ext uri="{FF2B5EF4-FFF2-40B4-BE49-F238E27FC236}">
                  <a16:creationId xmlns:a16="http://schemas.microsoft.com/office/drawing/2014/main" id="{05488305-06E5-4F54-81EC-FAA7D74EAAB2}"/>
                </a:ext>
              </a:extLst>
            </p:cNvPr>
            <p:cNvSpPr/>
            <p:nvPr/>
          </p:nvSpPr>
          <p:spPr>
            <a:xfrm flipH="1">
              <a:off x="6028081" y="2621932"/>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164;p66">
              <a:extLst>
                <a:ext uri="{FF2B5EF4-FFF2-40B4-BE49-F238E27FC236}">
                  <a16:creationId xmlns:a16="http://schemas.microsoft.com/office/drawing/2014/main" id="{76C8C65A-4249-41B8-842A-DF23C849152E}"/>
                </a:ext>
              </a:extLst>
            </p:cNvPr>
            <p:cNvSpPr/>
            <p:nvPr/>
          </p:nvSpPr>
          <p:spPr>
            <a:xfrm rot="9596110" flipH="1">
              <a:off x="4913435" y="2822249"/>
              <a:ext cx="1182794" cy="2740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2165;p66">
            <a:extLst>
              <a:ext uri="{FF2B5EF4-FFF2-40B4-BE49-F238E27FC236}">
                <a16:creationId xmlns:a16="http://schemas.microsoft.com/office/drawing/2014/main" id="{2B7F66D1-6C34-432B-813C-12E0B151DC54}"/>
              </a:ext>
            </a:extLst>
          </p:cNvPr>
          <p:cNvGrpSpPr/>
          <p:nvPr/>
        </p:nvGrpSpPr>
        <p:grpSpPr>
          <a:xfrm>
            <a:off x="4901054" y="1773533"/>
            <a:ext cx="3526220" cy="227731"/>
            <a:chOff x="4901054" y="1773533"/>
            <a:chExt cx="3526220" cy="227731"/>
          </a:xfrm>
        </p:grpSpPr>
        <p:sp>
          <p:nvSpPr>
            <p:cNvPr id="9" name="Google Shape;2166;p66">
              <a:extLst>
                <a:ext uri="{FF2B5EF4-FFF2-40B4-BE49-F238E27FC236}">
                  <a16:creationId xmlns:a16="http://schemas.microsoft.com/office/drawing/2014/main" id="{2F931872-42ED-41C9-B3C5-520C2B20EE85}"/>
                </a:ext>
              </a:extLst>
            </p:cNvPr>
            <p:cNvSpPr/>
            <p:nvPr/>
          </p:nvSpPr>
          <p:spPr>
            <a:xfrm flipH="1">
              <a:off x="6016459" y="1773533"/>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167;p66">
              <a:extLst>
                <a:ext uri="{FF2B5EF4-FFF2-40B4-BE49-F238E27FC236}">
                  <a16:creationId xmlns:a16="http://schemas.microsoft.com/office/drawing/2014/main" id="{019D5F65-B07E-4C0E-810A-7EBEB288BBCC}"/>
                </a:ext>
              </a:extLst>
            </p:cNvPr>
            <p:cNvSpPr/>
            <p:nvPr/>
          </p:nvSpPr>
          <p:spPr>
            <a:xfrm rot="9596110" flipH="1">
              <a:off x="4901054" y="1973860"/>
              <a:ext cx="1182794" cy="2740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2168;p66">
            <a:extLst>
              <a:ext uri="{FF2B5EF4-FFF2-40B4-BE49-F238E27FC236}">
                <a16:creationId xmlns:a16="http://schemas.microsoft.com/office/drawing/2014/main" id="{03EF33EB-107E-4176-8327-F22115DDB26A}"/>
              </a:ext>
            </a:extLst>
          </p:cNvPr>
          <p:cNvGrpSpPr/>
          <p:nvPr/>
        </p:nvGrpSpPr>
        <p:grpSpPr>
          <a:xfrm>
            <a:off x="746461" y="1773533"/>
            <a:ext cx="3526220" cy="227731"/>
            <a:chOff x="746461" y="1773533"/>
            <a:chExt cx="3526220" cy="227731"/>
          </a:xfrm>
        </p:grpSpPr>
        <p:sp>
          <p:nvSpPr>
            <p:cNvPr id="12" name="Google Shape;2169;p66">
              <a:extLst>
                <a:ext uri="{FF2B5EF4-FFF2-40B4-BE49-F238E27FC236}">
                  <a16:creationId xmlns:a16="http://schemas.microsoft.com/office/drawing/2014/main" id="{ED56BAFC-A7ED-4303-B45A-DDF3B9F7A622}"/>
                </a:ext>
              </a:extLst>
            </p:cNvPr>
            <p:cNvSpPr/>
            <p:nvPr/>
          </p:nvSpPr>
          <p:spPr>
            <a:xfrm>
              <a:off x="746461" y="1773533"/>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170;p66">
              <a:extLst>
                <a:ext uri="{FF2B5EF4-FFF2-40B4-BE49-F238E27FC236}">
                  <a16:creationId xmlns:a16="http://schemas.microsoft.com/office/drawing/2014/main" id="{29266B52-AE82-4116-A948-80C4DBD5B335}"/>
                </a:ext>
              </a:extLst>
            </p:cNvPr>
            <p:cNvSpPr/>
            <p:nvPr/>
          </p:nvSpPr>
          <p:spPr>
            <a:xfrm rot="12003890">
              <a:off x="3089887" y="1973860"/>
              <a:ext cx="1182794" cy="2740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171;p66">
            <a:extLst>
              <a:ext uri="{FF2B5EF4-FFF2-40B4-BE49-F238E27FC236}">
                <a16:creationId xmlns:a16="http://schemas.microsoft.com/office/drawing/2014/main" id="{E35F03A0-6770-4254-AC69-BB03BFD07D01}"/>
              </a:ext>
            </a:extLst>
          </p:cNvPr>
          <p:cNvGrpSpPr/>
          <p:nvPr/>
        </p:nvGrpSpPr>
        <p:grpSpPr>
          <a:xfrm>
            <a:off x="729023" y="2621932"/>
            <a:ext cx="3531277" cy="227721"/>
            <a:chOff x="729023" y="2621932"/>
            <a:chExt cx="3531277" cy="227721"/>
          </a:xfrm>
        </p:grpSpPr>
        <p:sp>
          <p:nvSpPr>
            <p:cNvPr id="15" name="Google Shape;2172;p66">
              <a:extLst>
                <a:ext uri="{FF2B5EF4-FFF2-40B4-BE49-F238E27FC236}">
                  <a16:creationId xmlns:a16="http://schemas.microsoft.com/office/drawing/2014/main" id="{97450F29-78C8-4D84-B1B8-034259381F12}"/>
                </a:ext>
              </a:extLst>
            </p:cNvPr>
            <p:cNvSpPr/>
            <p:nvPr/>
          </p:nvSpPr>
          <p:spPr>
            <a:xfrm>
              <a:off x="729023" y="2621932"/>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173;p66">
              <a:extLst>
                <a:ext uri="{FF2B5EF4-FFF2-40B4-BE49-F238E27FC236}">
                  <a16:creationId xmlns:a16="http://schemas.microsoft.com/office/drawing/2014/main" id="{7DAACFA4-68B5-44E7-9852-5E6A632F662E}"/>
                </a:ext>
              </a:extLst>
            </p:cNvPr>
            <p:cNvSpPr/>
            <p:nvPr/>
          </p:nvSpPr>
          <p:spPr>
            <a:xfrm rot="12003890">
              <a:off x="3077506" y="2822249"/>
              <a:ext cx="1182794" cy="2740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 name="Google Shape;2174;p66">
            <a:extLst>
              <a:ext uri="{FF2B5EF4-FFF2-40B4-BE49-F238E27FC236}">
                <a16:creationId xmlns:a16="http://schemas.microsoft.com/office/drawing/2014/main" id="{8A4B2CCE-23DB-4119-B073-93D5221331DA}"/>
              </a:ext>
            </a:extLst>
          </p:cNvPr>
          <p:cNvGrpSpPr/>
          <p:nvPr/>
        </p:nvGrpSpPr>
        <p:grpSpPr>
          <a:xfrm>
            <a:off x="752276" y="3292479"/>
            <a:ext cx="3540285" cy="227722"/>
            <a:chOff x="752276" y="3292479"/>
            <a:chExt cx="3540285" cy="227722"/>
          </a:xfrm>
        </p:grpSpPr>
        <p:sp>
          <p:nvSpPr>
            <p:cNvPr id="18" name="Google Shape;2175;p66">
              <a:extLst>
                <a:ext uri="{FF2B5EF4-FFF2-40B4-BE49-F238E27FC236}">
                  <a16:creationId xmlns:a16="http://schemas.microsoft.com/office/drawing/2014/main" id="{DAA7F76C-DB09-4845-B998-2451F5D909D6}"/>
                </a:ext>
              </a:extLst>
            </p:cNvPr>
            <p:cNvSpPr/>
            <p:nvPr/>
          </p:nvSpPr>
          <p:spPr>
            <a:xfrm rot="10800009" flipH="1">
              <a:off x="752276" y="3492806"/>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176;p66">
              <a:extLst>
                <a:ext uri="{FF2B5EF4-FFF2-40B4-BE49-F238E27FC236}">
                  <a16:creationId xmlns:a16="http://schemas.microsoft.com/office/drawing/2014/main" id="{39AB2BE3-AC95-4445-85C0-AB0FD0C88ABC}"/>
                </a:ext>
              </a:extLst>
            </p:cNvPr>
            <p:cNvSpPr/>
            <p:nvPr/>
          </p:nvSpPr>
          <p:spPr>
            <a:xfrm rot="20396100" flipH="1">
              <a:off x="3109767" y="3292479"/>
              <a:ext cx="1182794" cy="2740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2177;p66">
            <a:extLst>
              <a:ext uri="{FF2B5EF4-FFF2-40B4-BE49-F238E27FC236}">
                <a16:creationId xmlns:a16="http://schemas.microsoft.com/office/drawing/2014/main" id="{0F974F82-8B58-4513-9DE1-74620F96A2DB}"/>
              </a:ext>
            </a:extLst>
          </p:cNvPr>
          <p:cNvGrpSpPr/>
          <p:nvPr/>
        </p:nvGrpSpPr>
        <p:grpSpPr>
          <a:xfrm>
            <a:off x="729014" y="4039432"/>
            <a:ext cx="3477343" cy="333100"/>
            <a:chOff x="729014" y="4039432"/>
            <a:chExt cx="3477343" cy="333100"/>
          </a:xfrm>
        </p:grpSpPr>
        <p:sp>
          <p:nvSpPr>
            <p:cNvPr id="21" name="Google Shape;2178;p66">
              <a:extLst>
                <a:ext uri="{FF2B5EF4-FFF2-40B4-BE49-F238E27FC236}">
                  <a16:creationId xmlns:a16="http://schemas.microsoft.com/office/drawing/2014/main" id="{EE400880-45EF-4F47-B003-5262AB5CE76C}"/>
                </a:ext>
              </a:extLst>
            </p:cNvPr>
            <p:cNvSpPr/>
            <p:nvPr/>
          </p:nvSpPr>
          <p:spPr>
            <a:xfrm rot="10800009" flipH="1">
              <a:off x="729014" y="4345137"/>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179;p66">
              <a:extLst>
                <a:ext uri="{FF2B5EF4-FFF2-40B4-BE49-F238E27FC236}">
                  <a16:creationId xmlns:a16="http://schemas.microsoft.com/office/drawing/2014/main" id="{D10B33C2-0164-475A-820D-06589AA09B5A}"/>
                </a:ext>
              </a:extLst>
            </p:cNvPr>
            <p:cNvSpPr/>
            <p:nvPr/>
          </p:nvSpPr>
          <p:spPr>
            <a:xfrm rot="19650144" flipH="1">
              <a:off x="3023572" y="4039432"/>
              <a:ext cx="118278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3" name="Google Shape;2180;p66">
            <a:extLst>
              <a:ext uri="{FF2B5EF4-FFF2-40B4-BE49-F238E27FC236}">
                <a16:creationId xmlns:a16="http://schemas.microsoft.com/office/drawing/2014/main" id="{698CA26D-0E82-48CF-BE11-1AC766EC4D77}"/>
              </a:ext>
            </a:extLst>
          </p:cNvPr>
          <p:cNvSpPr txBox="1">
            <a:spLocks noGrp="1"/>
          </p:cNvSpPr>
          <p:nvPr>
            <p:ph type="title"/>
          </p:nvPr>
        </p:nvSpPr>
        <p:spPr>
          <a:xfrm>
            <a:off x="705953" y="274438"/>
            <a:ext cx="7707002" cy="360602"/>
          </a:xfrm>
        </p:spPr>
        <p:txBody>
          <a:bodyPr/>
          <a:lstStyle/>
          <a:p>
            <a:pPr marL="457200" lvl="0"/>
            <a:r>
              <a:rPr lang="en-US" sz="3600" dirty="0">
                <a:solidFill>
                  <a:srgbClr val="DE9F00"/>
                </a:solidFill>
              </a:rPr>
              <a:t>Points of a strong business plan</a:t>
            </a:r>
          </a:p>
        </p:txBody>
      </p:sp>
      <p:sp>
        <p:nvSpPr>
          <p:cNvPr id="24" name="Google Shape;2181;p66">
            <a:extLst>
              <a:ext uri="{FF2B5EF4-FFF2-40B4-BE49-F238E27FC236}">
                <a16:creationId xmlns:a16="http://schemas.microsoft.com/office/drawing/2014/main" id="{50B003BD-3B54-4C60-8417-CC643C114823}"/>
              </a:ext>
            </a:extLst>
          </p:cNvPr>
          <p:cNvSpPr txBox="1"/>
          <p:nvPr/>
        </p:nvSpPr>
        <p:spPr>
          <a:xfrm>
            <a:off x="718498" y="1237082"/>
            <a:ext cx="2791196"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What is your current situation?</a:t>
            </a:r>
          </a:p>
        </p:txBody>
      </p:sp>
      <p:sp>
        <p:nvSpPr>
          <p:cNvPr id="25" name="Google Shape;2182;p66">
            <a:extLst>
              <a:ext uri="{FF2B5EF4-FFF2-40B4-BE49-F238E27FC236}">
                <a16:creationId xmlns:a16="http://schemas.microsoft.com/office/drawing/2014/main" id="{A2E90ED4-F177-40A3-92E7-0C9EA7E01012}"/>
              </a:ext>
            </a:extLst>
          </p:cNvPr>
          <p:cNvSpPr txBox="1"/>
          <p:nvPr/>
        </p:nvSpPr>
        <p:spPr>
          <a:xfrm>
            <a:off x="718498" y="2079309"/>
            <a:ext cx="2791196"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What is your vision?</a:t>
            </a:r>
          </a:p>
        </p:txBody>
      </p:sp>
      <p:sp>
        <p:nvSpPr>
          <p:cNvPr id="26" name="Google Shape;2183;p66">
            <a:extLst>
              <a:ext uri="{FF2B5EF4-FFF2-40B4-BE49-F238E27FC236}">
                <a16:creationId xmlns:a16="http://schemas.microsoft.com/office/drawing/2014/main" id="{B804EE9F-AB13-40D7-8CA3-DCCD7338909F}"/>
              </a:ext>
            </a:extLst>
          </p:cNvPr>
          <p:cNvSpPr txBox="1"/>
          <p:nvPr/>
        </p:nvSpPr>
        <p:spPr>
          <a:xfrm>
            <a:off x="718498" y="2940436"/>
            <a:ext cx="2791196"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How will you reach your vision?</a:t>
            </a:r>
          </a:p>
        </p:txBody>
      </p:sp>
      <p:sp>
        <p:nvSpPr>
          <p:cNvPr id="27" name="Google Shape;2184;p66">
            <a:extLst>
              <a:ext uri="{FF2B5EF4-FFF2-40B4-BE49-F238E27FC236}">
                <a16:creationId xmlns:a16="http://schemas.microsoft.com/office/drawing/2014/main" id="{7932C0C6-50A6-46F8-B740-EFFFF9A8F8D3}"/>
              </a:ext>
            </a:extLst>
          </p:cNvPr>
          <p:cNvSpPr txBox="1"/>
          <p:nvPr/>
        </p:nvSpPr>
        <p:spPr>
          <a:xfrm>
            <a:off x="718498" y="3802011"/>
            <a:ext cx="2791196" cy="2657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What do you offer?</a:t>
            </a:r>
          </a:p>
        </p:txBody>
      </p:sp>
      <p:sp>
        <p:nvSpPr>
          <p:cNvPr id="28" name="Google Shape;2185;p66">
            <a:extLst>
              <a:ext uri="{FF2B5EF4-FFF2-40B4-BE49-F238E27FC236}">
                <a16:creationId xmlns:a16="http://schemas.microsoft.com/office/drawing/2014/main" id="{6B73C474-2428-4FC3-8D75-EBB2F05892DA}"/>
              </a:ext>
            </a:extLst>
          </p:cNvPr>
          <p:cNvSpPr txBox="1"/>
          <p:nvPr/>
        </p:nvSpPr>
        <p:spPr>
          <a:xfrm>
            <a:off x="5552748" y="1237082"/>
            <a:ext cx="2860197" cy="2657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Who are the key players?</a:t>
            </a:r>
          </a:p>
        </p:txBody>
      </p:sp>
      <p:sp>
        <p:nvSpPr>
          <p:cNvPr id="29" name="Google Shape;2186;p66">
            <a:extLst>
              <a:ext uri="{FF2B5EF4-FFF2-40B4-BE49-F238E27FC236}">
                <a16:creationId xmlns:a16="http://schemas.microsoft.com/office/drawing/2014/main" id="{52DCC4E0-08B1-4817-99C7-4644CCE6DF64}"/>
              </a:ext>
            </a:extLst>
          </p:cNvPr>
          <p:cNvSpPr txBox="1"/>
          <p:nvPr/>
        </p:nvSpPr>
        <p:spPr>
          <a:xfrm>
            <a:off x="5552748" y="2079309"/>
            <a:ext cx="2860197" cy="2657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How will you differentiate?</a:t>
            </a:r>
          </a:p>
        </p:txBody>
      </p:sp>
      <p:sp>
        <p:nvSpPr>
          <p:cNvPr id="30" name="Google Shape;2187;p66">
            <a:extLst>
              <a:ext uri="{FF2B5EF4-FFF2-40B4-BE49-F238E27FC236}">
                <a16:creationId xmlns:a16="http://schemas.microsoft.com/office/drawing/2014/main" id="{02EEA126-D061-420F-81E3-A05FE34A12D7}"/>
              </a:ext>
            </a:extLst>
          </p:cNvPr>
          <p:cNvSpPr txBox="1"/>
          <p:nvPr/>
        </p:nvSpPr>
        <p:spPr>
          <a:xfrm>
            <a:off x="5552748" y="2940436"/>
            <a:ext cx="2860197" cy="2657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What will be the marketing plan?</a:t>
            </a:r>
          </a:p>
        </p:txBody>
      </p:sp>
      <p:sp>
        <p:nvSpPr>
          <p:cNvPr id="31" name="Google Shape;2188;p66">
            <a:extLst>
              <a:ext uri="{FF2B5EF4-FFF2-40B4-BE49-F238E27FC236}">
                <a16:creationId xmlns:a16="http://schemas.microsoft.com/office/drawing/2014/main" id="{CA0A6125-9CB8-4F71-BECE-9684988478AE}"/>
              </a:ext>
            </a:extLst>
          </p:cNvPr>
          <p:cNvSpPr txBox="1"/>
          <p:nvPr/>
        </p:nvSpPr>
        <p:spPr>
          <a:xfrm>
            <a:off x="5552748" y="3802011"/>
            <a:ext cx="2860197" cy="265797"/>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legreya Sans"/>
                <a:ea typeface="Alegreya Sans"/>
                <a:cs typeface="Alegreya Sans"/>
              </a:rPr>
              <a:t>What is your economic situation?</a:t>
            </a:r>
          </a:p>
        </p:txBody>
      </p:sp>
      <p:sp>
        <p:nvSpPr>
          <p:cNvPr id="32" name="Google Shape;2191;p66">
            <a:extLst>
              <a:ext uri="{FF2B5EF4-FFF2-40B4-BE49-F238E27FC236}">
                <a16:creationId xmlns:a16="http://schemas.microsoft.com/office/drawing/2014/main" id="{E23A61A4-7E28-4E92-A0A6-52B2B807F6E1}"/>
              </a:ext>
            </a:extLst>
          </p:cNvPr>
          <p:cNvSpPr/>
          <p:nvPr/>
        </p:nvSpPr>
        <p:spPr>
          <a:xfrm rot="10799991">
            <a:off x="6016459" y="4345137"/>
            <a:ext cx="241081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192;p66">
            <a:extLst>
              <a:ext uri="{FF2B5EF4-FFF2-40B4-BE49-F238E27FC236}">
                <a16:creationId xmlns:a16="http://schemas.microsoft.com/office/drawing/2014/main" id="{DB1EA2C8-BCA2-4FE2-8B10-1561B51FE4D8}"/>
              </a:ext>
            </a:extLst>
          </p:cNvPr>
          <p:cNvSpPr/>
          <p:nvPr/>
        </p:nvSpPr>
        <p:spPr>
          <a:xfrm rot="1949856">
            <a:off x="4963252" y="4039437"/>
            <a:ext cx="1182785"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34" name="Imagen 3">
            <a:extLst>
              <a:ext uri="{FF2B5EF4-FFF2-40B4-BE49-F238E27FC236}">
                <a16:creationId xmlns:a16="http://schemas.microsoft.com/office/drawing/2014/main" id="{4E1C3C97-0A84-44A0-96B9-B5CAE9E7EC96}"/>
              </a:ext>
            </a:extLst>
          </p:cNvPr>
          <p:cNvPicPr>
            <a:picLocks noChangeAspect="1"/>
          </p:cNvPicPr>
          <p:nvPr/>
        </p:nvPicPr>
        <p:blipFill>
          <a:blip r:embed="rId3"/>
          <a:stretch>
            <a:fillRect/>
          </a:stretch>
        </p:blipFill>
        <p:spPr>
          <a:xfrm>
            <a:off x="3135907" y="543312"/>
            <a:ext cx="2741279" cy="4598325"/>
          </a:xfrm>
          <a:prstGeom prst="rect">
            <a:avLst/>
          </a:prstGeom>
          <a:noFill/>
          <a:ln cap="flat">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563;p42">
            <a:extLst>
              <a:ext uri="{FF2B5EF4-FFF2-40B4-BE49-F238E27FC236}">
                <a16:creationId xmlns:a16="http://schemas.microsoft.com/office/drawing/2014/main" id="{3DF5FC86-5BDD-4703-AC42-8C9EB40B7859}"/>
              </a:ext>
            </a:extLst>
          </p:cNvPr>
          <p:cNvSpPr/>
          <p:nvPr/>
        </p:nvSpPr>
        <p:spPr>
          <a:xfrm rot="2700006">
            <a:off x="6132750" y="2939279"/>
            <a:ext cx="779644" cy="839245"/>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3" name="Google Shape;564;p42">
            <a:extLst>
              <a:ext uri="{FF2B5EF4-FFF2-40B4-BE49-F238E27FC236}">
                <a16:creationId xmlns:a16="http://schemas.microsoft.com/office/drawing/2014/main" id="{6D6A4379-0B9C-4F2A-93B2-923B2CD2BABB}"/>
              </a:ext>
            </a:extLst>
          </p:cNvPr>
          <p:cNvSpPr/>
          <p:nvPr/>
        </p:nvSpPr>
        <p:spPr>
          <a:xfrm rot="6299980">
            <a:off x="6132761" y="1180447"/>
            <a:ext cx="779644" cy="839208"/>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4" name="Google Shape;565;p42">
            <a:extLst>
              <a:ext uri="{FF2B5EF4-FFF2-40B4-BE49-F238E27FC236}">
                <a16:creationId xmlns:a16="http://schemas.microsoft.com/office/drawing/2014/main" id="{1D6CDFCB-872B-436A-B794-76C893A187A2}"/>
              </a:ext>
            </a:extLst>
          </p:cNvPr>
          <p:cNvSpPr/>
          <p:nvPr/>
        </p:nvSpPr>
        <p:spPr>
          <a:xfrm rot="2700006">
            <a:off x="2244868" y="2912377"/>
            <a:ext cx="779644" cy="839245"/>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5" name="Google Shape;566;p42">
            <a:extLst>
              <a:ext uri="{FF2B5EF4-FFF2-40B4-BE49-F238E27FC236}">
                <a16:creationId xmlns:a16="http://schemas.microsoft.com/office/drawing/2014/main" id="{BD4EFA09-1EAC-4483-AD16-C440F696EB17}"/>
              </a:ext>
            </a:extLst>
          </p:cNvPr>
          <p:cNvSpPr/>
          <p:nvPr/>
        </p:nvSpPr>
        <p:spPr>
          <a:xfrm rot="5400013">
            <a:off x="2258343" y="1180441"/>
            <a:ext cx="779626" cy="839199"/>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6" name="Google Shape;567;p42">
            <a:extLst>
              <a:ext uri="{FF2B5EF4-FFF2-40B4-BE49-F238E27FC236}">
                <a16:creationId xmlns:a16="http://schemas.microsoft.com/office/drawing/2014/main" id="{29BAAB01-85CE-44F0-95E4-F501030DCE28}"/>
              </a:ext>
            </a:extLst>
          </p:cNvPr>
          <p:cNvSpPr txBox="1">
            <a:spLocks noGrp="1"/>
          </p:cNvSpPr>
          <p:nvPr>
            <p:ph type="subTitle" idx="4294967295"/>
          </p:nvPr>
        </p:nvSpPr>
        <p:spPr>
          <a:xfrm>
            <a:off x="4673160" y="2028614"/>
            <a:ext cx="3672001" cy="292498"/>
          </a:xfrm>
        </p:spPr>
        <p:txBody>
          <a:bodyPr anchor="ctr" anchorCtr="1">
            <a:noAutofit/>
          </a:bodyPr>
          <a:lstStyle/>
          <a:p>
            <a:pPr marL="0" lvl="0" indent="0" algn="ctr">
              <a:lnSpc>
                <a:spcPct val="100000"/>
              </a:lnSpc>
              <a:buNone/>
            </a:pPr>
            <a:r>
              <a:rPr lang="en-US" sz="2000">
                <a:solidFill>
                  <a:srgbClr val="3A1603"/>
                </a:solidFill>
                <a:latin typeface="Rakkas"/>
                <a:cs typeface="Rakkas"/>
              </a:rPr>
              <a:t>Consulting proposal</a:t>
            </a:r>
          </a:p>
        </p:txBody>
      </p:sp>
      <p:sp>
        <p:nvSpPr>
          <p:cNvPr id="7" name="Google Shape;568;p42">
            <a:extLst>
              <a:ext uri="{FF2B5EF4-FFF2-40B4-BE49-F238E27FC236}">
                <a16:creationId xmlns:a16="http://schemas.microsoft.com/office/drawing/2014/main" id="{74405ECE-626A-49BB-8CC5-724772EE9286}"/>
              </a:ext>
            </a:extLst>
          </p:cNvPr>
          <p:cNvSpPr txBox="1">
            <a:spLocks noGrp="1"/>
          </p:cNvSpPr>
          <p:nvPr>
            <p:ph type="subTitle" idx="4294967295"/>
          </p:nvPr>
        </p:nvSpPr>
        <p:spPr>
          <a:xfrm>
            <a:off x="781162" y="2028614"/>
            <a:ext cx="3672001" cy="292498"/>
          </a:xfrm>
        </p:spPr>
        <p:txBody>
          <a:bodyPr anchor="ctr" anchorCtr="1">
            <a:noAutofit/>
          </a:bodyPr>
          <a:lstStyle/>
          <a:p>
            <a:pPr marL="0" lvl="0" indent="0" algn="ctr">
              <a:lnSpc>
                <a:spcPct val="100000"/>
              </a:lnSpc>
              <a:buNone/>
            </a:pPr>
            <a:r>
              <a:rPr lang="en-US" sz="2000">
                <a:solidFill>
                  <a:srgbClr val="3A1603"/>
                </a:solidFill>
                <a:latin typeface="Rakkas"/>
                <a:cs typeface="Rakkas"/>
              </a:rPr>
              <a:t>Project &amp; strategy definition</a:t>
            </a:r>
          </a:p>
        </p:txBody>
      </p:sp>
      <p:sp>
        <p:nvSpPr>
          <p:cNvPr id="8" name="Google Shape;569;p42">
            <a:extLst>
              <a:ext uri="{FF2B5EF4-FFF2-40B4-BE49-F238E27FC236}">
                <a16:creationId xmlns:a16="http://schemas.microsoft.com/office/drawing/2014/main" id="{CFDAB366-0495-4120-B81F-E46C6B597004}"/>
              </a:ext>
            </a:extLst>
          </p:cNvPr>
          <p:cNvSpPr txBox="1">
            <a:spLocks noGrp="1"/>
          </p:cNvSpPr>
          <p:nvPr>
            <p:ph type="subTitle" idx="4294967295"/>
          </p:nvPr>
        </p:nvSpPr>
        <p:spPr>
          <a:xfrm>
            <a:off x="781217" y="3767803"/>
            <a:ext cx="3672001" cy="292498"/>
          </a:xfrm>
        </p:spPr>
        <p:txBody>
          <a:bodyPr anchor="ctr" anchorCtr="1">
            <a:noAutofit/>
          </a:bodyPr>
          <a:lstStyle/>
          <a:p>
            <a:pPr marL="0" lvl="0" indent="0" algn="ctr">
              <a:lnSpc>
                <a:spcPct val="100000"/>
              </a:lnSpc>
              <a:buNone/>
            </a:pPr>
            <a:r>
              <a:rPr lang="en-US" sz="2000">
                <a:solidFill>
                  <a:srgbClr val="3A1603"/>
                </a:solidFill>
                <a:latin typeface="Rakkas"/>
                <a:cs typeface="Rakkas"/>
              </a:rPr>
              <a:t>Change &amp; project management</a:t>
            </a:r>
          </a:p>
        </p:txBody>
      </p:sp>
      <p:sp>
        <p:nvSpPr>
          <p:cNvPr id="9" name="Google Shape;570;p42">
            <a:extLst>
              <a:ext uri="{FF2B5EF4-FFF2-40B4-BE49-F238E27FC236}">
                <a16:creationId xmlns:a16="http://schemas.microsoft.com/office/drawing/2014/main" id="{0C6364C1-D077-40F4-8167-F1992698A916}"/>
              </a:ext>
            </a:extLst>
          </p:cNvPr>
          <p:cNvSpPr txBox="1">
            <a:spLocks noGrp="1"/>
          </p:cNvSpPr>
          <p:nvPr>
            <p:ph type="subTitle" idx="4294967295"/>
          </p:nvPr>
        </p:nvSpPr>
        <p:spPr>
          <a:xfrm>
            <a:off x="4690826" y="3767794"/>
            <a:ext cx="3672001" cy="292498"/>
          </a:xfrm>
        </p:spPr>
        <p:txBody>
          <a:bodyPr anchor="ctr" anchorCtr="1">
            <a:noAutofit/>
          </a:bodyPr>
          <a:lstStyle/>
          <a:p>
            <a:pPr marL="0" lvl="0" indent="0" algn="ctr">
              <a:lnSpc>
                <a:spcPct val="100000"/>
              </a:lnSpc>
              <a:buNone/>
            </a:pPr>
            <a:r>
              <a:rPr lang="en-US" sz="2000">
                <a:solidFill>
                  <a:srgbClr val="3A1603"/>
                </a:solidFill>
                <a:latin typeface="Rakkas"/>
                <a:cs typeface="Rakkas"/>
              </a:rPr>
              <a:t>Implementing changes</a:t>
            </a:r>
          </a:p>
        </p:txBody>
      </p:sp>
      <p:sp>
        <p:nvSpPr>
          <p:cNvPr id="10" name="Google Shape;571;p42">
            <a:extLst>
              <a:ext uri="{FF2B5EF4-FFF2-40B4-BE49-F238E27FC236}">
                <a16:creationId xmlns:a16="http://schemas.microsoft.com/office/drawing/2014/main" id="{C882AC0D-65D6-4753-8754-21BB752E7E01}"/>
              </a:ext>
            </a:extLst>
          </p:cNvPr>
          <p:cNvSpPr txBox="1">
            <a:spLocks noGrp="1"/>
          </p:cNvSpPr>
          <p:nvPr>
            <p:ph type="subTitle" idx="4294967295"/>
          </p:nvPr>
        </p:nvSpPr>
        <p:spPr>
          <a:xfrm>
            <a:off x="781171" y="4075947"/>
            <a:ext cx="3672001" cy="360602"/>
          </a:xfrm>
        </p:spPr>
        <p:txBody>
          <a:bodyPr anchor="ctr" anchorCtr="1">
            <a:noAutofit/>
          </a:bodyPr>
          <a:lstStyle/>
          <a:p>
            <a:pPr marL="0" lvl="0" indent="0" algn="ctr">
              <a:lnSpc>
                <a:spcPct val="100000"/>
              </a:lnSpc>
              <a:buNone/>
            </a:pPr>
            <a:r>
              <a:rPr lang="en-US" sz="1600"/>
              <a:t>Describe the topic of the section</a:t>
            </a:r>
          </a:p>
        </p:txBody>
      </p:sp>
      <p:sp>
        <p:nvSpPr>
          <p:cNvPr id="11" name="Google Shape;572;p42">
            <a:extLst>
              <a:ext uri="{FF2B5EF4-FFF2-40B4-BE49-F238E27FC236}">
                <a16:creationId xmlns:a16="http://schemas.microsoft.com/office/drawing/2014/main" id="{F2BBDBD4-63CD-4D5D-A6A5-AD8A693485B6}"/>
              </a:ext>
            </a:extLst>
          </p:cNvPr>
          <p:cNvSpPr txBox="1">
            <a:spLocks noGrp="1"/>
          </p:cNvSpPr>
          <p:nvPr>
            <p:ph type="subTitle" idx="4294967295"/>
          </p:nvPr>
        </p:nvSpPr>
        <p:spPr>
          <a:xfrm>
            <a:off x="4673178" y="4075947"/>
            <a:ext cx="3672001" cy="360602"/>
          </a:xfrm>
        </p:spPr>
        <p:txBody>
          <a:bodyPr anchor="ctr" anchorCtr="1">
            <a:noAutofit/>
          </a:bodyPr>
          <a:lstStyle/>
          <a:p>
            <a:pPr marL="0" lvl="0" indent="0" algn="ctr">
              <a:lnSpc>
                <a:spcPct val="100000"/>
              </a:lnSpc>
              <a:buNone/>
            </a:pPr>
            <a:r>
              <a:rPr lang="en-US" sz="1600"/>
              <a:t>Describe the topic of the section</a:t>
            </a:r>
          </a:p>
        </p:txBody>
      </p:sp>
      <p:sp>
        <p:nvSpPr>
          <p:cNvPr id="12" name="Google Shape;573;p42">
            <a:extLst>
              <a:ext uri="{FF2B5EF4-FFF2-40B4-BE49-F238E27FC236}">
                <a16:creationId xmlns:a16="http://schemas.microsoft.com/office/drawing/2014/main" id="{CAF8487B-0E09-475D-B356-4300D5C376DD}"/>
              </a:ext>
            </a:extLst>
          </p:cNvPr>
          <p:cNvSpPr txBox="1">
            <a:spLocks noGrp="1"/>
          </p:cNvSpPr>
          <p:nvPr>
            <p:ph type="subTitle" idx="4294967295"/>
          </p:nvPr>
        </p:nvSpPr>
        <p:spPr>
          <a:xfrm>
            <a:off x="4673178" y="2338843"/>
            <a:ext cx="3672001" cy="360602"/>
          </a:xfrm>
        </p:spPr>
        <p:txBody>
          <a:bodyPr anchor="ctr" anchorCtr="1">
            <a:noAutofit/>
          </a:bodyPr>
          <a:lstStyle/>
          <a:p>
            <a:pPr marL="0" lvl="0" indent="0" algn="ctr">
              <a:lnSpc>
                <a:spcPct val="100000"/>
              </a:lnSpc>
              <a:buNone/>
            </a:pPr>
            <a:r>
              <a:rPr lang="en-US" sz="1600"/>
              <a:t>Describe the topic of the section</a:t>
            </a:r>
          </a:p>
        </p:txBody>
      </p:sp>
      <p:sp>
        <p:nvSpPr>
          <p:cNvPr id="13" name="Google Shape;574;p42">
            <a:extLst>
              <a:ext uri="{FF2B5EF4-FFF2-40B4-BE49-F238E27FC236}">
                <a16:creationId xmlns:a16="http://schemas.microsoft.com/office/drawing/2014/main" id="{8F34F8A3-C979-46EB-A9C7-A06888746827}"/>
              </a:ext>
            </a:extLst>
          </p:cNvPr>
          <p:cNvSpPr txBox="1">
            <a:spLocks noGrp="1"/>
          </p:cNvSpPr>
          <p:nvPr>
            <p:ph type="title"/>
          </p:nvPr>
        </p:nvSpPr>
        <p:spPr>
          <a:xfrm>
            <a:off x="2315854" y="466677"/>
            <a:ext cx="4512291" cy="423988"/>
          </a:xfrm>
        </p:spPr>
        <p:txBody>
          <a:bodyPr/>
          <a:lstStyle/>
          <a:p>
            <a:pPr lvl="0"/>
            <a:r>
              <a:rPr lang="en-US" b="1" dirty="0">
                <a:solidFill>
                  <a:srgbClr val="DE9F00"/>
                </a:solidFill>
              </a:rPr>
              <a:t>Table of contents</a:t>
            </a:r>
          </a:p>
        </p:txBody>
      </p:sp>
      <p:sp>
        <p:nvSpPr>
          <p:cNvPr id="14" name="Google Shape;575;p42">
            <a:extLst>
              <a:ext uri="{FF2B5EF4-FFF2-40B4-BE49-F238E27FC236}">
                <a16:creationId xmlns:a16="http://schemas.microsoft.com/office/drawing/2014/main" id="{4F4440C9-2354-4104-B80B-E6B70FB1DEAA}"/>
              </a:ext>
            </a:extLst>
          </p:cNvPr>
          <p:cNvSpPr txBox="1">
            <a:spLocks noGrp="1"/>
          </p:cNvSpPr>
          <p:nvPr>
            <p:ph type="subTitle" idx="4294967295"/>
          </p:nvPr>
        </p:nvSpPr>
        <p:spPr>
          <a:xfrm>
            <a:off x="781171" y="2338843"/>
            <a:ext cx="3672001" cy="360602"/>
          </a:xfrm>
        </p:spPr>
        <p:txBody>
          <a:bodyPr anchor="ctr" anchorCtr="1">
            <a:noAutofit/>
          </a:bodyPr>
          <a:lstStyle/>
          <a:p>
            <a:pPr marL="0" lvl="0" indent="0" algn="ctr">
              <a:lnSpc>
                <a:spcPct val="100000"/>
              </a:lnSpc>
              <a:buNone/>
            </a:pPr>
            <a:r>
              <a:rPr lang="en-US" sz="1600"/>
              <a:t>Describe the topic of the section</a:t>
            </a:r>
          </a:p>
        </p:txBody>
      </p:sp>
      <p:sp>
        <p:nvSpPr>
          <p:cNvPr id="15" name="Google Shape;576;p42">
            <a:extLst>
              <a:ext uri="{FF2B5EF4-FFF2-40B4-BE49-F238E27FC236}">
                <a16:creationId xmlns:a16="http://schemas.microsoft.com/office/drawing/2014/main" id="{99E97591-2C41-4090-8815-9D4977C6759E}"/>
              </a:ext>
            </a:extLst>
          </p:cNvPr>
          <p:cNvSpPr txBox="1">
            <a:spLocks noGrp="1"/>
          </p:cNvSpPr>
          <p:nvPr>
            <p:ph type="title" idx="4294967295"/>
          </p:nvPr>
        </p:nvSpPr>
        <p:spPr>
          <a:xfrm>
            <a:off x="2203603" y="1346380"/>
            <a:ext cx="848700" cy="467102"/>
          </a:xfrm>
        </p:spPr>
        <p:txBody>
          <a:bodyPr anchor="ctr" anchorCtr="1">
            <a:noAutofit/>
          </a:bodyPr>
          <a:lstStyle/>
          <a:p>
            <a:pPr lvl="0" algn="ctr"/>
            <a:r>
              <a:rPr lang="en-US" sz="4000"/>
              <a:t>01</a:t>
            </a:r>
          </a:p>
        </p:txBody>
      </p:sp>
      <p:sp>
        <p:nvSpPr>
          <p:cNvPr id="16" name="Google Shape;577;p42">
            <a:extLst>
              <a:ext uri="{FF2B5EF4-FFF2-40B4-BE49-F238E27FC236}">
                <a16:creationId xmlns:a16="http://schemas.microsoft.com/office/drawing/2014/main" id="{3316D008-9844-4963-8385-B4A1AD1D9293}"/>
              </a:ext>
            </a:extLst>
          </p:cNvPr>
          <p:cNvSpPr txBox="1">
            <a:spLocks noGrp="1"/>
          </p:cNvSpPr>
          <p:nvPr>
            <p:ph type="title" idx="4294967295"/>
          </p:nvPr>
        </p:nvSpPr>
        <p:spPr>
          <a:xfrm>
            <a:off x="6084810" y="1346380"/>
            <a:ext cx="848700" cy="467102"/>
          </a:xfrm>
        </p:spPr>
        <p:txBody>
          <a:bodyPr anchor="ctr" anchorCtr="1">
            <a:noAutofit/>
          </a:bodyPr>
          <a:lstStyle/>
          <a:p>
            <a:pPr lvl="0" algn="ctr"/>
            <a:r>
              <a:rPr lang="en-US" sz="4000"/>
              <a:t>02</a:t>
            </a:r>
          </a:p>
        </p:txBody>
      </p:sp>
      <p:sp>
        <p:nvSpPr>
          <p:cNvPr id="17" name="Google Shape;578;p42">
            <a:extLst>
              <a:ext uri="{FF2B5EF4-FFF2-40B4-BE49-F238E27FC236}">
                <a16:creationId xmlns:a16="http://schemas.microsoft.com/office/drawing/2014/main" id="{2D0B87BD-0930-4844-9134-DCF55FE55002}"/>
              </a:ext>
            </a:extLst>
          </p:cNvPr>
          <p:cNvSpPr txBox="1">
            <a:spLocks noGrp="1"/>
          </p:cNvSpPr>
          <p:nvPr>
            <p:ph type="title" idx="4294967295"/>
          </p:nvPr>
        </p:nvSpPr>
        <p:spPr>
          <a:xfrm>
            <a:off x="2217063" y="3101297"/>
            <a:ext cx="848700" cy="467102"/>
          </a:xfrm>
        </p:spPr>
        <p:txBody>
          <a:bodyPr anchor="ctr" anchorCtr="1">
            <a:noAutofit/>
          </a:bodyPr>
          <a:lstStyle/>
          <a:p>
            <a:pPr lvl="0" algn="ctr"/>
            <a:r>
              <a:rPr lang="en-US" sz="4000"/>
              <a:t>03</a:t>
            </a:r>
          </a:p>
        </p:txBody>
      </p:sp>
      <p:sp>
        <p:nvSpPr>
          <p:cNvPr id="18" name="Google Shape;579;p42">
            <a:extLst>
              <a:ext uri="{FF2B5EF4-FFF2-40B4-BE49-F238E27FC236}">
                <a16:creationId xmlns:a16="http://schemas.microsoft.com/office/drawing/2014/main" id="{DF1B1A55-7164-4C43-A887-FFE3D3757F93}"/>
              </a:ext>
            </a:extLst>
          </p:cNvPr>
          <p:cNvSpPr txBox="1">
            <a:spLocks noGrp="1"/>
          </p:cNvSpPr>
          <p:nvPr>
            <p:ph type="title" idx="4294967295"/>
          </p:nvPr>
        </p:nvSpPr>
        <p:spPr>
          <a:xfrm>
            <a:off x="6084810" y="3101297"/>
            <a:ext cx="848700" cy="467102"/>
          </a:xfrm>
        </p:spPr>
        <p:txBody>
          <a:bodyPr anchor="ctr" anchorCtr="1">
            <a:noAutofit/>
          </a:bodyPr>
          <a:lstStyle/>
          <a:p>
            <a:pPr lvl="0" algn="ctr"/>
            <a:r>
              <a:rPr lang="en-US" sz="4000"/>
              <a:t>04</a:t>
            </a:r>
          </a:p>
        </p:txBody>
      </p:sp>
      <p:sp>
        <p:nvSpPr>
          <p:cNvPr id="19" name="Google Shape;580;p42">
            <a:extLst>
              <a:ext uri="{FF2B5EF4-FFF2-40B4-BE49-F238E27FC236}">
                <a16:creationId xmlns:a16="http://schemas.microsoft.com/office/drawing/2014/main" id="{E5A411B1-E04B-48AC-A536-7460B55260D6}"/>
              </a:ext>
            </a:extLst>
          </p:cNvPr>
          <p:cNvSpPr/>
          <p:nvPr/>
        </p:nvSpPr>
        <p:spPr>
          <a:xfrm>
            <a:off x="2839943" y="2083798"/>
            <a:ext cx="2350" cy="4352"/>
          </a:xfrm>
          <a:custGeom>
            <a:avLst/>
            <a:gdLst>
              <a:gd name="f0" fmla="val w"/>
              <a:gd name="f1" fmla="val h"/>
              <a:gd name="f2" fmla="val 0"/>
              <a:gd name="f3" fmla="val 94"/>
              <a:gd name="f4" fmla="val 174"/>
              <a:gd name="f5" fmla="val 67"/>
              <a:gd name="f6" fmla="val 107"/>
              <a:gd name="f7" fmla="val 81"/>
              <a:gd name="f8" fmla="val 1"/>
              <a:gd name="f9" fmla="val 27"/>
              <a:gd name="f10" fmla="*/ f0 1 94"/>
              <a:gd name="f11" fmla="*/ f1 1 174"/>
              <a:gd name="f12" fmla="val f2"/>
              <a:gd name="f13" fmla="val f3"/>
              <a:gd name="f14" fmla="val f4"/>
              <a:gd name="f15" fmla="+- f14 0 f12"/>
              <a:gd name="f16" fmla="+- f13 0 f12"/>
              <a:gd name="f17" fmla="*/ f16 1 94"/>
              <a:gd name="f18" fmla="*/ f15 1 1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4" h="174">
                <a:moveTo>
                  <a:pt x="f3" y="f4"/>
                </a:moveTo>
                <a:cubicBezTo>
                  <a:pt x="f5" y="f6"/>
                  <a:pt x="f7" y="f8"/>
                  <a:pt x="f8" y="f8"/>
                </a:cubicBezTo>
                <a:cubicBezTo>
                  <a:pt x="f9" y="f5"/>
                  <a:pt x="f8" y="f4"/>
                  <a:pt x="f3" y="f4"/>
                </a:cubicBezTo>
                <a:close/>
              </a:path>
            </a:pathLst>
          </a:custGeom>
          <a:solidFill>
            <a:srgbClr val="F89D8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0" name="Grupo 21">
            <a:extLst>
              <a:ext uri="{FF2B5EF4-FFF2-40B4-BE49-F238E27FC236}">
                <a16:creationId xmlns:a16="http://schemas.microsoft.com/office/drawing/2014/main" id="{68E375F3-A913-468C-A528-32D8AC61B2DE}"/>
              </a:ext>
            </a:extLst>
          </p:cNvPr>
          <p:cNvGrpSpPr/>
          <p:nvPr/>
        </p:nvGrpSpPr>
        <p:grpSpPr>
          <a:xfrm>
            <a:off x="0" y="4778131"/>
            <a:ext cx="9146959" cy="368393"/>
            <a:chOff x="3813" y="4781717"/>
            <a:chExt cx="9146959" cy="368393"/>
          </a:xfrm>
        </p:grpSpPr>
        <p:sp>
          <p:nvSpPr>
            <p:cNvPr id="21" name="Forma libre: forma 22">
              <a:extLst>
                <a:ext uri="{FF2B5EF4-FFF2-40B4-BE49-F238E27FC236}">
                  <a16:creationId xmlns:a16="http://schemas.microsoft.com/office/drawing/2014/main" id="{66DABD4A-7532-4B28-AC14-791584A53837}"/>
                </a:ext>
              </a:extLst>
            </p:cNvPr>
            <p:cNvSpPr/>
            <p:nvPr/>
          </p:nvSpPr>
          <p:spPr>
            <a:xfrm>
              <a:off x="3813" y="4781717"/>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2" name="Forma libre: forma 23">
              <a:extLst>
                <a:ext uri="{FF2B5EF4-FFF2-40B4-BE49-F238E27FC236}">
                  <a16:creationId xmlns:a16="http://schemas.microsoft.com/office/drawing/2014/main" id="{8E4C87E5-819C-4D33-969A-15786544AF1E}"/>
                </a:ext>
              </a:extLst>
            </p:cNvPr>
            <p:cNvSpPr/>
            <p:nvPr/>
          </p:nvSpPr>
          <p:spPr>
            <a:xfrm>
              <a:off x="6946108" y="4976210"/>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Google Shape;2519;p70">
            <a:extLst>
              <a:ext uri="{FF2B5EF4-FFF2-40B4-BE49-F238E27FC236}">
                <a16:creationId xmlns:a16="http://schemas.microsoft.com/office/drawing/2014/main" id="{2D8F1859-A024-4FD3-906E-7362D7E050BB}"/>
              </a:ext>
            </a:extLst>
          </p:cNvPr>
          <p:cNvSpPr/>
          <p:nvPr/>
        </p:nvSpPr>
        <p:spPr>
          <a:xfrm>
            <a:off x="2130670" y="2167082"/>
            <a:ext cx="6461250"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3" name="Google Shape;2520;p70">
            <a:extLst>
              <a:ext uri="{FF2B5EF4-FFF2-40B4-BE49-F238E27FC236}">
                <a16:creationId xmlns:a16="http://schemas.microsoft.com/office/drawing/2014/main" id="{0FCD1F40-B17D-4010-89BB-38C2F2671E53}"/>
              </a:ext>
            </a:extLst>
          </p:cNvPr>
          <p:cNvSpPr/>
          <p:nvPr/>
        </p:nvSpPr>
        <p:spPr>
          <a:xfrm>
            <a:off x="2130670" y="3498567"/>
            <a:ext cx="6461250"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9F6E8"/>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4" name="Google Shape;2521;p70">
            <a:extLst>
              <a:ext uri="{FF2B5EF4-FFF2-40B4-BE49-F238E27FC236}">
                <a16:creationId xmlns:a16="http://schemas.microsoft.com/office/drawing/2014/main" id="{30F03CFE-082A-4DE0-A93B-6819BB048FD8}"/>
              </a:ext>
            </a:extLst>
          </p:cNvPr>
          <p:cNvSpPr/>
          <p:nvPr/>
        </p:nvSpPr>
        <p:spPr>
          <a:xfrm>
            <a:off x="2130670" y="914985"/>
            <a:ext cx="6461250"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9F6E8"/>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5" name="Google Shape;2522;p70">
            <a:extLst>
              <a:ext uri="{FF2B5EF4-FFF2-40B4-BE49-F238E27FC236}">
                <a16:creationId xmlns:a16="http://schemas.microsoft.com/office/drawing/2014/main" id="{20E6FC74-5666-45A7-8F5F-321896CD1D2B}"/>
              </a:ext>
            </a:extLst>
          </p:cNvPr>
          <p:cNvSpPr txBox="1">
            <a:spLocks noGrp="1"/>
          </p:cNvSpPr>
          <p:nvPr>
            <p:ph type="title"/>
          </p:nvPr>
        </p:nvSpPr>
        <p:spPr>
          <a:xfrm>
            <a:off x="2975164" y="782955"/>
            <a:ext cx="4696797" cy="768900"/>
          </a:xfrm>
        </p:spPr>
        <p:txBody>
          <a:bodyPr>
            <a:normAutofit fontScale="90000"/>
          </a:bodyPr>
          <a:lstStyle/>
          <a:p>
            <a:pPr lvl="0"/>
            <a:r>
              <a:rPr lang="en-US" sz="4100"/>
              <a:t>24h 37m 23s</a:t>
            </a:r>
          </a:p>
        </p:txBody>
      </p:sp>
      <p:sp>
        <p:nvSpPr>
          <p:cNvPr id="6" name="Google Shape;2523;p70">
            <a:extLst>
              <a:ext uri="{FF2B5EF4-FFF2-40B4-BE49-F238E27FC236}">
                <a16:creationId xmlns:a16="http://schemas.microsoft.com/office/drawing/2014/main" id="{F6054E93-FE02-4B0A-B598-C9FE070733A0}"/>
              </a:ext>
            </a:extLst>
          </p:cNvPr>
          <p:cNvSpPr txBox="1">
            <a:spLocks noGrp="1"/>
          </p:cNvSpPr>
          <p:nvPr>
            <p:ph type="subTitle" idx="4294967295"/>
          </p:nvPr>
        </p:nvSpPr>
        <p:spPr>
          <a:xfrm>
            <a:off x="2975164" y="1366360"/>
            <a:ext cx="4696797" cy="598803"/>
          </a:xfrm>
        </p:spPr>
        <p:txBody>
          <a:bodyPr anchor="ctr" anchorCtr="1"/>
          <a:lstStyle/>
          <a:p>
            <a:pPr marL="0" lvl="0" indent="0" algn="ctr">
              <a:lnSpc>
                <a:spcPct val="100000"/>
              </a:lnSpc>
              <a:buNone/>
            </a:pPr>
            <a:r>
              <a:rPr lang="en-US" sz="1700">
                <a:solidFill>
                  <a:srgbClr val="242424"/>
                </a:solidFill>
                <a:latin typeface="Anaheim"/>
              </a:rPr>
              <a:t>Is Jupiter's rotation period</a:t>
            </a:r>
          </a:p>
        </p:txBody>
      </p:sp>
      <p:sp>
        <p:nvSpPr>
          <p:cNvPr id="7" name="Google Shape;2524;p70">
            <a:extLst>
              <a:ext uri="{FF2B5EF4-FFF2-40B4-BE49-F238E27FC236}">
                <a16:creationId xmlns:a16="http://schemas.microsoft.com/office/drawing/2014/main" id="{5776CEDA-6440-4607-ABA5-CD87447D1838}"/>
              </a:ext>
            </a:extLst>
          </p:cNvPr>
          <p:cNvSpPr txBox="1">
            <a:spLocks noGrp="1"/>
          </p:cNvSpPr>
          <p:nvPr>
            <p:ph type="title" idx="4294967295"/>
          </p:nvPr>
        </p:nvSpPr>
        <p:spPr>
          <a:xfrm>
            <a:off x="2975164" y="2067046"/>
            <a:ext cx="4696797" cy="768900"/>
          </a:xfrm>
        </p:spPr>
        <p:txBody>
          <a:bodyPr anchor="ctr" anchorCtr="1">
            <a:normAutofit fontScale="90000"/>
          </a:bodyPr>
          <a:lstStyle/>
          <a:p>
            <a:pPr lvl="0" algn="ctr"/>
            <a:r>
              <a:rPr lang="en-US" sz="4100"/>
              <a:t>333,000.000</a:t>
            </a:r>
          </a:p>
        </p:txBody>
      </p:sp>
      <p:sp>
        <p:nvSpPr>
          <p:cNvPr id="8" name="Google Shape;2525;p70">
            <a:extLst>
              <a:ext uri="{FF2B5EF4-FFF2-40B4-BE49-F238E27FC236}">
                <a16:creationId xmlns:a16="http://schemas.microsoft.com/office/drawing/2014/main" id="{37BDB132-09CA-4302-B8CA-77D1C1C379CA}"/>
              </a:ext>
            </a:extLst>
          </p:cNvPr>
          <p:cNvSpPr txBox="1">
            <a:spLocks noGrp="1"/>
          </p:cNvSpPr>
          <p:nvPr>
            <p:ph type="subTitle" idx="4294967295"/>
          </p:nvPr>
        </p:nvSpPr>
        <p:spPr>
          <a:xfrm>
            <a:off x="2975164" y="2667377"/>
            <a:ext cx="4696797" cy="598803"/>
          </a:xfrm>
        </p:spPr>
        <p:txBody>
          <a:bodyPr anchor="ctr" anchorCtr="1"/>
          <a:lstStyle/>
          <a:p>
            <a:pPr marL="0" lvl="0" indent="0" algn="ctr">
              <a:lnSpc>
                <a:spcPct val="100000"/>
              </a:lnSpc>
              <a:buNone/>
            </a:pPr>
            <a:r>
              <a:rPr lang="en-US" sz="1700">
                <a:solidFill>
                  <a:srgbClr val="242424"/>
                </a:solidFill>
                <a:latin typeface="Anaheim"/>
              </a:rPr>
              <a:t>Earths is the Sun’s mass</a:t>
            </a:r>
          </a:p>
        </p:txBody>
      </p:sp>
      <p:sp>
        <p:nvSpPr>
          <p:cNvPr id="9" name="Google Shape;2526;p70">
            <a:extLst>
              <a:ext uri="{FF2B5EF4-FFF2-40B4-BE49-F238E27FC236}">
                <a16:creationId xmlns:a16="http://schemas.microsoft.com/office/drawing/2014/main" id="{52CEAE31-8A0E-4AA1-84EC-5802B5CCCBC8}"/>
              </a:ext>
            </a:extLst>
          </p:cNvPr>
          <p:cNvSpPr txBox="1">
            <a:spLocks noGrp="1"/>
          </p:cNvSpPr>
          <p:nvPr>
            <p:ph type="title" idx="4294967295"/>
          </p:nvPr>
        </p:nvSpPr>
        <p:spPr>
          <a:xfrm>
            <a:off x="2975164" y="3378369"/>
            <a:ext cx="4696797" cy="768900"/>
          </a:xfrm>
        </p:spPr>
        <p:txBody>
          <a:bodyPr anchor="ctr" anchorCtr="1">
            <a:normAutofit fontScale="90000"/>
          </a:bodyPr>
          <a:lstStyle/>
          <a:p>
            <a:pPr lvl="0" algn="ctr"/>
            <a:r>
              <a:rPr lang="en-US" sz="4100"/>
              <a:t>386,000 km</a:t>
            </a:r>
          </a:p>
        </p:txBody>
      </p:sp>
      <p:sp>
        <p:nvSpPr>
          <p:cNvPr id="10" name="Google Shape;2527;p70">
            <a:extLst>
              <a:ext uri="{FF2B5EF4-FFF2-40B4-BE49-F238E27FC236}">
                <a16:creationId xmlns:a16="http://schemas.microsoft.com/office/drawing/2014/main" id="{43F3B56F-D0F0-4029-955E-39805B6EE349}"/>
              </a:ext>
            </a:extLst>
          </p:cNvPr>
          <p:cNvSpPr txBox="1">
            <a:spLocks noGrp="1"/>
          </p:cNvSpPr>
          <p:nvPr>
            <p:ph type="subTitle" idx="4294967295"/>
          </p:nvPr>
        </p:nvSpPr>
        <p:spPr>
          <a:xfrm>
            <a:off x="2975164" y="3987195"/>
            <a:ext cx="4696797" cy="598803"/>
          </a:xfrm>
        </p:spPr>
        <p:txBody>
          <a:bodyPr anchor="ctr" anchorCtr="1"/>
          <a:lstStyle/>
          <a:p>
            <a:pPr marL="0" lvl="0" indent="0" algn="ctr">
              <a:lnSpc>
                <a:spcPct val="100000"/>
              </a:lnSpc>
              <a:buNone/>
            </a:pPr>
            <a:r>
              <a:rPr lang="en-US" sz="1700">
                <a:solidFill>
                  <a:srgbClr val="242424"/>
                </a:solidFill>
                <a:latin typeface="Anaheim"/>
              </a:rPr>
              <a:t>Is the distance between Earth and the Moon</a:t>
            </a:r>
          </a:p>
        </p:txBody>
      </p:sp>
      <p:pic>
        <p:nvPicPr>
          <p:cNvPr id="11" name="Imagen 3">
            <a:extLst>
              <a:ext uri="{FF2B5EF4-FFF2-40B4-BE49-F238E27FC236}">
                <a16:creationId xmlns:a16="http://schemas.microsoft.com/office/drawing/2014/main" id="{AA6B6D3D-9F1F-4A4B-A5D2-9694C551D817}"/>
              </a:ext>
            </a:extLst>
          </p:cNvPr>
          <p:cNvPicPr>
            <a:picLocks noChangeAspect="1"/>
          </p:cNvPicPr>
          <p:nvPr/>
        </p:nvPicPr>
        <p:blipFill>
          <a:blip r:embed="rId3"/>
          <a:stretch>
            <a:fillRect/>
          </a:stretch>
        </p:blipFill>
        <p:spPr>
          <a:xfrm>
            <a:off x="-87754" y="0"/>
            <a:ext cx="3432273" cy="5143499"/>
          </a:xfrm>
          <a:prstGeom prst="rect">
            <a:avLst/>
          </a:prstGeom>
          <a:noFill/>
          <a:ln cap="flat">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Google Shape;2532;p71">
            <a:extLst>
              <a:ext uri="{FF2B5EF4-FFF2-40B4-BE49-F238E27FC236}">
                <a16:creationId xmlns:a16="http://schemas.microsoft.com/office/drawing/2014/main" id="{B04343CD-F88F-4468-ACC3-4467C1BE9F02}"/>
              </a:ext>
            </a:extLst>
          </p:cNvPr>
          <p:cNvSpPr txBox="1">
            <a:spLocks noGrp="1"/>
          </p:cNvSpPr>
          <p:nvPr>
            <p:ph type="title"/>
          </p:nvPr>
        </p:nvSpPr>
        <p:spPr/>
        <p:txBody>
          <a:bodyPr/>
          <a:lstStyle/>
          <a:p>
            <a:pPr marL="457200" lvl="0"/>
            <a:r>
              <a:rPr lang="en-US"/>
              <a:t>Project cash flow</a:t>
            </a:r>
          </a:p>
        </p:txBody>
      </p:sp>
      <p:sp>
        <p:nvSpPr>
          <p:cNvPr id="3" name="Google Shape;2533;p71">
            <a:extLst>
              <a:ext uri="{FF2B5EF4-FFF2-40B4-BE49-F238E27FC236}">
                <a16:creationId xmlns:a16="http://schemas.microsoft.com/office/drawing/2014/main" id="{0F62E043-4C93-4A26-9704-EC4D90D83E9A}"/>
              </a:ext>
            </a:extLst>
          </p:cNvPr>
          <p:cNvSpPr txBox="1"/>
          <p:nvPr/>
        </p:nvSpPr>
        <p:spPr>
          <a:xfrm>
            <a:off x="4835118" y="1697098"/>
            <a:ext cx="1885803" cy="4082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3A1603"/>
                </a:solidFill>
                <a:uFillTx/>
                <a:latin typeface="Rakkas"/>
                <a:ea typeface="Rakkas"/>
                <a:cs typeface="Rakkas"/>
              </a:rPr>
              <a:t>Neptune</a:t>
            </a:r>
          </a:p>
        </p:txBody>
      </p:sp>
      <p:sp>
        <p:nvSpPr>
          <p:cNvPr id="4" name="Google Shape;2534;p71">
            <a:extLst>
              <a:ext uri="{FF2B5EF4-FFF2-40B4-BE49-F238E27FC236}">
                <a16:creationId xmlns:a16="http://schemas.microsoft.com/office/drawing/2014/main" id="{753987AF-E540-4D63-A44E-0BC7B156E6F5}"/>
              </a:ext>
            </a:extLst>
          </p:cNvPr>
          <p:cNvSpPr txBox="1"/>
          <p:nvPr/>
        </p:nvSpPr>
        <p:spPr>
          <a:xfrm>
            <a:off x="4835109" y="2172971"/>
            <a:ext cx="1885803" cy="4689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948578"/>
                </a:solidFill>
                <a:uFillTx/>
                <a:latin typeface="Alegreya Sans"/>
                <a:ea typeface="Alegreya Sans"/>
                <a:cs typeface="Alegreya Sans"/>
              </a:rPr>
              <a:t>Neptune is the farthest planet from the Sun</a:t>
            </a:r>
          </a:p>
        </p:txBody>
      </p:sp>
      <p:sp>
        <p:nvSpPr>
          <p:cNvPr id="5" name="Google Shape;2535;p71">
            <a:extLst>
              <a:ext uri="{FF2B5EF4-FFF2-40B4-BE49-F238E27FC236}">
                <a16:creationId xmlns:a16="http://schemas.microsoft.com/office/drawing/2014/main" id="{88226447-23F2-4855-BFF1-1EDFD4FCE7A8}"/>
              </a:ext>
            </a:extLst>
          </p:cNvPr>
          <p:cNvSpPr txBox="1"/>
          <p:nvPr/>
        </p:nvSpPr>
        <p:spPr>
          <a:xfrm>
            <a:off x="3143661" y="3631182"/>
            <a:ext cx="1885803" cy="4082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3A1603"/>
                </a:solidFill>
                <a:uFillTx/>
                <a:latin typeface="Rakkas"/>
                <a:ea typeface="Rakkas"/>
                <a:cs typeface="Rakkas"/>
              </a:rPr>
              <a:t>Saturn</a:t>
            </a:r>
          </a:p>
        </p:txBody>
      </p:sp>
      <p:sp>
        <p:nvSpPr>
          <p:cNvPr id="6" name="Google Shape;2536;p71">
            <a:extLst>
              <a:ext uri="{FF2B5EF4-FFF2-40B4-BE49-F238E27FC236}">
                <a16:creationId xmlns:a16="http://schemas.microsoft.com/office/drawing/2014/main" id="{162CAA1F-E52A-484B-8182-FBDFD36CDB46}"/>
              </a:ext>
            </a:extLst>
          </p:cNvPr>
          <p:cNvSpPr txBox="1"/>
          <p:nvPr/>
        </p:nvSpPr>
        <p:spPr>
          <a:xfrm>
            <a:off x="3143661" y="3140680"/>
            <a:ext cx="1849200" cy="4689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948578"/>
                </a:solidFill>
                <a:uFillTx/>
                <a:latin typeface="Alegreya Sans"/>
                <a:ea typeface="Alegreya Sans"/>
                <a:cs typeface="Alegreya Sans"/>
              </a:rPr>
              <a:t>Saturn is a gas giant made of hydrogen </a:t>
            </a:r>
          </a:p>
        </p:txBody>
      </p:sp>
      <p:sp>
        <p:nvSpPr>
          <p:cNvPr id="7" name="Google Shape;2537;p71">
            <a:extLst>
              <a:ext uri="{FF2B5EF4-FFF2-40B4-BE49-F238E27FC236}">
                <a16:creationId xmlns:a16="http://schemas.microsoft.com/office/drawing/2014/main" id="{A05A9800-B793-49DD-8D73-C6E75727AF3C}"/>
              </a:ext>
            </a:extLst>
          </p:cNvPr>
          <p:cNvSpPr txBox="1"/>
          <p:nvPr/>
        </p:nvSpPr>
        <p:spPr>
          <a:xfrm>
            <a:off x="6570092" y="3631182"/>
            <a:ext cx="1849200" cy="4082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3A1603"/>
                </a:solidFill>
                <a:uFillTx/>
                <a:latin typeface="Rakkas"/>
                <a:ea typeface="Rakkas"/>
                <a:cs typeface="Rakkas"/>
              </a:rPr>
              <a:t>Jupiter</a:t>
            </a:r>
          </a:p>
        </p:txBody>
      </p:sp>
      <p:sp>
        <p:nvSpPr>
          <p:cNvPr id="8" name="Google Shape;2538;p71">
            <a:extLst>
              <a:ext uri="{FF2B5EF4-FFF2-40B4-BE49-F238E27FC236}">
                <a16:creationId xmlns:a16="http://schemas.microsoft.com/office/drawing/2014/main" id="{D05F34F7-9181-4578-9F96-BC35D389056D}"/>
              </a:ext>
            </a:extLst>
          </p:cNvPr>
          <p:cNvSpPr txBox="1"/>
          <p:nvPr/>
        </p:nvSpPr>
        <p:spPr>
          <a:xfrm>
            <a:off x="6570082" y="3140680"/>
            <a:ext cx="1849200" cy="4689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948578"/>
                </a:solidFill>
                <a:uFillTx/>
                <a:latin typeface="Alegreya Sans"/>
                <a:ea typeface="Alegreya Sans"/>
                <a:cs typeface="Alegreya Sans"/>
              </a:rPr>
              <a:t>Jupiter is a gas giant and the biggest planet </a:t>
            </a:r>
          </a:p>
        </p:txBody>
      </p:sp>
      <p:sp>
        <p:nvSpPr>
          <p:cNvPr id="9" name="Google Shape;2539;p71">
            <a:extLst>
              <a:ext uri="{FF2B5EF4-FFF2-40B4-BE49-F238E27FC236}">
                <a16:creationId xmlns:a16="http://schemas.microsoft.com/office/drawing/2014/main" id="{352518A5-FFD2-4032-9890-7D58BB1E559C}"/>
              </a:ext>
            </a:extLst>
          </p:cNvPr>
          <p:cNvSpPr txBox="1"/>
          <p:nvPr/>
        </p:nvSpPr>
        <p:spPr>
          <a:xfrm>
            <a:off x="1419011" y="1697098"/>
            <a:ext cx="1885803" cy="408297"/>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3A1603"/>
                </a:solidFill>
                <a:uFillTx/>
                <a:latin typeface="Rakkas"/>
                <a:ea typeface="Rakkas"/>
                <a:cs typeface="Rakkas"/>
              </a:rPr>
              <a:t>Earth</a:t>
            </a:r>
          </a:p>
        </p:txBody>
      </p:sp>
      <p:sp>
        <p:nvSpPr>
          <p:cNvPr id="10" name="Google Shape;2540;p71">
            <a:extLst>
              <a:ext uri="{FF2B5EF4-FFF2-40B4-BE49-F238E27FC236}">
                <a16:creationId xmlns:a16="http://schemas.microsoft.com/office/drawing/2014/main" id="{30471884-39BE-402E-B652-4BEDB6925300}"/>
              </a:ext>
            </a:extLst>
          </p:cNvPr>
          <p:cNvSpPr txBox="1"/>
          <p:nvPr/>
        </p:nvSpPr>
        <p:spPr>
          <a:xfrm>
            <a:off x="1419002" y="2172971"/>
            <a:ext cx="1885803" cy="4689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948578"/>
                </a:solidFill>
                <a:uFillTx/>
                <a:latin typeface="Alegreya Sans"/>
                <a:ea typeface="Alegreya Sans"/>
                <a:cs typeface="Alegreya Sans"/>
              </a:rPr>
              <a:t>The Earth is the third planet from the Sun</a:t>
            </a:r>
          </a:p>
        </p:txBody>
      </p:sp>
      <p:grpSp>
        <p:nvGrpSpPr>
          <p:cNvPr id="11" name="Google Shape;2541;p71">
            <a:extLst>
              <a:ext uri="{FF2B5EF4-FFF2-40B4-BE49-F238E27FC236}">
                <a16:creationId xmlns:a16="http://schemas.microsoft.com/office/drawing/2014/main" id="{E5A44980-3718-4AC8-B7C2-99094900A47C}"/>
              </a:ext>
            </a:extLst>
          </p:cNvPr>
          <p:cNvGrpSpPr/>
          <p:nvPr/>
        </p:nvGrpSpPr>
        <p:grpSpPr>
          <a:xfrm>
            <a:off x="724707" y="1671587"/>
            <a:ext cx="7430231" cy="2537386"/>
            <a:chOff x="724707" y="1671587"/>
            <a:chExt cx="7430231" cy="2537386"/>
          </a:xfrm>
        </p:grpSpPr>
        <p:sp>
          <p:nvSpPr>
            <p:cNvPr id="12" name="Google Shape;2542;p71">
              <a:extLst>
                <a:ext uri="{FF2B5EF4-FFF2-40B4-BE49-F238E27FC236}">
                  <a16:creationId xmlns:a16="http://schemas.microsoft.com/office/drawing/2014/main" id="{866575FF-176C-4B42-984C-E9C22119D284}"/>
                </a:ext>
              </a:extLst>
            </p:cNvPr>
            <p:cNvSpPr/>
            <p:nvPr/>
          </p:nvSpPr>
          <p:spPr>
            <a:xfrm>
              <a:off x="4125370" y="2868957"/>
              <a:ext cx="1910172" cy="12191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543;p71">
              <a:extLst>
                <a:ext uri="{FF2B5EF4-FFF2-40B4-BE49-F238E27FC236}">
                  <a16:creationId xmlns:a16="http://schemas.microsoft.com/office/drawing/2014/main" id="{1B959B03-8475-41A8-A1AF-BE0912554915}"/>
                </a:ext>
              </a:extLst>
            </p:cNvPr>
            <p:cNvSpPr/>
            <p:nvPr/>
          </p:nvSpPr>
          <p:spPr>
            <a:xfrm>
              <a:off x="4192624" y="1671587"/>
              <a:ext cx="80997" cy="87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544;p71">
              <a:extLst>
                <a:ext uri="{FF2B5EF4-FFF2-40B4-BE49-F238E27FC236}">
                  <a16:creationId xmlns:a16="http://schemas.microsoft.com/office/drawing/2014/main" id="{82E53B61-9D36-49CE-9FE2-12A41601801E}"/>
                </a:ext>
              </a:extLst>
            </p:cNvPr>
            <p:cNvSpPr/>
            <p:nvPr/>
          </p:nvSpPr>
          <p:spPr>
            <a:xfrm rot="5400013">
              <a:off x="3604006" y="2348563"/>
              <a:ext cx="1258241" cy="2612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545;p71">
              <a:extLst>
                <a:ext uri="{FF2B5EF4-FFF2-40B4-BE49-F238E27FC236}">
                  <a16:creationId xmlns:a16="http://schemas.microsoft.com/office/drawing/2014/main" id="{5520FEFF-1830-47BA-8B6E-42329B20AAF2}"/>
                </a:ext>
              </a:extLst>
            </p:cNvPr>
            <p:cNvSpPr/>
            <p:nvPr/>
          </p:nvSpPr>
          <p:spPr>
            <a:xfrm>
              <a:off x="724707" y="2868957"/>
              <a:ext cx="1910172" cy="12191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546;p71">
              <a:extLst>
                <a:ext uri="{FF2B5EF4-FFF2-40B4-BE49-F238E27FC236}">
                  <a16:creationId xmlns:a16="http://schemas.microsoft.com/office/drawing/2014/main" id="{4AAFA0D0-131D-4100-922B-B8A7F18367AB}"/>
                </a:ext>
              </a:extLst>
            </p:cNvPr>
            <p:cNvSpPr/>
            <p:nvPr/>
          </p:nvSpPr>
          <p:spPr>
            <a:xfrm>
              <a:off x="751271" y="1671587"/>
              <a:ext cx="80997" cy="87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547;p71">
              <a:extLst>
                <a:ext uri="{FF2B5EF4-FFF2-40B4-BE49-F238E27FC236}">
                  <a16:creationId xmlns:a16="http://schemas.microsoft.com/office/drawing/2014/main" id="{4F8076D2-85ED-408D-BFA4-7C0B2A6644B2}"/>
                </a:ext>
              </a:extLst>
            </p:cNvPr>
            <p:cNvSpPr/>
            <p:nvPr/>
          </p:nvSpPr>
          <p:spPr>
            <a:xfrm rot="5400013">
              <a:off x="162652" y="2348563"/>
              <a:ext cx="1258241" cy="2612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548;p71">
              <a:extLst>
                <a:ext uri="{FF2B5EF4-FFF2-40B4-BE49-F238E27FC236}">
                  <a16:creationId xmlns:a16="http://schemas.microsoft.com/office/drawing/2014/main" id="{8DA6144A-40E7-42D7-A44E-FE2DF7FA0DC8}"/>
                </a:ext>
              </a:extLst>
            </p:cNvPr>
            <p:cNvSpPr/>
            <p:nvPr/>
          </p:nvSpPr>
          <p:spPr>
            <a:xfrm>
              <a:off x="2417408" y="2868957"/>
              <a:ext cx="1885803" cy="12191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549;p71">
              <a:extLst>
                <a:ext uri="{FF2B5EF4-FFF2-40B4-BE49-F238E27FC236}">
                  <a16:creationId xmlns:a16="http://schemas.microsoft.com/office/drawing/2014/main" id="{8FF81CED-B5E0-46E0-AECF-942C471FCD86}"/>
                </a:ext>
              </a:extLst>
            </p:cNvPr>
            <p:cNvSpPr/>
            <p:nvPr/>
          </p:nvSpPr>
          <p:spPr>
            <a:xfrm rot="10800009" flipH="1">
              <a:off x="2454468" y="4121676"/>
              <a:ext cx="80997" cy="87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550;p71">
              <a:extLst>
                <a:ext uri="{FF2B5EF4-FFF2-40B4-BE49-F238E27FC236}">
                  <a16:creationId xmlns:a16="http://schemas.microsoft.com/office/drawing/2014/main" id="{9FA73EB1-9F81-4060-BD99-219E7F5ACC00}"/>
                </a:ext>
              </a:extLst>
            </p:cNvPr>
            <p:cNvSpPr/>
            <p:nvPr/>
          </p:nvSpPr>
          <p:spPr>
            <a:xfrm rot="5399996" flipH="1">
              <a:off x="1865841" y="3505865"/>
              <a:ext cx="1258241" cy="2612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551;p71">
              <a:extLst>
                <a:ext uri="{FF2B5EF4-FFF2-40B4-BE49-F238E27FC236}">
                  <a16:creationId xmlns:a16="http://schemas.microsoft.com/office/drawing/2014/main" id="{443AFDD0-4F9D-44A1-B9FF-DC5C13264BDF}"/>
                </a:ext>
              </a:extLst>
            </p:cNvPr>
            <p:cNvSpPr/>
            <p:nvPr/>
          </p:nvSpPr>
          <p:spPr>
            <a:xfrm>
              <a:off x="5851830" y="2868957"/>
              <a:ext cx="2303108" cy="12191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552;p71">
              <a:extLst>
                <a:ext uri="{FF2B5EF4-FFF2-40B4-BE49-F238E27FC236}">
                  <a16:creationId xmlns:a16="http://schemas.microsoft.com/office/drawing/2014/main" id="{E35FA598-422A-400A-8850-F3C80D983BE2}"/>
                </a:ext>
              </a:extLst>
            </p:cNvPr>
            <p:cNvSpPr/>
            <p:nvPr/>
          </p:nvSpPr>
          <p:spPr>
            <a:xfrm>
              <a:off x="8004703" y="2816013"/>
              <a:ext cx="94997" cy="227831"/>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553;p71">
              <a:extLst>
                <a:ext uri="{FF2B5EF4-FFF2-40B4-BE49-F238E27FC236}">
                  <a16:creationId xmlns:a16="http://schemas.microsoft.com/office/drawing/2014/main" id="{96C11EDD-72C1-4249-9ACF-D819C9A22475}"/>
                </a:ext>
              </a:extLst>
            </p:cNvPr>
            <p:cNvSpPr/>
            <p:nvPr/>
          </p:nvSpPr>
          <p:spPr>
            <a:xfrm rot="10800009" flipH="1">
              <a:off x="5916478" y="4121676"/>
              <a:ext cx="80997" cy="872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554;p71">
              <a:extLst>
                <a:ext uri="{FF2B5EF4-FFF2-40B4-BE49-F238E27FC236}">
                  <a16:creationId xmlns:a16="http://schemas.microsoft.com/office/drawing/2014/main" id="{711F94A6-8628-482F-A194-73C6EF78C9E6}"/>
                </a:ext>
              </a:extLst>
            </p:cNvPr>
            <p:cNvSpPr/>
            <p:nvPr/>
          </p:nvSpPr>
          <p:spPr>
            <a:xfrm rot="5399996" flipH="1">
              <a:off x="5327860" y="3505865"/>
              <a:ext cx="1258241" cy="26124"/>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25" name="Imagen 1">
            <a:extLst>
              <a:ext uri="{FF2B5EF4-FFF2-40B4-BE49-F238E27FC236}">
                <a16:creationId xmlns:a16="http://schemas.microsoft.com/office/drawing/2014/main" id="{04FDC174-EDC3-4866-87DE-850297E355F4}"/>
              </a:ext>
            </a:extLst>
          </p:cNvPr>
          <p:cNvPicPr>
            <a:picLocks noChangeAspect="1"/>
          </p:cNvPicPr>
          <p:nvPr/>
        </p:nvPicPr>
        <p:blipFill>
          <a:blip r:embed="rId3"/>
          <a:stretch>
            <a:fillRect/>
          </a:stretch>
        </p:blipFill>
        <p:spPr>
          <a:xfrm>
            <a:off x="6570082" y="1439009"/>
            <a:ext cx="1398675" cy="1316406"/>
          </a:xfrm>
          <a:prstGeom prst="rect">
            <a:avLst/>
          </a:prstGeom>
          <a:noFill/>
          <a:ln cap="flat">
            <a:noFill/>
          </a:ln>
        </p:spPr>
      </p:pic>
      <p:pic>
        <p:nvPicPr>
          <p:cNvPr id="26" name="Imagen 2">
            <a:extLst>
              <a:ext uri="{FF2B5EF4-FFF2-40B4-BE49-F238E27FC236}">
                <a16:creationId xmlns:a16="http://schemas.microsoft.com/office/drawing/2014/main" id="{472C4127-11E2-4E30-AD4C-3439D68300D2}"/>
              </a:ext>
            </a:extLst>
          </p:cNvPr>
          <p:cNvPicPr>
            <a:picLocks noChangeAspect="1"/>
          </p:cNvPicPr>
          <p:nvPr/>
        </p:nvPicPr>
        <p:blipFill>
          <a:blip r:embed="rId4"/>
          <a:stretch>
            <a:fillRect/>
          </a:stretch>
        </p:blipFill>
        <p:spPr>
          <a:xfrm>
            <a:off x="3062654" y="1245952"/>
            <a:ext cx="994474" cy="1509464"/>
          </a:xfrm>
          <a:prstGeom prst="rect">
            <a:avLst/>
          </a:prstGeom>
          <a:noFill/>
          <a:ln cap="flat">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Google Shape;2651;p75">
            <a:extLst>
              <a:ext uri="{FF2B5EF4-FFF2-40B4-BE49-F238E27FC236}">
                <a16:creationId xmlns:a16="http://schemas.microsoft.com/office/drawing/2014/main" id="{956F70FF-6124-4E4F-9EDC-7830244309E2}"/>
              </a:ext>
            </a:extLst>
          </p:cNvPr>
          <p:cNvSpPr/>
          <p:nvPr/>
        </p:nvSpPr>
        <p:spPr>
          <a:xfrm rot="5400013">
            <a:off x="1680214" y="1423259"/>
            <a:ext cx="1469687" cy="1581783"/>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3" name="Google Shape;2652;p75">
            <a:extLst>
              <a:ext uri="{FF2B5EF4-FFF2-40B4-BE49-F238E27FC236}">
                <a16:creationId xmlns:a16="http://schemas.microsoft.com/office/drawing/2014/main" id="{8941258E-3559-4140-807E-F04E6991434C}"/>
              </a:ext>
            </a:extLst>
          </p:cNvPr>
          <p:cNvSpPr txBox="1">
            <a:spLocks noGrp="1"/>
          </p:cNvSpPr>
          <p:nvPr>
            <p:ph type="title"/>
          </p:nvPr>
        </p:nvSpPr>
        <p:spPr>
          <a:xfrm>
            <a:off x="469937" y="2883505"/>
            <a:ext cx="3884700" cy="1127702"/>
          </a:xfrm>
        </p:spPr>
        <p:txBody>
          <a:bodyPr/>
          <a:lstStyle/>
          <a:p>
            <a:pPr lvl="0"/>
            <a:r>
              <a:rPr lang="en-US"/>
              <a:t>Consulting proposal</a:t>
            </a:r>
          </a:p>
        </p:txBody>
      </p:sp>
      <p:sp>
        <p:nvSpPr>
          <p:cNvPr id="4" name="Google Shape;2653;p75">
            <a:extLst>
              <a:ext uri="{FF2B5EF4-FFF2-40B4-BE49-F238E27FC236}">
                <a16:creationId xmlns:a16="http://schemas.microsoft.com/office/drawing/2014/main" id="{A0B67E57-9D25-479D-AD35-D39DF917D57A}"/>
              </a:ext>
            </a:extLst>
          </p:cNvPr>
          <p:cNvSpPr txBox="1">
            <a:spLocks noGrp="1"/>
          </p:cNvSpPr>
          <p:nvPr>
            <p:ph type="title" idx="4294967295"/>
          </p:nvPr>
        </p:nvSpPr>
        <p:spPr>
          <a:xfrm>
            <a:off x="1594000" y="1696833"/>
            <a:ext cx="1714500" cy="1046704"/>
          </a:xfrm>
        </p:spPr>
        <p:txBody>
          <a:bodyPr anchor="ctr" anchorCtr="1">
            <a:noAutofit/>
          </a:bodyPr>
          <a:lstStyle/>
          <a:p>
            <a:pPr lvl="0" algn="ctr">
              <a:spcAft>
                <a:spcPts val="1000"/>
              </a:spcAft>
            </a:pPr>
            <a:r>
              <a:rPr lang="en-US" sz="9000"/>
              <a:t>02</a:t>
            </a:r>
          </a:p>
        </p:txBody>
      </p:sp>
      <p:sp>
        <p:nvSpPr>
          <p:cNvPr id="5" name="Google Shape;2654;p75">
            <a:extLst>
              <a:ext uri="{FF2B5EF4-FFF2-40B4-BE49-F238E27FC236}">
                <a16:creationId xmlns:a16="http://schemas.microsoft.com/office/drawing/2014/main" id="{BF7D2906-FB94-420F-8666-79E30103C9A1}"/>
              </a:ext>
            </a:extLst>
          </p:cNvPr>
          <p:cNvSpPr txBox="1">
            <a:spLocks noGrp="1"/>
          </p:cNvSpPr>
          <p:nvPr>
            <p:ph type="subTitle" idx="4294967295"/>
          </p:nvPr>
        </p:nvSpPr>
        <p:spPr>
          <a:xfrm>
            <a:off x="1407051" y="3770308"/>
            <a:ext cx="2111002" cy="450415"/>
          </a:xfrm>
        </p:spPr>
        <p:txBody>
          <a:bodyPr anchor="ctr" anchorCtr="1">
            <a:noAutofit/>
          </a:bodyPr>
          <a:lstStyle/>
          <a:p>
            <a:pPr marL="0" lvl="0" indent="0" algn="ctr">
              <a:lnSpc>
                <a:spcPct val="100000"/>
              </a:lnSpc>
              <a:buNone/>
            </a:pPr>
            <a:r>
              <a:rPr lang="en-US" sz="1600">
                <a:solidFill>
                  <a:srgbClr val="000000"/>
                </a:solidFill>
              </a:rPr>
              <a:t>You can enter a subtitle here if you need it</a:t>
            </a:r>
          </a:p>
        </p:txBody>
      </p:sp>
      <p:pic>
        <p:nvPicPr>
          <p:cNvPr id="6" name="Imagen 3">
            <a:extLst>
              <a:ext uri="{FF2B5EF4-FFF2-40B4-BE49-F238E27FC236}">
                <a16:creationId xmlns:a16="http://schemas.microsoft.com/office/drawing/2014/main" id="{A236B82D-4D67-4B57-AE0E-65ED580C7F9C}"/>
              </a:ext>
            </a:extLst>
          </p:cNvPr>
          <p:cNvPicPr>
            <a:picLocks noChangeAspect="1"/>
          </p:cNvPicPr>
          <p:nvPr/>
        </p:nvPicPr>
        <p:blipFill>
          <a:blip r:embed="rId3"/>
          <a:srcRect t="12849" r="24883" b="24361"/>
          <a:stretch>
            <a:fillRect/>
          </a:stretch>
        </p:blipFill>
        <p:spPr>
          <a:xfrm>
            <a:off x="2990846" y="0"/>
            <a:ext cx="6153153" cy="5143499"/>
          </a:xfrm>
          <a:prstGeom prst="rect">
            <a:avLst/>
          </a:prstGeom>
          <a:noFill/>
          <a:ln cap="flat">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1176">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693520C-2C1E-4082-BC99-67D561400618}"/>
              </a:ext>
            </a:extLst>
          </p:cNvPr>
          <p:cNvSpPr/>
          <p:nvPr/>
        </p:nvSpPr>
        <p:spPr>
          <a:xfrm>
            <a:off x="-2185" y="0"/>
            <a:ext cx="9146185" cy="5143499"/>
          </a:xfrm>
          <a:custGeom>
            <a:avLst/>
            <a:gdLst>
              <a:gd name="f0" fmla="val 10800000"/>
              <a:gd name="f1" fmla="val 5400000"/>
              <a:gd name="f2" fmla="val 180"/>
              <a:gd name="f3" fmla="val w"/>
              <a:gd name="f4" fmla="val h"/>
              <a:gd name="f5" fmla="val 0"/>
              <a:gd name="f6" fmla="val 9147280"/>
              <a:gd name="f7" fmla="val 6107186"/>
              <a:gd name="f8" fmla="val 5547310"/>
              <a:gd name="f9" fmla="val 4563612"/>
              <a:gd name="f10" fmla="val 2187"/>
              <a:gd name="f11" fmla="val 6098796"/>
              <a:gd name="f12" fmla="val 3614138"/>
              <a:gd name="f13" fmla="val 1530712"/>
              <a:gd name="f14" fmla="val 9144484"/>
              <a:gd name="f15" fmla="val 884760"/>
              <a:gd name="f16" fmla="val 9148983"/>
              <a:gd name="f17" fmla="val 645952"/>
              <a:gd name="f18" fmla="val 9146187"/>
              <a:gd name="f19" fmla="+- 0 0 -90"/>
              <a:gd name="f20" fmla="*/ f3 1 9147280"/>
              <a:gd name="f21" fmla="*/ f4 1 6107186"/>
              <a:gd name="f22" fmla="val f5"/>
              <a:gd name="f23" fmla="val f6"/>
              <a:gd name="f24" fmla="val f7"/>
              <a:gd name="f25" fmla="*/ f19 f0 1"/>
              <a:gd name="f26" fmla="+- f24 0 f22"/>
              <a:gd name="f27" fmla="+- f23 0 f22"/>
              <a:gd name="f28" fmla="*/ f25 1 f2"/>
              <a:gd name="f29" fmla="*/ f27 1 9147280"/>
              <a:gd name="f30" fmla="*/ f26 1 6107186"/>
              <a:gd name="f31" fmla="*/ 5547310 f27 1"/>
              <a:gd name="f32" fmla="*/ 0 f27 1"/>
              <a:gd name="f33" fmla="*/ 2187 f27 1"/>
              <a:gd name="f34" fmla="*/ 9147280 f27 1"/>
              <a:gd name="f35" fmla="*/ 9146187 f27 1"/>
              <a:gd name="f36" fmla="*/ 0 f26 1"/>
              <a:gd name="f37" fmla="*/ 4563612 f26 1"/>
              <a:gd name="f38" fmla="*/ 6098796 f26 1"/>
              <a:gd name="f39" fmla="*/ 3614138 f27 1"/>
              <a:gd name="f40" fmla="*/ 6107186 f26 1"/>
              <a:gd name="f41" fmla="*/ 1530712 f26 1"/>
              <a:gd name="f42" fmla="+- f28 0 f1"/>
              <a:gd name="f43" fmla="*/ f31 1 9147280"/>
              <a:gd name="f44" fmla="*/ f32 1 9147280"/>
              <a:gd name="f45" fmla="*/ f33 1 9147280"/>
              <a:gd name="f46" fmla="*/ f34 1 9147280"/>
              <a:gd name="f47" fmla="*/ f35 1 9147280"/>
              <a:gd name="f48" fmla="*/ f36 1 6107186"/>
              <a:gd name="f49" fmla="*/ f37 1 6107186"/>
              <a:gd name="f50" fmla="*/ f38 1 6107186"/>
              <a:gd name="f51" fmla="*/ f39 1 9147280"/>
              <a:gd name="f52" fmla="*/ f40 1 6107186"/>
              <a:gd name="f53" fmla="*/ f41 1 6107186"/>
              <a:gd name="f54" fmla="*/ f22 1 f29"/>
              <a:gd name="f55" fmla="*/ f23 1 f29"/>
              <a:gd name="f56" fmla="*/ f22 1 f30"/>
              <a:gd name="f57" fmla="*/ f24 1 f30"/>
              <a:gd name="f58" fmla="*/ f43 1 f29"/>
              <a:gd name="f59" fmla="*/ f48 1 f30"/>
              <a:gd name="f60" fmla="*/ f44 1 f29"/>
              <a:gd name="f61" fmla="*/ f49 1 f30"/>
              <a:gd name="f62" fmla="*/ f45 1 f29"/>
              <a:gd name="f63" fmla="*/ f50 1 f30"/>
              <a:gd name="f64" fmla="*/ f51 1 f29"/>
              <a:gd name="f65" fmla="*/ f52 1 f30"/>
              <a:gd name="f66" fmla="*/ f46 1 f29"/>
              <a:gd name="f67" fmla="*/ f53 1 f30"/>
              <a:gd name="f68" fmla="*/ f47 1 f29"/>
              <a:gd name="f69" fmla="*/ f54 f20 1"/>
              <a:gd name="f70" fmla="*/ f55 f20 1"/>
              <a:gd name="f71" fmla="*/ f57 f21 1"/>
              <a:gd name="f72" fmla="*/ f56 f21 1"/>
              <a:gd name="f73" fmla="*/ f58 f20 1"/>
              <a:gd name="f74" fmla="*/ f59 f21 1"/>
              <a:gd name="f75" fmla="*/ f60 f20 1"/>
              <a:gd name="f76" fmla="*/ f61 f21 1"/>
              <a:gd name="f77" fmla="*/ f62 f20 1"/>
              <a:gd name="f78" fmla="*/ f63 f21 1"/>
              <a:gd name="f79" fmla="*/ f64 f20 1"/>
              <a:gd name="f80" fmla="*/ f65 f21 1"/>
              <a:gd name="f81" fmla="*/ f66 f20 1"/>
              <a:gd name="f82" fmla="*/ f67 f21 1"/>
              <a:gd name="f83" fmla="*/ f68 f20 1"/>
            </a:gdLst>
            <a:ahLst/>
            <a:cxnLst>
              <a:cxn ang="3cd4">
                <a:pos x="hc" y="t"/>
              </a:cxn>
              <a:cxn ang="0">
                <a:pos x="r" y="vc"/>
              </a:cxn>
              <a:cxn ang="cd4">
                <a:pos x="hc" y="b"/>
              </a:cxn>
              <a:cxn ang="cd2">
                <a:pos x="l" y="vc"/>
              </a:cxn>
              <a:cxn ang="f42">
                <a:pos x="f73" y="f74"/>
              </a:cxn>
              <a:cxn ang="f42">
                <a:pos x="f75" y="f76"/>
              </a:cxn>
              <a:cxn ang="f42">
                <a:pos x="f77" y="f78"/>
              </a:cxn>
              <a:cxn ang="f42">
                <a:pos x="f79" y="f80"/>
              </a:cxn>
              <a:cxn ang="f42">
                <a:pos x="f81" y="f82"/>
              </a:cxn>
              <a:cxn ang="f42">
                <a:pos x="f83" y="f74"/>
              </a:cxn>
              <a:cxn ang="f42">
                <a:pos x="f73" y="f74"/>
              </a:cxn>
            </a:cxnLst>
            <a:rect l="f69" t="f72" r="f70" b="f71"/>
            <a:pathLst>
              <a:path w="9147280" h="6107186">
                <a:moveTo>
                  <a:pt x="f8" y="f5"/>
                </a:moveTo>
                <a:lnTo>
                  <a:pt x="f5" y="f9"/>
                </a:lnTo>
                <a:lnTo>
                  <a:pt x="f10" y="f11"/>
                </a:lnTo>
                <a:lnTo>
                  <a:pt x="f12" y="f7"/>
                </a:lnTo>
                <a:lnTo>
                  <a:pt x="f6" y="f13"/>
                </a:lnTo>
                <a:cubicBezTo>
                  <a:pt x="f14" y="f15"/>
                  <a:pt x="f16" y="f17"/>
                  <a:pt x="f18" y="f5"/>
                </a:cubicBezTo>
                <a:lnTo>
                  <a:pt x="f8" y="f5"/>
                </a:lnTo>
                <a:close/>
              </a:path>
            </a:pathLst>
          </a:custGeom>
          <a:solidFill>
            <a:srgbClr val="FFD77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0" cap="none" spc="0" baseline="0">
              <a:solidFill>
                <a:srgbClr val="F6EDE6"/>
              </a:solidFill>
              <a:uFillTx/>
              <a:latin typeface="Arial"/>
            </a:endParaRPr>
          </a:p>
        </p:txBody>
      </p:sp>
      <p:cxnSp>
        <p:nvCxnSpPr>
          <p:cNvPr id="3" name="Conector recto 1">
            <a:extLst>
              <a:ext uri="{FF2B5EF4-FFF2-40B4-BE49-F238E27FC236}">
                <a16:creationId xmlns:a16="http://schemas.microsoft.com/office/drawing/2014/main" id="{1D4E1534-42D8-49A7-ACB5-870E846ED430}"/>
              </a:ext>
            </a:extLst>
          </p:cNvPr>
          <p:cNvCxnSpPr/>
          <p:nvPr/>
        </p:nvCxnSpPr>
        <p:spPr>
          <a:xfrm>
            <a:off x="4271967" y="511625"/>
            <a:ext cx="4240658" cy="0"/>
          </a:xfrm>
          <a:prstGeom prst="straightConnector1">
            <a:avLst/>
          </a:prstGeom>
          <a:noFill/>
          <a:ln w="9528" cap="flat">
            <a:solidFill>
              <a:srgbClr val="37469C"/>
            </a:solidFill>
            <a:prstDash val="solid"/>
          </a:ln>
        </p:spPr>
      </p:cxnSp>
      <p:grpSp>
        <p:nvGrpSpPr>
          <p:cNvPr id="4" name="Grupo 38">
            <a:extLst>
              <a:ext uri="{FF2B5EF4-FFF2-40B4-BE49-F238E27FC236}">
                <a16:creationId xmlns:a16="http://schemas.microsoft.com/office/drawing/2014/main" id="{F3C6A397-3709-46F4-87B1-DBE1ACA5D091}"/>
              </a:ext>
            </a:extLst>
          </p:cNvPr>
          <p:cNvGrpSpPr/>
          <p:nvPr/>
        </p:nvGrpSpPr>
        <p:grpSpPr>
          <a:xfrm>
            <a:off x="-9" y="0"/>
            <a:ext cx="919547" cy="2166195"/>
            <a:chOff x="-9" y="0"/>
            <a:chExt cx="919547" cy="2166195"/>
          </a:xfrm>
        </p:grpSpPr>
        <p:sp>
          <p:nvSpPr>
            <p:cNvPr id="5" name="Triángulo isósceles 39">
              <a:extLst>
                <a:ext uri="{FF2B5EF4-FFF2-40B4-BE49-F238E27FC236}">
                  <a16:creationId xmlns:a16="http://schemas.microsoft.com/office/drawing/2014/main" id="{03836644-0C5F-471F-B369-CB26304A7817}"/>
                </a:ext>
              </a:extLst>
            </p:cNvPr>
            <p:cNvSpPr/>
            <p:nvPr/>
          </p:nvSpPr>
          <p:spPr>
            <a:xfrm rot="5400013">
              <a:off x="-136232" y="139030"/>
              <a:ext cx="1194800" cy="916740"/>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DE9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sp>
          <p:nvSpPr>
            <p:cNvPr id="6" name="Triángulo isósceles 40">
              <a:extLst>
                <a:ext uri="{FF2B5EF4-FFF2-40B4-BE49-F238E27FC236}">
                  <a16:creationId xmlns:a16="http://schemas.microsoft.com/office/drawing/2014/main" id="{CC4FD30A-5386-40C8-9180-A78B0E48D7E5}"/>
                </a:ext>
              </a:extLst>
            </p:cNvPr>
            <p:cNvSpPr/>
            <p:nvPr/>
          </p:nvSpPr>
          <p:spPr>
            <a:xfrm rot="17100006">
              <a:off x="-10185" y="1100488"/>
              <a:ext cx="461781" cy="41061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DE9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sp>
          <p:nvSpPr>
            <p:cNvPr id="7" name="Triángulo isósceles 41">
              <a:extLst>
                <a:ext uri="{FF2B5EF4-FFF2-40B4-BE49-F238E27FC236}">
                  <a16:creationId xmlns:a16="http://schemas.microsoft.com/office/drawing/2014/main" id="{AB65AD2B-40ED-4FC3-A043-A9DF36338D67}"/>
                </a:ext>
              </a:extLst>
            </p:cNvPr>
            <p:cNvSpPr/>
            <p:nvPr/>
          </p:nvSpPr>
          <p:spPr>
            <a:xfrm rot="5400013">
              <a:off x="-297601" y="1582132"/>
              <a:ext cx="881655" cy="286472"/>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DE9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grpSp>
      <p:sp>
        <p:nvSpPr>
          <p:cNvPr id="8" name="TextBox 1">
            <a:extLst>
              <a:ext uri="{FF2B5EF4-FFF2-40B4-BE49-F238E27FC236}">
                <a16:creationId xmlns:a16="http://schemas.microsoft.com/office/drawing/2014/main" id="{7FDB31F3-0581-4DF5-975B-058250C09FF7}"/>
              </a:ext>
            </a:extLst>
          </p:cNvPr>
          <p:cNvSpPr txBox="1"/>
          <p:nvPr/>
        </p:nvSpPr>
        <p:spPr>
          <a:xfrm>
            <a:off x="983738" y="222802"/>
            <a:ext cx="3214308" cy="507830"/>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700" b="0" i="0" u="none" strike="noStrike" kern="0" cap="none" spc="0" baseline="0">
                <a:solidFill>
                  <a:srgbClr val="000000"/>
                </a:solidFill>
                <a:uFillTx/>
                <a:latin typeface="Decker" pitchFamily="34"/>
                <a:ea typeface="Arial"/>
                <a:cs typeface="Aharoni" pitchFamily="2"/>
              </a:rPr>
              <a:t>INFOGRAPHIC STYLE</a:t>
            </a:r>
          </a:p>
        </p:txBody>
      </p:sp>
      <p:sp>
        <p:nvSpPr>
          <p:cNvPr id="9" name="TextBox 7">
            <a:extLst>
              <a:ext uri="{FF2B5EF4-FFF2-40B4-BE49-F238E27FC236}">
                <a16:creationId xmlns:a16="http://schemas.microsoft.com/office/drawing/2014/main" id="{36EDDC6F-274A-4C6C-A4D2-75E79D3888A3}"/>
              </a:ext>
            </a:extLst>
          </p:cNvPr>
          <p:cNvSpPr txBox="1"/>
          <p:nvPr/>
        </p:nvSpPr>
        <p:spPr>
          <a:xfrm>
            <a:off x="582628" y="692694"/>
            <a:ext cx="2175833" cy="25391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AF703F"/>
                </a:solidFill>
                <a:uFillTx/>
                <a:latin typeface="Arial"/>
                <a:ea typeface="Arial"/>
                <a:cs typeface="Arial" panose="020B0604020202020204" pitchFamily="34" charset="0"/>
              </a:rPr>
              <a:t>INSERT YOUR SUBTITLE</a:t>
            </a:r>
          </a:p>
        </p:txBody>
      </p:sp>
      <p:sp>
        <p:nvSpPr>
          <p:cNvPr id="10" name="Freeform: Shape 13">
            <a:extLst>
              <a:ext uri="{FF2B5EF4-FFF2-40B4-BE49-F238E27FC236}">
                <a16:creationId xmlns:a16="http://schemas.microsoft.com/office/drawing/2014/main" id="{D93C0668-41C7-41BB-B4EE-C84940918A53}"/>
              </a:ext>
            </a:extLst>
          </p:cNvPr>
          <p:cNvSpPr/>
          <p:nvPr/>
        </p:nvSpPr>
        <p:spPr>
          <a:xfrm rot="16200004">
            <a:off x="1162280" y="3136917"/>
            <a:ext cx="1123523" cy="2314081"/>
          </a:xfrm>
          <a:custGeom>
            <a:avLst/>
            <a:gdLst>
              <a:gd name="f0" fmla="val 10800000"/>
              <a:gd name="f1" fmla="val 5400000"/>
              <a:gd name="f2" fmla="val 180"/>
              <a:gd name="f3" fmla="val w"/>
              <a:gd name="f4" fmla="val h"/>
              <a:gd name="f5" fmla="val 0"/>
              <a:gd name="f6" fmla="val 2247039"/>
              <a:gd name="f7" fmla="val 4628171"/>
              <a:gd name="f8" fmla="val 1830176"/>
              <a:gd name="f9" fmla="val 4470317"/>
              <a:gd name="f10" fmla="val 2089185"/>
              <a:gd name="f11" fmla="val 157854"/>
              <a:gd name="f12" fmla="val 157855"/>
              <a:gd name="f13" fmla="val 416862"/>
              <a:gd name="f14" fmla="+- 0 0 -90"/>
              <a:gd name="f15" fmla="*/ f3 1 2247039"/>
              <a:gd name="f16" fmla="*/ f4 1 4628171"/>
              <a:gd name="f17" fmla="val f5"/>
              <a:gd name="f18" fmla="val f6"/>
              <a:gd name="f19" fmla="val f7"/>
              <a:gd name="f20" fmla="*/ f14 f0 1"/>
              <a:gd name="f21" fmla="+- f19 0 f17"/>
              <a:gd name="f22" fmla="+- f18 0 f17"/>
              <a:gd name="f23" fmla="*/ f20 1 f2"/>
              <a:gd name="f24" fmla="*/ f22 1 2247039"/>
              <a:gd name="f25" fmla="*/ f21 1 4628171"/>
              <a:gd name="f26" fmla="*/ 2247039 f22 1"/>
              <a:gd name="f27" fmla="*/ 0 f21 1"/>
              <a:gd name="f28" fmla="*/ 4628171 f21 1"/>
              <a:gd name="f29" fmla="*/ 1830176 f22 1"/>
              <a:gd name="f30" fmla="*/ 4470317 f21 1"/>
              <a:gd name="f31" fmla="*/ 2089185 f22 1"/>
              <a:gd name="f32" fmla="*/ 157854 f21 1"/>
              <a:gd name="f33" fmla="*/ 157855 f22 1"/>
              <a:gd name="f34" fmla="*/ 157854 f22 1"/>
              <a:gd name="f35" fmla="*/ 416862 f22 1"/>
              <a:gd name="f36" fmla="*/ 0 f22 1"/>
              <a:gd name="f37" fmla="+- f23 0 f1"/>
              <a:gd name="f38" fmla="*/ f26 1 2247039"/>
              <a:gd name="f39" fmla="*/ f27 1 4628171"/>
              <a:gd name="f40" fmla="*/ f28 1 4628171"/>
              <a:gd name="f41" fmla="*/ f29 1 2247039"/>
              <a:gd name="f42" fmla="*/ f30 1 4628171"/>
              <a:gd name="f43" fmla="*/ f31 1 2247039"/>
              <a:gd name="f44" fmla="*/ f32 1 4628171"/>
              <a:gd name="f45" fmla="*/ f33 1 2247039"/>
              <a:gd name="f46" fmla="*/ f34 1 2247039"/>
              <a:gd name="f47" fmla="*/ f35 1 2247039"/>
              <a:gd name="f48" fmla="*/ f36 1 2247039"/>
              <a:gd name="f49" fmla="*/ f17 1 f24"/>
              <a:gd name="f50" fmla="*/ f18 1 f24"/>
              <a:gd name="f51" fmla="*/ f17 1 f25"/>
              <a:gd name="f52" fmla="*/ f19 1 f25"/>
              <a:gd name="f53" fmla="*/ f38 1 f24"/>
              <a:gd name="f54" fmla="*/ f39 1 f25"/>
              <a:gd name="f55" fmla="*/ f40 1 f25"/>
              <a:gd name="f56" fmla="*/ f41 1 f24"/>
              <a:gd name="f57" fmla="*/ f42 1 f25"/>
              <a:gd name="f58" fmla="*/ f43 1 f24"/>
              <a:gd name="f59" fmla="*/ f44 1 f25"/>
              <a:gd name="f60" fmla="*/ f45 1 f24"/>
              <a:gd name="f61" fmla="*/ f46 1 f24"/>
              <a:gd name="f62" fmla="*/ f47 1 f24"/>
              <a:gd name="f63" fmla="*/ f48 1 f24"/>
              <a:gd name="f64" fmla="*/ f49 f15 1"/>
              <a:gd name="f65" fmla="*/ f50 f15 1"/>
              <a:gd name="f66" fmla="*/ f52 f16 1"/>
              <a:gd name="f67" fmla="*/ f51 f16 1"/>
              <a:gd name="f68" fmla="*/ f53 f15 1"/>
              <a:gd name="f69" fmla="*/ f54 f16 1"/>
              <a:gd name="f70" fmla="*/ f55 f16 1"/>
              <a:gd name="f71" fmla="*/ f56 f15 1"/>
              <a:gd name="f72" fmla="*/ f57 f16 1"/>
              <a:gd name="f73" fmla="*/ f58 f15 1"/>
              <a:gd name="f74" fmla="*/ f59 f16 1"/>
              <a:gd name="f75" fmla="*/ f60 f15 1"/>
              <a:gd name="f76" fmla="*/ f61 f15 1"/>
              <a:gd name="f77" fmla="*/ f62 f15 1"/>
              <a:gd name="f78" fmla="*/ f63 f15 1"/>
            </a:gdLst>
            <a:ahLst/>
            <a:cxnLst>
              <a:cxn ang="3cd4">
                <a:pos x="hc" y="t"/>
              </a:cxn>
              <a:cxn ang="0">
                <a:pos x="r" y="vc"/>
              </a:cxn>
              <a:cxn ang="cd4">
                <a:pos x="hc" y="b"/>
              </a:cxn>
              <a:cxn ang="cd2">
                <a:pos x="l" y="vc"/>
              </a:cxn>
              <a:cxn ang="f37">
                <a:pos x="f68" y="f69"/>
              </a:cxn>
              <a:cxn ang="f37">
                <a:pos x="f68" y="f70"/>
              </a:cxn>
              <a:cxn ang="f37">
                <a:pos x="f71" y="f70"/>
              </a:cxn>
              <a:cxn ang="f37">
                <a:pos x="f71" y="f72"/>
              </a:cxn>
              <a:cxn ang="f37">
                <a:pos x="f73" y="f72"/>
              </a:cxn>
              <a:cxn ang="f37">
                <a:pos x="f73" y="f74"/>
              </a:cxn>
              <a:cxn ang="f37">
                <a:pos x="f75" y="f74"/>
              </a:cxn>
              <a:cxn ang="f37">
                <a:pos x="f76" y="f72"/>
              </a:cxn>
              <a:cxn ang="f37">
                <a:pos x="f77" y="f72"/>
              </a:cxn>
              <a:cxn ang="f37">
                <a:pos x="f77" y="f70"/>
              </a:cxn>
              <a:cxn ang="f37">
                <a:pos x="f78" y="f70"/>
              </a:cxn>
              <a:cxn ang="f37">
                <a:pos x="f78" y="f69"/>
              </a:cxn>
            </a:cxnLst>
            <a:rect l="f64" t="f67" r="f65" b="f66"/>
            <a:pathLst>
              <a:path w="2247039" h="4628171">
                <a:moveTo>
                  <a:pt x="f6" y="f5"/>
                </a:moveTo>
                <a:lnTo>
                  <a:pt x="f6" y="f7"/>
                </a:lnTo>
                <a:lnTo>
                  <a:pt x="f8" y="f7"/>
                </a:lnTo>
                <a:lnTo>
                  <a:pt x="f8" y="f9"/>
                </a:lnTo>
                <a:lnTo>
                  <a:pt x="f10" y="f9"/>
                </a:lnTo>
                <a:lnTo>
                  <a:pt x="f10" y="f11"/>
                </a:lnTo>
                <a:lnTo>
                  <a:pt x="f12" y="f11"/>
                </a:lnTo>
                <a:lnTo>
                  <a:pt x="f11" y="f9"/>
                </a:lnTo>
                <a:lnTo>
                  <a:pt x="f13" y="f9"/>
                </a:lnTo>
                <a:lnTo>
                  <a:pt x="f13" y="f7"/>
                </a:lnTo>
                <a:lnTo>
                  <a:pt x="f5" y="f7"/>
                </a:lnTo>
                <a:lnTo>
                  <a:pt x="f5" y="f5"/>
                </a:lnTo>
                <a:close/>
              </a:path>
            </a:pathLst>
          </a:custGeom>
          <a:solidFill>
            <a:srgbClr val="57381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5679D"/>
              </a:solidFill>
              <a:uFillTx/>
              <a:latin typeface="Arial"/>
              <a:ea typeface="맑은 고딕" pitchFamily="34"/>
            </a:endParaRPr>
          </a:p>
        </p:txBody>
      </p:sp>
      <p:sp>
        <p:nvSpPr>
          <p:cNvPr id="11" name="TextBox 12">
            <a:extLst>
              <a:ext uri="{FF2B5EF4-FFF2-40B4-BE49-F238E27FC236}">
                <a16:creationId xmlns:a16="http://schemas.microsoft.com/office/drawing/2014/main" id="{FFDE8D7F-7DD9-4D65-BB9A-CAB21ED67C56}"/>
              </a:ext>
            </a:extLst>
          </p:cNvPr>
          <p:cNvSpPr txBox="1"/>
          <p:nvPr/>
        </p:nvSpPr>
        <p:spPr>
          <a:xfrm>
            <a:off x="842775" y="3993879"/>
            <a:ext cx="295996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000000"/>
                </a:solidFill>
                <a:uFillTx/>
                <a:latin typeface="Arial"/>
                <a:ea typeface="맑은 고딕" pitchFamily="34"/>
                <a:cs typeface="Arial" panose="020B0604020202020204" pitchFamily="34" charset="0"/>
              </a:rPr>
              <a:t>You can simply impress your audience and add a unique zing and appeal to your Presentations. </a:t>
            </a:r>
            <a:r>
              <a:rPr lang="en-US" sz="900" b="0" i="0" u="none" strike="noStrike" kern="0" cap="none" spc="0" baseline="0">
                <a:solidFill>
                  <a:srgbClr val="000000"/>
                </a:solidFill>
                <a:uFillTx/>
                <a:latin typeface="Arial"/>
                <a:ea typeface="Arial"/>
                <a:cs typeface="Arial" panose="020B0604020202020204" pitchFamily="34" charset="0"/>
              </a:rPr>
              <a:t>Easy to change colors, photos and Text. </a:t>
            </a:r>
            <a:r>
              <a:rPr lang="en-US" sz="900" b="0" i="0" u="none" strike="noStrike" kern="0" cap="none" spc="0" baseline="0">
                <a:solidFill>
                  <a:srgbClr val="000000"/>
                </a:solidFill>
                <a:uFillTx/>
                <a:latin typeface="Arial"/>
                <a:ea typeface="맑은 고딕" pitchFamily="34"/>
                <a:cs typeface="Arial" panose="020B0604020202020204" pitchFamily="34" charset="0"/>
              </a:rPr>
              <a:t>Get a modern PowerPoint  Presentation that is beautifully designed. </a:t>
            </a:r>
          </a:p>
        </p:txBody>
      </p:sp>
      <p:sp>
        <p:nvSpPr>
          <p:cNvPr id="12" name="TextBox 9">
            <a:extLst>
              <a:ext uri="{FF2B5EF4-FFF2-40B4-BE49-F238E27FC236}">
                <a16:creationId xmlns:a16="http://schemas.microsoft.com/office/drawing/2014/main" id="{D2C8856D-D942-43CD-8EBB-068FBB554127}"/>
              </a:ext>
            </a:extLst>
          </p:cNvPr>
          <p:cNvSpPr txBox="1"/>
          <p:nvPr/>
        </p:nvSpPr>
        <p:spPr>
          <a:xfrm>
            <a:off x="5083670" y="1186498"/>
            <a:ext cx="1849886" cy="353168"/>
          </a:xfrm>
          <a:prstGeom prst="rect">
            <a:avLst/>
          </a:prstGeom>
          <a:noFill/>
          <a:ln cap="flat">
            <a:noFill/>
          </a:ln>
        </p:spPr>
        <p:txBody>
          <a:bodyPr vert="horz" wrap="square" lIns="0" tIns="45720" rIns="91440" bIns="45720" anchor="ctr" anchorCtr="0" compatLnSpc="1">
            <a:noAutofit/>
          </a:bodyPr>
          <a:lstStyle/>
          <a:p>
            <a:pPr marL="0" marR="0" lvl="0" indent="0" algn="l" defTabSz="914400" rtl="0" fontAlgn="auto" hangingPunct="1">
              <a:lnSpc>
                <a:spcPct val="100000"/>
              </a:lnSpc>
              <a:spcBef>
                <a:spcPts val="600"/>
              </a:spcBef>
              <a:spcAft>
                <a:spcPct val="0"/>
              </a:spcAft>
              <a:buNone/>
              <a:defRPr sz="1800" b="0" i="0" u="none" strike="noStrike" kern="0" cap="none" spc="0" baseline="0">
                <a:solidFill>
                  <a:srgbClr val="000000"/>
                </a:solidFill>
                <a:uFillTx/>
              </a:defRPr>
            </a:pPr>
            <a:r>
              <a:rPr lang="en-US" sz="2700" b="1" i="0" u="none" strike="noStrike" kern="0" cap="none" spc="0" baseline="0">
                <a:solidFill>
                  <a:srgbClr val="000000"/>
                </a:solidFill>
                <a:uFillTx/>
                <a:latin typeface="Arial"/>
                <a:ea typeface="Arial"/>
                <a:cs typeface="Arial"/>
              </a:rPr>
              <a:t>SIMPLE</a:t>
            </a:r>
          </a:p>
        </p:txBody>
      </p:sp>
      <p:sp>
        <p:nvSpPr>
          <p:cNvPr id="13" name="직사각형 10">
            <a:extLst>
              <a:ext uri="{FF2B5EF4-FFF2-40B4-BE49-F238E27FC236}">
                <a16:creationId xmlns:a16="http://schemas.microsoft.com/office/drawing/2014/main" id="{725A6000-E9FC-4B8D-8FE7-E92938705A39}"/>
              </a:ext>
            </a:extLst>
          </p:cNvPr>
          <p:cNvSpPr/>
          <p:nvPr/>
        </p:nvSpPr>
        <p:spPr>
          <a:xfrm>
            <a:off x="5083670" y="1574532"/>
            <a:ext cx="2500810" cy="353168"/>
          </a:xfrm>
          <a:prstGeom prst="rect">
            <a:avLst/>
          </a:prstGeom>
          <a:noFill/>
          <a:ln cap="flat">
            <a:noFill/>
            <a:prstDash val="solid"/>
          </a:ln>
        </p:spPr>
        <p:txBody>
          <a:bodyPr vert="horz" wrap="square" lIns="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700" b="1" i="0" u="none" strike="noStrike" kern="0" cap="none" spc="0" baseline="0">
                <a:solidFill>
                  <a:srgbClr val="000000"/>
                </a:solidFill>
                <a:uFillTx/>
                <a:latin typeface="Arial"/>
                <a:ea typeface="Arial"/>
                <a:cs typeface="Arial"/>
              </a:rPr>
              <a:t>PORTFOLIO</a:t>
            </a:r>
          </a:p>
        </p:txBody>
      </p:sp>
      <p:sp>
        <p:nvSpPr>
          <p:cNvPr id="14" name="직사각형 15">
            <a:extLst>
              <a:ext uri="{FF2B5EF4-FFF2-40B4-BE49-F238E27FC236}">
                <a16:creationId xmlns:a16="http://schemas.microsoft.com/office/drawing/2014/main" id="{2D1297CE-5D9A-40E0-B66E-C7D21CC7742D}"/>
              </a:ext>
            </a:extLst>
          </p:cNvPr>
          <p:cNvSpPr/>
          <p:nvPr/>
        </p:nvSpPr>
        <p:spPr>
          <a:xfrm>
            <a:off x="5083670" y="2011231"/>
            <a:ext cx="3160221" cy="353168"/>
          </a:xfrm>
          <a:prstGeom prst="rect">
            <a:avLst/>
          </a:prstGeom>
          <a:noFill/>
          <a:ln cap="flat">
            <a:noFill/>
            <a:prstDash val="solid"/>
          </a:ln>
        </p:spPr>
        <p:txBody>
          <a:bodyPr vert="horz" wrap="square" lIns="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700" b="1" i="0" u="none" strike="noStrike" kern="0" cap="none" spc="0" baseline="0">
                <a:solidFill>
                  <a:srgbClr val="D8112A"/>
                </a:solidFill>
                <a:uFillTx/>
                <a:latin typeface="Arial"/>
                <a:ea typeface="Arial"/>
                <a:cs typeface="Arial"/>
              </a:rPr>
              <a:t>PRESENTATION</a:t>
            </a:r>
          </a:p>
        </p:txBody>
      </p:sp>
      <p:sp>
        <p:nvSpPr>
          <p:cNvPr id="15" name="Trapecio 84">
            <a:extLst>
              <a:ext uri="{FF2B5EF4-FFF2-40B4-BE49-F238E27FC236}">
                <a16:creationId xmlns:a16="http://schemas.microsoft.com/office/drawing/2014/main" id="{C49899CC-7474-4B0A-B93F-11B09A09B41A}"/>
              </a:ext>
            </a:extLst>
          </p:cNvPr>
          <p:cNvSpPr/>
          <p:nvPr/>
        </p:nvSpPr>
        <p:spPr>
          <a:xfrm>
            <a:off x="4015029" y="2590540"/>
            <a:ext cx="4873020" cy="2166570"/>
          </a:xfrm>
          <a:custGeom>
            <a:avLst>
              <a:gd name="f8" fmla="val 25000"/>
            </a:avLst>
            <a:gdLst>
              <a:gd name="f1" fmla="val 10800000"/>
              <a:gd name="f2" fmla="val 5400000"/>
              <a:gd name="f3" fmla="val 180"/>
              <a:gd name="f4" fmla="val w"/>
              <a:gd name="f5" fmla="val h"/>
              <a:gd name="f6" fmla="val ss"/>
              <a:gd name="f7" fmla="val 0"/>
              <a:gd name="f8" fmla="val 25000"/>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6EDE6"/>
              </a:solidFill>
              <a:uFillTx/>
              <a:latin typeface="Arial"/>
            </a:endParaRPr>
          </a:p>
        </p:txBody>
      </p:sp>
      <p:pic>
        <p:nvPicPr>
          <p:cNvPr id="16" name="Imagen 86">
            <a:extLst>
              <a:ext uri="{FF2B5EF4-FFF2-40B4-BE49-F238E27FC236}">
                <a16:creationId xmlns:a16="http://schemas.microsoft.com/office/drawing/2014/main" id="{0EFCE97A-507E-4707-B1C9-142CFBCD8B1B}"/>
              </a:ext>
            </a:extLst>
          </p:cNvPr>
          <p:cNvPicPr>
            <a:picLocks noChangeAspect="1"/>
          </p:cNvPicPr>
          <p:nvPr/>
        </p:nvPicPr>
        <p:blipFill>
          <a:blip r:embed="rId4"/>
          <a:stretch>
            <a:fillRect/>
          </a:stretch>
        </p:blipFill>
        <p:spPr>
          <a:xfrm>
            <a:off x="735278" y="1184742"/>
            <a:ext cx="1804330" cy="2395792"/>
          </a:xfrm>
          <a:prstGeom prst="rect">
            <a:avLst/>
          </a:prstGeom>
          <a:noFill/>
          <a:ln cap="flat">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Google Shape;2776;p79">
            <a:extLst>
              <a:ext uri="{FF2B5EF4-FFF2-40B4-BE49-F238E27FC236}">
                <a16:creationId xmlns:a16="http://schemas.microsoft.com/office/drawing/2014/main" id="{24326AA9-194A-4D34-81E4-6D278AD2B8AF}"/>
              </a:ext>
            </a:extLst>
          </p:cNvPr>
          <p:cNvSpPr/>
          <p:nvPr/>
        </p:nvSpPr>
        <p:spPr>
          <a:xfrm rot="5400013">
            <a:off x="1797948" y="1476903"/>
            <a:ext cx="1374489" cy="1479316"/>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3" name="Google Shape;2777;p79">
            <a:extLst>
              <a:ext uri="{FF2B5EF4-FFF2-40B4-BE49-F238E27FC236}">
                <a16:creationId xmlns:a16="http://schemas.microsoft.com/office/drawing/2014/main" id="{7BC8C623-2164-4AAA-B5DB-F42FE7428BD8}"/>
              </a:ext>
            </a:extLst>
          </p:cNvPr>
          <p:cNvSpPr txBox="1">
            <a:spLocks noGrp="1"/>
          </p:cNvSpPr>
          <p:nvPr>
            <p:ph type="title"/>
          </p:nvPr>
        </p:nvSpPr>
        <p:spPr>
          <a:xfrm>
            <a:off x="496363" y="2903796"/>
            <a:ext cx="3884700" cy="1127702"/>
          </a:xfrm>
        </p:spPr>
        <p:txBody>
          <a:bodyPr/>
          <a:lstStyle/>
          <a:p>
            <a:pPr lvl="0"/>
            <a:r>
              <a:rPr lang="en-US"/>
              <a:t>Change &amp; project management</a:t>
            </a:r>
          </a:p>
        </p:txBody>
      </p:sp>
      <p:sp>
        <p:nvSpPr>
          <p:cNvPr id="4" name="Google Shape;2778;p79">
            <a:extLst>
              <a:ext uri="{FF2B5EF4-FFF2-40B4-BE49-F238E27FC236}">
                <a16:creationId xmlns:a16="http://schemas.microsoft.com/office/drawing/2014/main" id="{45C44EBA-0305-44EB-8A20-F58F4B47498F}"/>
              </a:ext>
            </a:extLst>
          </p:cNvPr>
          <p:cNvSpPr txBox="1">
            <a:spLocks noGrp="1"/>
          </p:cNvSpPr>
          <p:nvPr>
            <p:ph type="title" idx="4294967295"/>
          </p:nvPr>
        </p:nvSpPr>
        <p:spPr>
          <a:xfrm>
            <a:off x="1581409" y="1683428"/>
            <a:ext cx="1714500" cy="1046704"/>
          </a:xfrm>
        </p:spPr>
        <p:txBody>
          <a:bodyPr anchor="ctr" anchorCtr="1">
            <a:noAutofit/>
          </a:bodyPr>
          <a:lstStyle/>
          <a:p>
            <a:pPr lvl="0" algn="ctr">
              <a:spcAft>
                <a:spcPts val="1000"/>
              </a:spcAft>
            </a:pPr>
            <a:r>
              <a:rPr lang="en-US" sz="9000"/>
              <a:t>03</a:t>
            </a:r>
          </a:p>
        </p:txBody>
      </p:sp>
      <p:sp>
        <p:nvSpPr>
          <p:cNvPr id="5" name="Google Shape;2779;p79">
            <a:extLst>
              <a:ext uri="{FF2B5EF4-FFF2-40B4-BE49-F238E27FC236}">
                <a16:creationId xmlns:a16="http://schemas.microsoft.com/office/drawing/2014/main" id="{90BB499E-CD51-45C0-BD2D-5F4BC4001E9A}"/>
              </a:ext>
            </a:extLst>
          </p:cNvPr>
          <p:cNvSpPr txBox="1">
            <a:spLocks noGrp="1"/>
          </p:cNvSpPr>
          <p:nvPr>
            <p:ph type="subTitle" idx="4294967295"/>
          </p:nvPr>
        </p:nvSpPr>
        <p:spPr>
          <a:xfrm>
            <a:off x="657709" y="4075901"/>
            <a:ext cx="3561898" cy="387001"/>
          </a:xfrm>
        </p:spPr>
        <p:txBody>
          <a:bodyPr anchor="ctr" anchorCtr="1">
            <a:noAutofit/>
          </a:bodyPr>
          <a:lstStyle/>
          <a:p>
            <a:pPr marL="0" lvl="0" indent="0" algn="ctr">
              <a:lnSpc>
                <a:spcPct val="100000"/>
              </a:lnSpc>
              <a:buNone/>
            </a:pPr>
            <a:r>
              <a:rPr lang="en-US" sz="1600"/>
              <a:t>You can enter a subtitle here if you need it</a:t>
            </a:r>
          </a:p>
        </p:txBody>
      </p:sp>
      <p:pic>
        <p:nvPicPr>
          <p:cNvPr id="6" name="Imagen 3">
            <a:extLst>
              <a:ext uri="{FF2B5EF4-FFF2-40B4-BE49-F238E27FC236}">
                <a16:creationId xmlns:a16="http://schemas.microsoft.com/office/drawing/2014/main" id="{8EAE090C-449E-46C0-8638-87885C282F0B}"/>
              </a:ext>
            </a:extLst>
          </p:cNvPr>
          <p:cNvPicPr>
            <a:picLocks noChangeAspect="1"/>
          </p:cNvPicPr>
          <p:nvPr/>
        </p:nvPicPr>
        <p:blipFill>
          <a:blip r:embed="rId3"/>
          <a:stretch>
            <a:fillRect/>
          </a:stretch>
        </p:blipFill>
        <p:spPr>
          <a:xfrm>
            <a:off x="3796351" y="0"/>
            <a:ext cx="5195337" cy="5143499"/>
          </a:xfrm>
          <a:prstGeom prst="rect">
            <a:avLst/>
          </a:prstGeom>
          <a:noFill/>
          <a:ln cap="flat">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Google Shape;3123;p80">
            <a:extLst>
              <a:ext uri="{FF2B5EF4-FFF2-40B4-BE49-F238E27FC236}">
                <a16:creationId xmlns:a16="http://schemas.microsoft.com/office/drawing/2014/main" id="{AD9DA172-A195-4C11-BFBC-4F962E71F196}"/>
              </a:ext>
            </a:extLst>
          </p:cNvPr>
          <p:cNvSpPr txBox="1">
            <a:spLocks noGrp="1"/>
          </p:cNvSpPr>
          <p:nvPr>
            <p:ph type="title"/>
          </p:nvPr>
        </p:nvSpPr>
        <p:spPr>
          <a:xfrm>
            <a:off x="738140" y="329558"/>
            <a:ext cx="7707002" cy="627726"/>
          </a:xfrm>
          <a:solidFill>
            <a:srgbClr val="FFC000"/>
          </a:solidFill>
        </p:spPr>
        <p:txBody>
          <a:bodyPr/>
          <a:lstStyle/>
          <a:p>
            <a:pPr marL="457200" lvl="0"/>
            <a:r>
              <a:rPr lang="en-US" sz="3600"/>
              <a:t>Waterfall management plan</a:t>
            </a:r>
          </a:p>
        </p:txBody>
      </p:sp>
      <p:sp>
        <p:nvSpPr>
          <p:cNvPr id="3" name="Google Shape;3124;p80">
            <a:extLst>
              <a:ext uri="{FF2B5EF4-FFF2-40B4-BE49-F238E27FC236}">
                <a16:creationId xmlns:a16="http://schemas.microsoft.com/office/drawing/2014/main" id="{C47923EF-18AA-41A4-B079-63AC26A187C6}"/>
              </a:ext>
            </a:extLst>
          </p:cNvPr>
          <p:cNvSpPr/>
          <p:nvPr/>
        </p:nvSpPr>
        <p:spPr>
          <a:xfrm>
            <a:off x="761045" y="1302151"/>
            <a:ext cx="2133660"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125;p80">
            <a:extLst>
              <a:ext uri="{FF2B5EF4-FFF2-40B4-BE49-F238E27FC236}">
                <a16:creationId xmlns:a16="http://schemas.microsoft.com/office/drawing/2014/main" id="{D5784210-A51E-43AF-A4A2-6205F92B94A7}"/>
              </a:ext>
            </a:extLst>
          </p:cNvPr>
          <p:cNvSpPr/>
          <p:nvPr/>
        </p:nvSpPr>
        <p:spPr>
          <a:xfrm>
            <a:off x="2105460" y="1965228"/>
            <a:ext cx="2133660"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126;p80">
            <a:extLst>
              <a:ext uri="{FF2B5EF4-FFF2-40B4-BE49-F238E27FC236}">
                <a16:creationId xmlns:a16="http://schemas.microsoft.com/office/drawing/2014/main" id="{ECC0914A-0C6C-4BDB-BB8A-5D20D7E1F33D}"/>
              </a:ext>
            </a:extLst>
          </p:cNvPr>
          <p:cNvSpPr/>
          <p:nvPr/>
        </p:nvSpPr>
        <p:spPr>
          <a:xfrm>
            <a:off x="3550523" y="2647425"/>
            <a:ext cx="2024911"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127;p80">
            <a:extLst>
              <a:ext uri="{FF2B5EF4-FFF2-40B4-BE49-F238E27FC236}">
                <a16:creationId xmlns:a16="http://schemas.microsoft.com/office/drawing/2014/main" id="{C8371706-86B0-44B0-876E-DF2E19A07646}"/>
              </a:ext>
            </a:extLst>
          </p:cNvPr>
          <p:cNvSpPr/>
          <p:nvPr/>
        </p:nvSpPr>
        <p:spPr>
          <a:xfrm>
            <a:off x="5007848" y="3275152"/>
            <a:ext cx="2024911"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128;p80">
            <a:extLst>
              <a:ext uri="{FF2B5EF4-FFF2-40B4-BE49-F238E27FC236}">
                <a16:creationId xmlns:a16="http://schemas.microsoft.com/office/drawing/2014/main" id="{F224A8F4-08C2-430F-BA09-0C00152EF552}"/>
              </a:ext>
            </a:extLst>
          </p:cNvPr>
          <p:cNvSpPr/>
          <p:nvPr/>
        </p:nvSpPr>
        <p:spPr>
          <a:xfrm>
            <a:off x="6380893" y="3985750"/>
            <a:ext cx="2024911"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129;p80">
            <a:extLst>
              <a:ext uri="{FF2B5EF4-FFF2-40B4-BE49-F238E27FC236}">
                <a16:creationId xmlns:a16="http://schemas.microsoft.com/office/drawing/2014/main" id="{DBA2E469-88CA-415E-914F-606AA80F8B3C}"/>
              </a:ext>
            </a:extLst>
          </p:cNvPr>
          <p:cNvSpPr txBox="1">
            <a:spLocks noGrp="1"/>
          </p:cNvSpPr>
          <p:nvPr>
            <p:ph type="title" idx="4294967295"/>
          </p:nvPr>
        </p:nvSpPr>
        <p:spPr>
          <a:xfrm>
            <a:off x="815599" y="1387126"/>
            <a:ext cx="2025002" cy="457803"/>
          </a:xfrm>
        </p:spPr>
        <p:txBody>
          <a:bodyPr anchor="ctr" anchorCtr="1">
            <a:noAutofit/>
          </a:bodyPr>
          <a:lstStyle/>
          <a:p>
            <a:pPr lvl="0" algn="ctr"/>
            <a:r>
              <a:rPr lang="en-US" sz="2400"/>
              <a:t>Requirements</a:t>
            </a:r>
          </a:p>
        </p:txBody>
      </p:sp>
      <p:sp>
        <p:nvSpPr>
          <p:cNvPr id="9" name="Google Shape;3130;p80">
            <a:extLst>
              <a:ext uri="{FF2B5EF4-FFF2-40B4-BE49-F238E27FC236}">
                <a16:creationId xmlns:a16="http://schemas.microsoft.com/office/drawing/2014/main" id="{2DD82971-DDC4-4874-A3BA-FDDAB9C49217}"/>
              </a:ext>
            </a:extLst>
          </p:cNvPr>
          <p:cNvSpPr txBox="1">
            <a:spLocks noGrp="1"/>
          </p:cNvSpPr>
          <p:nvPr>
            <p:ph type="title" idx="4294967295"/>
          </p:nvPr>
        </p:nvSpPr>
        <p:spPr>
          <a:xfrm>
            <a:off x="2159785" y="2059750"/>
            <a:ext cx="2025002" cy="457803"/>
          </a:xfrm>
        </p:spPr>
        <p:txBody>
          <a:bodyPr anchor="ctr" anchorCtr="1">
            <a:noAutofit/>
          </a:bodyPr>
          <a:lstStyle/>
          <a:p>
            <a:pPr lvl="0" algn="ctr"/>
            <a:r>
              <a:rPr lang="en-US" sz="2400"/>
              <a:t>Analysis</a:t>
            </a:r>
          </a:p>
        </p:txBody>
      </p:sp>
      <p:sp>
        <p:nvSpPr>
          <p:cNvPr id="10" name="Google Shape;3131;p80">
            <a:extLst>
              <a:ext uri="{FF2B5EF4-FFF2-40B4-BE49-F238E27FC236}">
                <a16:creationId xmlns:a16="http://schemas.microsoft.com/office/drawing/2014/main" id="{394C993F-EC86-4B46-AF9B-3F73C25AA79A}"/>
              </a:ext>
            </a:extLst>
          </p:cNvPr>
          <p:cNvSpPr txBox="1">
            <a:spLocks noGrp="1"/>
          </p:cNvSpPr>
          <p:nvPr>
            <p:ph type="title" idx="4294967295"/>
          </p:nvPr>
        </p:nvSpPr>
        <p:spPr>
          <a:xfrm>
            <a:off x="3550459" y="2732391"/>
            <a:ext cx="2025002" cy="457803"/>
          </a:xfrm>
        </p:spPr>
        <p:txBody>
          <a:bodyPr anchor="ctr" anchorCtr="1">
            <a:noAutofit/>
          </a:bodyPr>
          <a:lstStyle/>
          <a:p>
            <a:pPr lvl="0" algn="ctr"/>
            <a:r>
              <a:rPr lang="en-US" sz="2400"/>
              <a:t>Design</a:t>
            </a:r>
          </a:p>
        </p:txBody>
      </p:sp>
      <p:sp>
        <p:nvSpPr>
          <p:cNvPr id="11" name="Google Shape;3132;p80">
            <a:extLst>
              <a:ext uri="{FF2B5EF4-FFF2-40B4-BE49-F238E27FC236}">
                <a16:creationId xmlns:a16="http://schemas.microsoft.com/office/drawing/2014/main" id="{48487C0D-AF2A-4456-8D05-4BDF58E6A259}"/>
              </a:ext>
            </a:extLst>
          </p:cNvPr>
          <p:cNvSpPr txBox="1">
            <a:spLocks noGrp="1"/>
          </p:cNvSpPr>
          <p:nvPr>
            <p:ph type="title" idx="4294967295"/>
          </p:nvPr>
        </p:nvSpPr>
        <p:spPr>
          <a:xfrm>
            <a:off x="5007784" y="3359066"/>
            <a:ext cx="2025002" cy="457803"/>
          </a:xfrm>
        </p:spPr>
        <p:txBody>
          <a:bodyPr anchor="ctr" anchorCtr="1">
            <a:noAutofit/>
          </a:bodyPr>
          <a:lstStyle/>
          <a:p>
            <a:pPr lvl="0" algn="ctr"/>
            <a:r>
              <a:rPr lang="en-US" sz="2400"/>
              <a:t>Testing</a:t>
            </a:r>
          </a:p>
        </p:txBody>
      </p:sp>
      <p:sp>
        <p:nvSpPr>
          <p:cNvPr id="12" name="Google Shape;3133;p80">
            <a:extLst>
              <a:ext uri="{FF2B5EF4-FFF2-40B4-BE49-F238E27FC236}">
                <a16:creationId xmlns:a16="http://schemas.microsoft.com/office/drawing/2014/main" id="{7D5FD5F2-C79A-4A7D-B8B0-778C1C7C5998}"/>
              </a:ext>
            </a:extLst>
          </p:cNvPr>
          <p:cNvSpPr txBox="1">
            <a:spLocks noGrp="1"/>
          </p:cNvSpPr>
          <p:nvPr>
            <p:ph type="title" idx="4294967295"/>
          </p:nvPr>
        </p:nvSpPr>
        <p:spPr>
          <a:xfrm>
            <a:off x="6481093" y="4070698"/>
            <a:ext cx="1729496" cy="457803"/>
          </a:xfrm>
        </p:spPr>
        <p:txBody>
          <a:bodyPr anchor="ctr" anchorCtr="1">
            <a:noAutofit/>
          </a:bodyPr>
          <a:lstStyle/>
          <a:p>
            <a:pPr lvl="0" algn="ctr"/>
            <a:r>
              <a:rPr lang="en-US" sz="2400"/>
              <a:t>Approval</a:t>
            </a:r>
          </a:p>
        </p:txBody>
      </p:sp>
      <p:grpSp>
        <p:nvGrpSpPr>
          <p:cNvPr id="13" name="Google Shape;3134;p80">
            <a:extLst>
              <a:ext uri="{FF2B5EF4-FFF2-40B4-BE49-F238E27FC236}">
                <a16:creationId xmlns:a16="http://schemas.microsoft.com/office/drawing/2014/main" id="{7DD666CD-0C87-4565-8D44-62F1E2C8EE20}"/>
              </a:ext>
            </a:extLst>
          </p:cNvPr>
          <p:cNvGrpSpPr/>
          <p:nvPr/>
        </p:nvGrpSpPr>
        <p:grpSpPr>
          <a:xfrm>
            <a:off x="1779826" y="1926979"/>
            <a:ext cx="4652757" cy="2371889"/>
            <a:chOff x="1779826" y="1926979"/>
            <a:chExt cx="4652757" cy="2371889"/>
          </a:xfrm>
        </p:grpSpPr>
        <p:sp>
          <p:nvSpPr>
            <p:cNvPr id="14" name="Google Shape;3135;p80">
              <a:extLst>
                <a:ext uri="{FF2B5EF4-FFF2-40B4-BE49-F238E27FC236}">
                  <a16:creationId xmlns:a16="http://schemas.microsoft.com/office/drawing/2014/main" id="{EFFEDAF4-4862-4D5B-A65F-DA20910D0A27}"/>
                </a:ext>
              </a:extLst>
            </p:cNvPr>
            <p:cNvSpPr/>
            <p:nvPr/>
          </p:nvSpPr>
          <p:spPr>
            <a:xfrm rot="5399996" flipH="1">
              <a:off x="677446" y="3123092"/>
              <a:ext cx="2324157"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136;p80">
              <a:extLst>
                <a:ext uri="{FF2B5EF4-FFF2-40B4-BE49-F238E27FC236}">
                  <a16:creationId xmlns:a16="http://schemas.microsoft.com/office/drawing/2014/main" id="{78623AD1-2DFB-4D89-BFEE-881D01B6C259}"/>
                </a:ext>
              </a:extLst>
            </p:cNvPr>
            <p:cNvSpPr/>
            <p:nvPr/>
          </p:nvSpPr>
          <p:spPr>
            <a:xfrm rot="5399996" flipH="1">
              <a:off x="1792005" y="1914800"/>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137;p80">
              <a:extLst>
                <a:ext uri="{FF2B5EF4-FFF2-40B4-BE49-F238E27FC236}">
                  <a16:creationId xmlns:a16="http://schemas.microsoft.com/office/drawing/2014/main" id="{376BC30B-680A-44A7-BB4E-68C176BE8793}"/>
                </a:ext>
              </a:extLst>
            </p:cNvPr>
            <p:cNvSpPr/>
            <p:nvPr/>
          </p:nvSpPr>
          <p:spPr>
            <a:xfrm rot="10800009" flipH="1">
              <a:off x="1825827" y="4271473"/>
              <a:ext cx="4606756"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 name="Google Shape;3138;p80">
            <a:extLst>
              <a:ext uri="{FF2B5EF4-FFF2-40B4-BE49-F238E27FC236}">
                <a16:creationId xmlns:a16="http://schemas.microsoft.com/office/drawing/2014/main" id="{8F54851E-581C-4693-83F4-E9DFAC114719}"/>
              </a:ext>
            </a:extLst>
          </p:cNvPr>
          <p:cNvGrpSpPr/>
          <p:nvPr/>
        </p:nvGrpSpPr>
        <p:grpSpPr>
          <a:xfrm>
            <a:off x="2823073" y="1592966"/>
            <a:ext cx="385126" cy="420285"/>
            <a:chOff x="2823073" y="1592966"/>
            <a:chExt cx="385126" cy="420285"/>
          </a:xfrm>
        </p:grpSpPr>
        <p:sp>
          <p:nvSpPr>
            <p:cNvPr id="18" name="Google Shape;3139;p80">
              <a:extLst>
                <a:ext uri="{FF2B5EF4-FFF2-40B4-BE49-F238E27FC236}">
                  <a16:creationId xmlns:a16="http://schemas.microsoft.com/office/drawing/2014/main" id="{55D0FC70-A717-4A38-A863-3ABA9C89DE3C}"/>
                </a:ext>
              </a:extLst>
            </p:cNvPr>
            <p:cNvSpPr/>
            <p:nvPr/>
          </p:nvSpPr>
          <p:spPr>
            <a:xfrm rot="5400013">
              <a:off x="3101004" y="1906057"/>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140;p80">
              <a:extLst>
                <a:ext uri="{FF2B5EF4-FFF2-40B4-BE49-F238E27FC236}">
                  <a16:creationId xmlns:a16="http://schemas.microsoft.com/office/drawing/2014/main" id="{595BFAC0-D883-4158-9927-64E0E4518825}"/>
                </a:ext>
              </a:extLst>
            </p:cNvPr>
            <p:cNvSpPr/>
            <p:nvPr/>
          </p:nvSpPr>
          <p:spPr>
            <a:xfrm rot="5400013">
              <a:off x="2976326" y="1746238"/>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3141;p80">
              <a:extLst>
                <a:ext uri="{FF2B5EF4-FFF2-40B4-BE49-F238E27FC236}">
                  <a16:creationId xmlns:a16="http://schemas.microsoft.com/office/drawing/2014/main" id="{4EC4A734-6645-4E7B-BCD7-9922471DC709}"/>
                </a:ext>
              </a:extLst>
            </p:cNvPr>
            <p:cNvSpPr/>
            <p:nvPr/>
          </p:nvSpPr>
          <p:spPr>
            <a:xfrm rot="10799991">
              <a:off x="2823073" y="1592966"/>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1" name="Google Shape;3142;p80">
            <a:extLst>
              <a:ext uri="{FF2B5EF4-FFF2-40B4-BE49-F238E27FC236}">
                <a16:creationId xmlns:a16="http://schemas.microsoft.com/office/drawing/2014/main" id="{B6263EBF-9D97-4AFC-9BB1-0AF0E68783C3}"/>
              </a:ext>
            </a:extLst>
          </p:cNvPr>
          <p:cNvGrpSpPr/>
          <p:nvPr/>
        </p:nvGrpSpPr>
        <p:grpSpPr>
          <a:xfrm>
            <a:off x="4133453" y="2276618"/>
            <a:ext cx="500671" cy="420284"/>
            <a:chOff x="4133453" y="2276618"/>
            <a:chExt cx="500671" cy="420284"/>
          </a:xfrm>
        </p:grpSpPr>
        <p:sp>
          <p:nvSpPr>
            <p:cNvPr id="22" name="Google Shape;3143;p80">
              <a:extLst>
                <a:ext uri="{FF2B5EF4-FFF2-40B4-BE49-F238E27FC236}">
                  <a16:creationId xmlns:a16="http://schemas.microsoft.com/office/drawing/2014/main" id="{7FCEBF9E-904C-4A94-A5B6-EF7C9088014B}"/>
                </a:ext>
              </a:extLst>
            </p:cNvPr>
            <p:cNvSpPr/>
            <p:nvPr/>
          </p:nvSpPr>
          <p:spPr>
            <a:xfrm rot="5400013">
              <a:off x="4526929" y="2589708"/>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3144;p80">
              <a:extLst>
                <a:ext uri="{FF2B5EF4-FFF2-40B4-BE49-F238E27FC236}">
                  <a16:creationId xmlns:a16="http://schemas.microsoft.com/office/drawing/2014/main" id="{C04B827D-EC07-4674-A466-2D5FC8BA28F3}"/>
                </a:ext>
              </a:extLst>
            </p:cNvPr>
            <p:cNvSpPr/>
            <p:nvPr/>
          </p:nvSpPr>
          <p:spPr>
            <a:xfrm rot="5400013">
              <a:off x="4402242" y="2429889"/>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3145;p80">
              <a:extLst>
                <a:ext uri="{FF2B5EF4-FFF2-40B4-BE49-F238E27FC236}">
                  <a16:creationId xmlns:a16="http://schemas.microsoft.com/office/drawing/2014/main" id="{6852B85D-B367-4E51-B8D7-A42037D71DF1}"/>
                </a:ext>
              </a:extLst>
            </p:cNvPr>
            <p:cNvSpPr/>
            <p:nvPr/>
          </p:nvSpPr>
          <p:spPr>
            <a:xfrm rot="10799991">
              <a:off x="4133453" y="2276627"/>
              <a:ext cx="44947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3146;p80">
            <a:extLst>
              <a:ext uri="{FF2B5EF4-FFF2-40B4-BE49-F238E27FC236}">
                <a16:creationId xmlns:a16="http://schemas.microsoft.com/office/drawing/2014/main" id="{A8BE5504-F442-400D-81BD-95B38F7FF25A}"/>
              </a:ext>
            </a:extLst>
          </p:cNvPr>
          <p:cNvGrpSpPr/>
          <p:nvPr/>
        </p:nvGrpSpPr>
        <p:grpSpPr>
          <a:xfrm>
            <a:off x="5436619" y="2896965"/>
            <a:ext cx="658478" cy="420275"/>
            <a:chOff x="5436619" y="2896965"/>
            <a:chExt cx="658478" cy="420275"/>
          </a:xfrm>
        </p:grpSpPr>
        <p:sp>
          <p:nvSpPr>
            <p:cNvPr id="26" name="Google Shape;3147;p80">
              <a:extLst>
                <a:ext uri="{FF2B5EF4-FFF2-40B4-BE49-F238E27FC236}">
                  <a16:creationId xmlns:a16="http://schemas.microsoft.com/office/drawing/2014/main" id="{2E9FFC27-F411-4B8F-8F07-964E06DD6DC4}"/>
                </a:ext>
              </a:extLst>
            </p:cNvPr>
            <p:cNvSpPr/>
            <p:nvPr/>
          </p:nvSpPr>
          <p:spPr>
            <a:xfrm rot="5400013">
              <a:off x="5987902" y="3210046"/>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3148;p80">
              <a:extLst>
                <a:ext uri="{FF2B5EF4-FFF2-40B4-BE49-F238E27FC236}">
                  <a16:creationId xmlns:a16="http://schemas.microsoft.com/office/drawing/2014/main" id="{46B47ABB-2EEF-4561-BFE3-ABCA9570E47A}"/>
                </a:ext>
              </a:extLst>
            </p:cNvPr>
            <p:cNvSpPr/>
            <p:nvPr/>
          </p:nvSpPr>
          <p:spPr>
            <a:xfrm rot="5400013">
              <a:off x="5863224" y="3050236"/>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3149;p80">
              <a:extLst>
                <a:ext uri="{FF2B5EF4-FFF2-40B4-BE49-F238E27FC236}">
                  <a16:creationId xmlns:a16="http://schemas.microsoft.com/office/drawing/2014/main" id="{458EB3CF-6FCA-4077-993A-E6FE1F0026C0}"/>
                </a:ext>
              </a:extLst>
            </p:cNvPr>
            <p:cNvSpPr/>
            <p:nvPr/>
          </p:nvSpPr>
          <p:spPr>
            <a:xfrm rot="10799991">
              <a:off x="5436619" y="2896974"/>
              <a:ext cx="607280"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9" name="Google Shape;3150;p80">
            <a:extLst>
              <a:ext uri="{FF2B5EF4-FFF2-40B4-BE49-F238E27FC236}">
                <a16:creationId xmlns:a16="http://schemas.microsoft.com/office/drawing/2014/main" id="{E4B9E216-96BD-43D6-B7F0-ED3968D6BF86}"/>
              </a:ext>
            </a:extLst>
          </p:cNvPr>
          <p:cNvGrpSpPr/>
          <p:nvPr/>
        </p:nvGrpSpPr>
        <p:grpSpPr>
          <a:xfrm>
            <a:off x="6967590" y="3595823"/>
            <a:ext cx="500671" cy="420284"/>
            <a:chOff x="6967590" y="3595823"/>
            <a:chExt cx="500671" cy="420284"/>
          </a:xfrm>
        </p:grpSpPr>
        <p:sp>
          <p:nvSpPr>
            <p:cNvPr id="30" name="Google Shape;3151;p80">
              <a:extLst>
                <a:ext uri="{FF2B5EF4-FFF2-40B4-BE49-F238E27FC236}">
                  <a16:creationId xmlns:a16="http://schemas.microsoft.com/office/drawing/2014/main" id="{FC4B546E-6916-4F05-98D3-86B5C14E060D}"/>
                </a:ext>
              </a:extLst>
            </p:cNvPr>
            <p:cNvSpPr/>
            <p:nvPr/>
          </p:nvSpPr>
          <p:spPr>
            <a:xfrm rot="5400013">
              <a:off x="7361066" y="3908913"/>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3152;p80">
              <a:extLst>
                <a:ext uri="{FF2B5EF4-FFF2-40B4-BE49-F238E27FC236}">
                  <a16:creationId xmlns:a16="http://schemas.microsoft.com/office/drawing/2014/main" id="{33218BE8-30EB-4552-A862-96351E3930C6}"/>
                </a:ext>
              </a:extLst>
            </p:cNvPr>
            <p:cNvSpPr/>
            <p:nvPr/>
          </p:nvSpPr>
          <p:spPr>
            <a:xfrm rot="5400013">
              <a:off x="7236379" y="3749094"/>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3153;p80">
              <a:extLst>
                <a:ext uri="{FF2B5EF4-FFF2-40B4-BE49-F238E27FC236}">
                  <a16:creationId xmlns:a16="http://schemas.microsoft.com/office/drawing/2014/main" id="{F0AEF50E-5928-4B4C-8062-F29B79E1FE34}"/>
                </a:ext>
              </a:extLst>
            </p:cNvPr>
            <p:cNvSpPr/>
            <p:nvPr/>
          </p:nvSpPr>
          <p:spPr>
            <a:xfrm rot="10799991">
              <a:off x="6967590" y="3595831"/>
              <a:ext cx="44947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3" name="Google Shape;3154;p80">
            <a:extLst>
              <a:ext uri="{FF2B5EF4-FFF2-40B4-BE49-F238E27FC236}">
                <a16:creationId xmlns:a16="http://schemas.microsoft.com/office/drawing/2014/main" id="{DEC16DDB-DCE1-4D5D-9984-947271A7B1C7}"/>
              </a:ext>
            </a:extLst>
          </p:cNvPr>
          <p:cNvGrpSpPr/>
          <p:nvPr/>
        </p:nvGrpSpPr>
        <p:grpSpPr>
          <a:xfrm>
            <a:off x="3083174" y="2553699"/>
            <a:ext cx="500670" cy="420286"/>
            <a:chOff x="3083174" y="2553699"/>
            <a:chExt cx="500670" cy="420286"/>
          </a:xfrm>
        </p:grpSpPr>
        <p:sp>
          <p:nvSpPr>
            <p:cNvPr id="34" name="Google Shape;3155;p80">
              <a:extLst>
                <a:ext uri="{FF2B5EF4-FFF2-40B4-BE49-F238E27FC236}">
                  <a16:creationId xmlns:a16="http://schemas.microsoft.com/office/drawing/2014/main" id="{90DEFAB4-CF7E-431A-B1A5-2D6A2163E5D3}"/>
                </a:ext>
              </a:extLst>
            </p:cNvPr>
            <p:cNvSpPr/>
            <p:nvPr/>
          </p:nvSpPr>
          <p:spPr>
            <a:xfrm rot="16200004">
              <a:off x="3095353" y="2541520"/>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3156;p80">
              <a:extLst>
                <a:ext uri="{FF2B5EF4-FFF2-40B4-BE49-F238E27FC236}">
                  <a16:creationId xmlns:a16="http://schemas.microsoft.com/office/drawing/2014/main" id="{6AA05A8B-520D-4568-94F9-410AD406B0E2}"/>
                </a:ext>
              </a:extLst>
            </p:cNvPr>
            <p:cNvSpPr/>
            <p:nvPr/>
          </p:nvSpPr>
          <p:spPr>
            <a:xfrm rot="16200004">
              <a:off x="2981110" y="2793318"/>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3157;p80">
              <a:extLst>
                <a:ext uri="{FF2B5EF4-FFF2-40B4-BE49-F238E27FC236}">
                  <a16:creationId xmlns:a16="http://schemas.microsoft.com/office/drawing/2014/main" id="{BDE388EE-C74F-4810-8FA0-E3AF426E8AE5}"/>
                </a:ext>
              </a:extLst>
            </p:cNvPr>
            <p:cNvSpPr/>
            <p:nvPr/>
          </p:nvSpPr>
          <p:spPr>
            <a:xfrm>
              <a:off x="3134371" y="2946580"/>
              <a:ext cx="44947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7" name="Google Shape;3158;p80">
            <a:extLst>
              <a:ext uri="{FF2B5EF4-FFF2-40B4-BE49-F238E27FC236}">
                <a16:creationId xmlns:a16="http://schemas.microsoft.com/office/drawing/2014/main" id="{F0A69315-9F1C-4044-89D5-7D38E73F36BB}"/>
              </a:ext>
            </a:extLst>
          </p:cNvPr>
          <p:cNvGrpSpPr/>
          <p:nvPr/>
        </p:nvGrpSpPr>
        <p:grpSpPr>
          <a:xfrm>
            <a:off x="4513031" y="3234562"/>
            <a:ext cx="600704" cy="420286"/>
            <a:chOff x="4513031" y="3234562"/>
            <a:chExt cx="600704" cy="420286"/>
          </a:xfrm>
        </p:grpSpPr>
        <p:sp>
          <p:nvSpPr>
            <p:cNvPr id="38" name="Google Shape;3159;p80">
              <a:extLst>
                <a:ext uri="{FF2B5EF4-FFF2-40B4-BE49-F238E27FC236}">
                  <a16:creationId xmlns:a16="http://schemas.microsoft.com/office/drawing/2014/main" id="{0FAC5D8A-01A4-49AE-BC4D-EFEDF499F1DD}"/>
                </a:ext>
              </a:extLst>
            </p:cNvPr>
            <p:cNvSpPr/>
            <p:nvPr/>
          </p:nvSpPr>
          <p:spPr>
            <a:xfrm rot="16200004">
              <a:off x="4525210" y="3222383"/>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3160;p80">
              <a:extLst>
                <a:ext uri="{FF2B5EF4-FFF2-40B4-BE49-F238E27FC236}">
                  <a16:creationId xmlns:a16="http://schemas.microsoft.com/office/drawing/2014/main" id="{86EAA345-8F1B-486E-A006-5E84A853659B}"/>
                </a:ext>
              </a:extLst>
            </p:cNvPr>
            <p:cNvSpPr/>
            <p:nvPr/>
          </p:nvSpPr>
          <p:spPr>
            <a:xfrm rot="16200004">
              <a:off x="4410975" y="3474181"/>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3161;p80">
              <a:extLst>
                <a:ext uri="{FF2B5EF4-FFF2-40B4-BE49-F238E27FC236}">
                  <a16:creationId xmlns:a16="http://schemas.microsoft.com/office/drawing/2014/main" id="{B2AD5352-F195-4A02-9909-2C2F951BFD06}"/>
                </a:ext>
              </a:extLst>
            </p:cNvPr>
            <p:cNvSpPr/>
            <p:nvPr/>
          </p:nvSpPr>
          <p:spPr>
            <a:xfrm>
              <a:off x="4564218" y="3627452"/>
              <a:ext cx="549517"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41" name="Imagen 1">
            <a:extLst>
              <a:ext uri="{FF2B5EF4-FFF2-40B4-BE49-F238E27FC236}">
                <a16:creationId xmlns:a16="http://schemas.microsoft.com/office/drawing/2014/main" id="{1E9594F0-9807-46BA-8E50-4C8876CD5AD6}"/>
              </a:ext>
            </a:extLst>
          </p:cNvPr>
          <p:cNvPicPr>
            <a:picLocks noChangeAspect="1"/>
          </p:cNvPicPr>
          <p:nvPr/>
        </p:nvPicPr>
        <p:blipFill>
          <a:blip r:embed="rId3"/>
          <a:stretch>
            <a:fillRect/>
          </a:stretch>
        </p:blipFill>
        <p:spPr>
          <a:xfrm>
            <a:off x="6663790" y="1315647"/>
            <a:ext cx="1957538" cy="1982309"/>
          </a:xfrm>
          <a:prstGeom prst="rect">
            <a:avLst/>
          </a:prstGeom>
          <a:noFill/>
          <a:ln cap="flat">
            <a:noFill/>
          </a:ln>
        </p:spPr>
      </p:pic>
      <p:pic>
        <p:nvPicPr>
          <p:cNvPr id="42" name="Imagen 42">
            <a:extLst>
              <a:ext uri="{FF2B5EF4-FFF2-40B4-BE49-F238E27FC236}">
                <a16:creationId xmlns:a16="http://schemas.microsoft.com/office/drawing/2014/main" id="{B6D1493E-423E-4169-B95B-148B3E37FF98}"/>
              </a:ext>
            </a:extLst>
          </p:cNvPr>
          <p:cNvPicPr>
            <a:picLocks noChangeAspect="1"/>
          </p:cNvPicPr>
          <p:nvPr/>
        </p:nvPicPr>
        <p:blipFill>
          <a:blip r:embed="rId4"/>
          <a:stretch>
            <a:fillRect/>
          </a:stretch>
        </p:blipFill>
        <p:spPr>
          <a:xfrm>
            <a:off x="530937" y="2924379"/>
            <a:ext cx="2060161" cy="1874977"/>
          </a:xfrm>
          <a:prstGeom prst="rect">
            <a:avLst/>
          </a:prstGeom>
          <a:noFill/>
          <a:ln cap="flat">
            <a:noFill/>
          </a:ln>
        </p:spPr>
      </p:pic>
      <p:sp>
        <p:nvSpPr>
          <p:cNvPr id="43" name="Forma libre: forma 44">
            <a:extLst>
              <a:ext uri="{FF2B5EF4-FFF2-40B4-BE49-F238E27FC236}">
                <a16:creationId xmlns:a16="http://schemas.microsoft.com/office/drawing/2014/main" id="{FDEFC7A5-976D-4F36-8DA6-A0374F35E513}"/>
              </a:ext>
            </a:extLst>
          </p:cNvPr>
          <p:cNvSpPr/>
          <p:nvPr/>
        </p:nvSpPr>
        <p:spPr>
          <a:xfrm>
            <a:off x="0" y="4866738"/>
            <a:ext cx="2294595" cy="285914"/>
          </a:xfrm>
          <a:custGeom>
            <a:avLst/>
            <a:gdLst>
              <a:gd name="f0" fmla="val 10800000"/>
              <a:gd name="f1" fmla="val 5400000"/>
              <a:gd name="f2" fmla="val 180"/>
              <a:gd name="f3" fmla="val w"/>
              <a:gd name="f4" fmla="val h"/>
              <a:gd name="f5" fmla="val 0"/>
              <a:gd name="f6" fmla="val 3080973"/>
              <a:gd name="f7" fmla="val 381216"/>
              <a:gd name="f8" fmla="val 526"/>
              <a:gd name="f9" fmla="val 381217"/>
              <a:gd name="f10" fmla="val 3080974"/>
              <a:gd name="f11" fmla="val 3029595"/>
              <a:gd name="f12" fmla="val 175397"/>
              <a:gd name="f13" fmla="val 3025407"/>
              <a:gd name="f14" fmla="val 158543"/>
              <a:gd name="f15" fmla="val 2987001"/>
              <a:gd name="f16" fmla="val -10608"/>
              <a:gd name="f17" fmla="val 2748086"/>
              <a:gd name="f18" fmla="+- 0 0 -90"/>
              <a:gd name="f19" fmla="*/ f3 1 3080973"/>
              <a:gd name="f20" fmla="*/ f4 1 381216"/>
              <a:gd name="f21" fmla="val f5"/>
              <a:gd name="f22" fmla="val f6"/>
              <a:gd name="f23" fmla="val f7"/>
              <a:gd name="f24" fmla="*/ f18 f0 1"/>
              <a:gd name="f25" fmla="+- f23 0 f21"/>
              <a:gd name="f26" fmla="+- f22 0 f21"/>
              <a:gd name="f27" fmla="*/ f24 1 f2"/>
              <a:gd name="f28" fmla="*/ f26 1 3080973"/>
              <a:gd name="f29" fmla="*/ f25 1 381216"/>
              <a:gd name="f30" fmla="*/ 0 f26 1"/>
              <a:gd name="f31" fmla="*/ 526 f25 1"/>
              <a:gd name="f32" fmla="*/ 381217 f25 1"/>
              <a:gd name="f33" fmla="*/ 3080974 f26 1"/>
              <a:gd name="f34" fmla="*/ 3029595 f26 1"/>
              <a:gd name="f35" fmla="*/ 175397 f25 1"/>
              <a:gd name="f36" fmla="*/ 2748086 f26 1"/>
              <a:gd name="f37" fmla="+- f27 0 f1"/>
              <a:gd name="f38" fmla="*/ f30 1 3080973"/>
              <a:gd name="f39" fmla="*/ f31 1 381216"/>
              <a:gd name="f40" fmla="*/ f32 1 381216"/>
              <a:gd name="f41" fmla="*/ f33 1 3080973"/>
              <a:gd name="f42" fmla="*/ f34 1 3080973"/>
              <a:gd name="f43" fmla="*/ f35 1 381216"/>
              <a:gd name="f44" fmla="*/ f36 1 3080973"/>
              <a:gd name="f45" fmla="*/ f21 1 f28"/>
              <a:gd name="f46" fmla="*/ f22 1 f28"/>
              <a:gd name="f47" fmla="*/ f21 1 f29"/>
              <a:gd name="f48" fmla="*/ f23 1 f29"/>
              <a:gd name="f49" fmla="*/ f38 1 f28"/>
              <a:gd name="f50" fmla="*/ f39 1 f29"/>
              <a:gd name="f51" fmla="*/ f40 1 f29"/>
              <a:gd name="f52" fmla="*/ f41 1 f28"/>
              <a:gd name="f53" fmla="*/ f42 1 f28"/>
              <a:gd name="f54" fmla="*/ f43 1 f29"/>
              <a:gd name="f55" fmla="*/ f44 1 f28"/>
              <a:gd name="f56" fmla="*/ f45 f19 1"/>
              <a:gd name="f57" fmla="*/ f46 f19 1"/>
              <a:gd name="f58" fmla="*/ f48 f20 1"/>
              <a:gd name="f59" fmla="*/ f47 f20 1"/>
              <a:gd name="f60" fmla="*/ f49 f19 1"/>
              <a:gd name="f61" fmla="*/ f50 f20 1"/>
              <a:gd name="f62" fmla="*/ f51 f20 1"/>
              <a:gd name="f63" fmla="*/ f52 f19 1"/>
              <a:gd name="f64" fmla="*/ f53 f19 1"/>
              <a:gd name="f65" fmla="*/ f54 f20 1"/>
              <a:gd name="f66" fmla="*/ f55 f19 1"/>
            </a:gdLst>
            <a:ahLst/>
            <a:cxnLst>
              <a:cxn ang="3cd4">
                <a:pos x="hc" y="t"/>
              </a:cxn>
              <a:cxn ang="0">
                <a:pos x="r" y="vc"/>
              </a:cxn>
              <a:cxn ang="cd4">
                <a:pos x="hc" y="b"/>
              </a:cxn>
              <a:cxn ang="cd2">
                <a:pos x="l" y="vc"/>
              </a:cxn>
              <a:cxn ang="f37">
                <a:pos x="f60" y="f61"/>
              </a:cxn>
              <a:cxn ang="f37">
                <a:pos x="f60" y="f62"/>
              </a:cxn>
              <a:cxn ang="f37">
                <a:pos x="f63" y="f62"/>
              </a:cxn>
              <a:cxn ang="f37">
                <a:pos x="f64" y="f65"/>
              </a:cxn>
              <a:cxn ang="f37">
                <a:pos x="f66" y="f61"/>
              </a:cxn>
              <a:cxn ang="f37">
                <a:pos x="f60" y="f61"/>
              </a:cxn>
            </a:cxnLst>
            <a:rect l="f56" t="f59" r="f57" b="f58"/>
            <a:pathLst>
              <a:path w="3080973" h="381216">
                <a:moveTo>
                  <a:pt x="f5" y="f8"/>
                </a:moveTo>
                <a:lnTo>
                  <a:pt x="f5" y="f9"/>
                </a:lnTo>
                <a:lnTo>
                  <a:pt x="f10" y="f9"/>
                </a:lnTo>
                <a:lnTo>
                  <a:pt x="f11" y="f12"/>
                </a:lnTo>
                <a:cubicBezTo>
                  <a:pt x="f13" y="f14"/>
                  <a:pt x="f15" y="f16"/>
                  <a:pt x="f17" y="f8"/>
                </a:cubicBezTo>
                <a:lnTo>
                  <a:pt x="f5" y="f8"/>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44" name="Gráfico 13">
            <a:extLst>
              <a:ext uri="{FF2B5EF4-FFF2-40B4-BE49-F238E27FC236}">
                <a16:creationId xmlns:a16="http://schemas.microsoft.com/office/drawing/2014/main" id="{0B99CF47-6AE3-47F6-9234-073CD14261D6}"/>
              </a:ext>
            </a:extLst>
          </p:cNvPr>
          <p:cNvGrpSpPr/>
          <p:nvPr/>
        </p:nvGrpSpPr>
        <p:grpSpPr>
          <a:xfrm>
            <a:off x="2294595" y="4869509"/>
            <a:ext cx="4553437" cy="283079"/>
            <a:chOff x="2294595" y="4869509"/>
            <a:chExt cx="4553437" cy="283079"/>
          </a:xfrm>
        </p:grpSpPr>
        <p:sp>
          <p:nvSpPr>
            <p:cNvPr id="45" name="Forma libre: forma 47">
              <a:extLst>
                <a:ext uri="{FF2B5EF4-FFF2-40B4-BE49-F238E27FC236}">
                  <a16:creationId xmlns:a16="http://schemas.microsoft.com/office/drawing/2014/main" id="{D8D49CE1-660C-436C-A1F1-5FB523AEDD10}"/>
                </a:ext>
              </a:extLst>
            </p:cNvPr>
            <p:cNvSpPr/>
            <p:nvPr/>
          </p:nvSpPr>
          <p:spPr>
            <a:xfrm>
              <a:off x="4135794" y="4869509"/>
              <a:ext cx="2712238" cy="283079"/>
            </a:xfrm>
            <a:custGeom>
              <a:avLst/>
              <a:gdLst>
                <a:gd name="f0" fmla="val 10800000"/>
                <a:gd name="f1" fmla="val 5400000"/>
                <a:gd name="f2" fmla="val 180"/>
                <a:gd name="f3" fmla="val w"/>
                <a:gd name="f4" fmla="val h"/>
                <a:gd name="f5" fmla="val 0"/>
                <a:gd name="f6" fmla="val 3641745"/>
                <a:gd name="f7" fmla="val 377442"/>
                <a:gd name="f8" fmla="val 102"/>
                <a:gd name="f9" fmla="val 377014"/>
                <a:gd name="f10" fmla="val 3580969"/>
                <a:gd name="f11" fmla="val 203777"/>
                <a:gd name="f12" fmla="val 3576067"/>
                <a:gd name="f13" fmla="val 220427"/>
                <a:gd name="f14" fmla="val 3530612"/>
                <a:gd name="f15" fmla="val 388045"/>
                <a:gd name="f16" fmla="val 3248184"/>
                <a:gd name="f17" fmla="val 376912"/>
                <a:gd name="f18" fmla="+- 0 0 -90"/>
                <a:gd name="f19" fmla="*/ f3 1 3641745"/>
                <a:gd name="f20" fmla="*/ f4 1 377442"/>
                <a:gd name="f21" fmla="val f5"/>
                <a:gd name="f22" fmla="val f6"/>
                <a:gd name="f23" fmla="val f7"/>
                <a:gd name="f24" fmla="*/ f18 f0 1"/>
                <a:gd name="f25" fmla="+- f23 0 f21"/>
                <a:gd name="f26" fmla="+- f22 0 f21"/>
                <a:gd name="f27" fmla="*/ f24 1 f2"/>
                <a:gd name="f28" fmla="*/ f26 1 3641745"/>
                <a:gd name="f29" fmla="*/ f25 1 377442"/>
                <a:gd name="f30" fmla="*/ 102 f26 1"/>
                <a:gd name="f31" fmla="*/ 377014 f25 1"/>
                <a:gd name="f32" fmla="*/ 0 f25 1"/>
                <a:gd name="f33" fmla="*/ 3641745 f26 1"/>
                <a:gd name="f34" fmla="*/ 3580969 f26 1"/>
                <a:gd name="f35" fmla="*/ 203777 f25 1"/>
                <a:gd name="f36" fmla="*/ 3248184 f26 1"/>
                <a:gd name="f37" fmla="*/ 376912 f25 1"/>
                <a:gd name="f38" fmla="*/ 0 f26 1"/>
                <a:gd name="f39" fmla="+- f27 0 f1"/>
                <a:gd name="f40" fmla="*/ f30 1 3641745"/>
                <a:gd name="f41" fmla="*/ f31 1 377442"/>
                <a:gd name="f42" fmla="*/ f32 1 377442"/>
                <a:gd name="f43" fmla="*/ f33 1 3641745"/>
                <a:gd name="f44" fmla="*/ f34 1 3641745"/>
                <a:gd name="f45" fmla="*/ f35 1 377442"/>
                <a:gd name="f46" fmla="*/ f36 1 3641745"/>
                <a:gd name="f47" fmla="*/ f37 1 377442"/>
                <a:gd name="f48" fmla="*/ f38 1 3641745"/>
                <a:gd name="f49" fmla="*/ f21 1 f28"/>
                <a:gd name="f50" fmla="*/ f22 1 f28"/>
                <a:gd name="f51" fmla="*/ f21 1 f29"/>
                <a:gd name="f52" fmla="*/ f23 1 f29"/>
                <a:gd name="f53" fmla="*/ f40 1 f28"/>
                <a:gd name="f54" fmla="*/ f41 1 f29"/>
                <a:gd name="f55" fmla="*/ f42 1 f29"/>
                <a:gd name="f56" fmla="*/ f43 1 f28"/>
                <a:gd name="f57" fmla="*/ f44 1 f28"/>
                <a:gd name="f58" fmla="*/ f45 1 f29"/>
                <a:gd name="f59" fmla="*/ f46 1 f28"/>
                <a:gd name="f60" fmla="*/ f47 1 f29"/>
                <a:gd name="f61" fmla="*/ f48 1 f28"/>
                <a:gd name="f62" fmla="*/ f49 f19 1"/>
                <a:gd name="f63" fmla="*/ f50 f19 1"/>
                <a:gd name="f64" fmla="*/ f52 f20 1"/>
                <a:gd name="f65" fmla="*/ f51 f20 1"/>
                <a:gd name="f66" fmla="*/ f53 f19 1"/>
                <a:gd name="f67" fmla="*/ f54 f20 1"/>
                <a:gd name="f68" fmla="*/ f55 f20 1"/>
                <a:gd name="f69" fmla="*/ f56 f19 1"/>
                <a:gd name="f70" fmla="*/ f57 f19 1"/>
                <a:gd name="f71" fmla="*/ f58 f20 1"/>
                <a:gd name="f72" fmla="*/ f59 f19 1"/>
                <a:gd name="f73" fmla="*/ f60 f20 1"/>
                <a:gd name="f74" fmla="*/ f61 f19 1"/>
              </a:gdLst>
              <a:ahLst/>
              <a:cxnLst>
                <a:cxn ang="3cd4">
                  <a:pos x="hc" y="t"/>
                </a:cxn>
                <a:cxn ang="0">
                  <a:pos x="r" y="vc"/>
                </a:cxn>
                <a:cxn ang="cd4">
                  <a:pos x="hc" y="b"/>
                </a:cxn>
                <a:cxn ang="cd2">
                  <a:pos x="l" y="vc"/>
                </a:cxn>
                <a:cxn ang="f39">
                  <a:pos x="f66" y="f67"/>
                </a:cxn>
                <a:cxn ang="f39">
                  <a:pos x="f66" y="f68"/>
                </a:cxn>
                <a:cxn ang="f39">
                  <a:pos x="f69" y="f68"/>
                </a:cxn>
                <a:cxn ang="f39">
                  <a:pos x="f70" y="f71"/>
                </a:cxn>
                <a:cxn ang="f39">
                  <a:pos x="f72" y="f73"/>
                </a:cxn>
                <a:cxn ang="f39">
                  <a:pos x="f74" y="f73"/>
                </a:cxn>
              </a:cxnLst>
              <a:rect l="f62" t="f65" r="f63" b="f64"/>
              <a:pathLst>
                <a:path w="3641745" h="377442">
                  <a:moveTo>
                    <a:pt x="f8" y="f9"/>
                  </a:moveTo>
                  <a:lnTo>
                    <a:pt x="f8" y="f5"/>
                  </a:lnTo>
                  <a:lnTo>
                    <a:pt x="f6" y="f5"/>
                  </a:lnTo>
                  <a:lnTo>
                    <a:pt x="f10" y="f11"/>
                  </a:lnTo>
                  <a:cubicBezTo>
                    <a:pt x="f12" y="f13"/>
                    <a:pt x="f14" y="f15"/>
                    <a:pt x="f16" y="f17"/>
                  </a:cubicBezTo>
                  <a:lnTo>
                    <a:pt x="f5" y="f17"/>
                  </a:lnTo>
                  <a:close/>
                </a:path>
              </a:pathLst>
            </a:custGeom>
            <a:solidFill>
              <a:srgbClr val="AF703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6" name="Forma libre: forma 48">
              <a:extLst>
                <a:ext uri="{FF2B5EF4-FFF2-40B4-BE49-F238E27FC236}">
                  <a16:creationId xmlns:a16="http://schemas.microsoft.com/office/drawing/2014/main" id="{33D0C5EB-2D65-4636-8757-AED9153FFA7E}"/>
                </a:ext>
              </a:extLst>
            </p:cNvPr>
            <p:cNvSpPr/>
            <p:nvPr/>
          </p:nvSpPr>
          <p:spPr>
            <a:xfrm>
              <a:off x="2294595" y="4869509"/>
              <a:ext cx="2669252" cy="283079"/>
            </a:xfrm>
            <a:custGeom>
              <a:avLst/>
              <a:gdLst>
                <a:gd name="f0" fmla="val 10800000"/>
                <a:gd name="f1" fmla="val 5400000"/>
                <a:gd name="f2" fmla="val 180"/>
                <a:gd name="f3" fmla="val w"/>
                <a:gd name="f4" fmla="val h"/>
                <a:gd name="f5" fmla="val 0"/>
                <a:gd name="f6" fmla="val 3584033"/>
                <a:gd name="f7" fmla="val 377442"/>
                <a:gd name="f8" fmla="val 3584034"/>
                <a:gd name="f9" fmla="val 377014"/>
                <a:gd name="f10" fmla="val 59754"/>
                <a:gd name="f11" fmla="val 203777"/>
                <a:gd name="f12" fmla="val 64657"/>
                <a:gd name="f13" fmla="val 220427"/>
                <a:gd name="f14" fmla="val 109294"/>
                <a:gd name="f15" fmla="val 388045"/>
                <a:gd name="f16" fmla="val 387228"/>
                <a:gd name="f17" fmla="val 376912"/>
                <a:gd name="f18" fmla="+- 0 0 -90"/>
                <a:gd name="f19" fmla="*/ f3 1 3584033"/>
                <a:gd name="f20" fmla="*/ f4 1 377442"/>
                <a:gd name="f21" fmla="val f5"/>
                <a:gd name="f22" fmla="val f6"/>
                <a:gd name="f23" fmla="val f7"/>
                <a:gd name="f24" fmla="*/ f18 f0 1"/>
                <a:gd name="f25" fmla="+- f23 0 f21"/>
                <a:gd name="f26" fmla="+- f22 0 f21"/>
                <a:gd name="f27" fmla="*/ f24 1 f2"/>
                <a:gd name="f28" fmla="*/ f26 1 3584033"/>
                <a:gd name="f29" fmla="*/ f25 1 377442"/>
                <a:gd name="f30" fmla="*/ 3584034 f26 1"/>
                <a:gd name="f31" fmla="*/ 377014 f25 1"/>
                <a:gd name="f32" fmla="*/ 0 f25 1"/>
                <a:gd name="f33" fmla="*/ 0 f26 1"/>
                <a:gd name="f34" fmla="*/ 59754 f26 1"/>
                <a:gd name="f35" fmla="*/ 203777 f25 1"/>
                <a:gd name="f36" fmla="*/ 387228 f26 1"/>
                <a:gd name="f37" fmla="*/ 376912 f25 1"/>
                <a:gd name="f38" fmla="+- f27 0 f1"/>
                <a:gd name="f39" fmla="*/ f30 1 3584033"/>
                <a:gd name="f40" fmla="*/ f31 1 377442"/>
                <a:gd name="f41" fmla="*/ f32 1 377442"/>
                <a:gd name="f42" fmla="*/ f33 1 3584033"/>
                <a:gd name="f43" fmla="*/ f34 1 3584033"/>
                <a:gd name="f44" fmla="*/ f35 1 377442"/>
                <a:gd name="f45" fmla="*/ f36 1 3584033"/>
                <a:gd name="f46" fmla="*/ f37 1 377442"/>
                <a:gd name="f47" fmla="*/ f21 1 f28"/>
                <a:gd name="f48" fmla="*/ f22 1 f28"/>
                <a:gd name="f49" fmla="*/ f21 1 f29"/>
                <a:gd name="f50" fmla="*/ f23 1 f29"/>
                <a:gd name="f51" fmla="*/ f39 1 f28"/>
                <a:gd name="f52" fmla="*/ f40 1 f29"/>
                <a:gd name="f53" fmla="*/ f41 1 f29"/>
                <a:gd name="f54" fmla="*/ f42 1 f28"/>
                <a:gd name="f55" fmla="*/ f43 1 f28"/>
                <a:gd name="f56" fmla="*/ f44 1 f29"/>
                <a:gd name="f57" fmla="*/ f45 1 f28"/>
                <a:gd name="f58" fmla="*/ f46 1 f29"/>
                <a:gd name="f59" fmla="*/ f47 f19 1"/>
                <a:gd name="f60" fmla="*/ f48 f19 1"/>
                <a:gd name="f61" fmla="*/ f50 f20 1"/>
                <a:gd name="f62" fmla="*/ f49 f20 1"/>
                <a:gd name="f63" fmla="*/ f51 f19 1"/>
                <a:gd name="f64" fmla="*/ f52 f20 1"/>
                <a:gd name="f65" fmla="*/ f53 f20 1"/>
                <a:gd name="f66" fmla="*/ f54 f19 1"/>
                <a:gd name="f67" fmla="*/ f55 f19 1"/>
                <a:gd name="f68" fmla="*/ f56 f20 1"/>
                <a:gd name="f69" fmla="*/ f57 f19 1"/>
                <a:gd name="f70" fmla="*/ f58 f20 1"/>
              </a:gdLst>
              <a:ahLst/>
              <a:cxnLst>
                <a:cxn ang="3cd4">
                  <a:pos x="hc" y="t"/>
                </a:cxn>
                <a:cxn ang="0">
                  <a:pos x="r" y="vc"/>
                </a:cxn>
                <a:cxn ang="cd4">
                  <a:pos x="hc" y="b"/>
                </a:cxn>
                <a:cxn ang="cd2">
                  <a:pos x="l" y="vc"/>
                </a:cxn>
                <a:cxn ang="f38">
                  <a:pos x="f63" y="f64"/>
                </a:cxn>
                <a:cxn ang="f38">
                  <a:pos x="f63" y="f65"/>
                </a:cxn>
                <a:cxn ang="f38">
                  <a:pos x="f66" y="f65"/>
                </a:cxn>
                <a:cxn ang="f38">
                  <a:pos x="f67" y="f68"/>
                </a:cxn>
                <a:cxn ang="f38">
                  <a:pos x="f69" y="f70"/>
                </a:cxn>
                <a:cxn ang="f38">
                  <a:pos x="f63" y="f70"/>
                </a:cxn>
              </a:cxnLst>
              <a:rect l="f59" t="f62" r="f60" b="f61"/>
              <a:pathLst>
                <a:path w="3584033" h="377442">
                  <a:moveTo>
                    <a:pt x="f8" y="f9"/>
                  </a:moveTo>
                  <a:lnTo>
                    <a:pt x="f8" y="f5"/>
                  </a:lnTo>
                  <a:lnTo>
                    <a:pt x="f5" y="f5"/>
                  </a:lnTo>
                  <a:lnTo>
                    <a:pt x="f10" y="f11"/>
                  </a:lnTo>
                  <a:cubicBezTo>
                    <a:pt x="f12" y="f13"/>
                    <a:pt x="f14" y="f15"/>
                    <a:pt x="f16" y="f17"/>
                  </a:cubicBezTo>
                  <a:lnTo>
                    <a:pt x="f8" y="f17"/>
                  </a:lnTo>
                  <a:close/>
                </a:path>
              </a:pathLst>
            </a:custGeom>
            <a:solidFill>
              <a:srgbClr val="AF703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47" name="Forma libre: forma 46">
            <a:extLst>
              <a:ext uri="{FF2B5EF4-FFF2-40B4-BE49-F238E27FC236}">
                <a16:creationId xmlns:a16="http://schemas.microsoft.com/office/drawing/2014/main" id="{CFA0C02A-B25D-48B1-8E14-04858BEE101B}"/>
              </a:ext>
            </a:extLst>
          </p:cNvPr>
          <p:cNvSpPr/>
          <p:nvPr/>
        </p:nvSpPr>
        <p:spPr>
          <a:xfrm>
            <a:off x="6848023" y="4868128"/>
            <a:ext cx="2294595" cy="283153"/>
          </a:xfrm>
          <a:custGeom>
            <a:avLst/>
            <a:gdLst>
              <a:gd name="f0" fmla="val 10800000"/>
              <a:gd name="f1" fmla="val 5400000"/>
              <a:gd name="f2" fmla="val 180"/>
              <a:gd name="f3" fmla="val w"/>
              <a:gd name="f4" fmla="val h"/>
              <a:gd name="f5" fmla="val 0"/>
              <a:gd name="f6" fmla="val 3080972"/>
              <a:gd name="f7" fmla="val 377534"/>
              <a:gd name="f8" fmla="val 3080973"/>
              <a:gd name="f9" fmla="val 521"/>
              <a:gd name="f10" fmla="val 377535"/>
              <a:gd name="f11" fmla="val 51378"/>
              <a:gd name="f12" fmla="val 173757"/>
              <a:gd name="f13" fmla="val 55566"/>
              <a:gd name="f14" fmla="val 157108"/>
              <a:gd name="f15" fmla="val 93973"/>
              <a:gd name="f16" fmla="val -10511"/>
              <a:gd name="f17" fmla="val 332888"/>
              <a:gd name="f18" fmla="+- 0 0 -90"/>
              <a:gd name="f19" fmla="*/ f3 1 3080972"/>
              <a:gd name="f20" fmla="*/ f4 1 377534"/>
              <a:gd name="f21" fmla="val f5"/>
              <a:gd name="f22" fmla="val f6"/>
              <a:gd name="f23" fmla="val f7"/>
              <a:gd name="f24" fmla="*/ f18 f0 1"/>
              <a:gd name="f25" fmla="+- f23 0 f21"/>
              <a:gd name="f26" fmla="+- f22 0 f21"/>
              <a:gd name="f27" fmla="*/ f24 1 f2"/>
              <a:gd name="f28" fmla="*/ f26 1 3080972"/>
              <a:gd name="f29" fmla="*/ f25 1 377534"/>
              <a:gd name="f30" fmla="*/ 3080973 f26 1"/>
              <a:gd name="f31" fmla="*/ 521 f25 1"/>
              <a:gd name="f32" fmla="*/ 377535 f25 1"/>
              <a:gd name="f33" fmla="*/ 0 f26 1"/>
              <a:gd name="f34" fmla="*/ 51378 f26 1"/>
              <a:gd name="f35" fmla="*/ 173757 f25 1"/>
              <a:gd name="f36" fmla="*/ 332888 f26 1"/>
              <a:gd name="f37" fmla="+- f27 0 f1"/>
              <a:gd name="f38" fmla="*/ f30 1 3080972"/>
              <a:gd name="f39" fmla="*/ f31 1 377534"/>
              <a:gd name="f40" fmla="*/ f32 1 377534"/>
              <a:gd name="f41" fmla="*/ f33 1 3080972"/>
              <a:gd name="f42" fmla="*/ f34 1 3080972"/>
              <a:gd name="f43" fmla="*/ f35 1 377534"/>
              <a:gd name="f44" fmla="*/ f36 1 3080972"/>
              <a:gd name="f45" fmla="*/ f21 1 f28"/>
              <a:gd name="f46" fmla="*/ f22 1 f28"/>
              <a:gd name="f47" fmla="*/ f21 1 f29"/>
              <a:gd name="f48" fmla="*/ f23 1 f29"/>
              <a:gd name="f49" fmla="*/ f38 1 f28"/>
              <a:gd name="f50" fmla="*/ f39 1 f29"/>
              <a:gd name="f51" fmla="*/ f40 1 f29"/>
              <a:gd name="f52" fmla="*/ f41 1 f28"/>
              <a:gd name="f53" fmla="*/ f42 1 f28"/>
              <a:gd name="f54" fmla="*/ f43 1 f29"/>
              <a:gd name="f55" fmla="*/ f44 1 f28"/>
              <a:gd name="f56" fmla="*/ f45 f19 1"/>
              <a:gd name="f57" fmla="*/ f46 f19 1"/>
              <a:gd name="f58" fmla="*/ f48 f20 1"/>
              <a:gd name="f59" fmla="*/ f47 f20 1"/>
              <a:gd name="f60" fmla="*/ f49 f19 1"/>
              <a:gd name="f61" fmla="*/ f50 f20 1"/>
              <a:gd name="f62" fmla="*/ f51 f20 1"/>
              <a:gd name="f63" fmla="*/ f52 f19 1"/>
              <a:gd name="f64" fmla="*/ f53 f19 1"/>
              <a:gd name="f65" fmla="*/ f54 f20 1"/>
              <a:gd name="f66" fmla="*/ f55 f19 1"/>
            </a:gdLst>
            <a:ahLst/>
            <a:cxnLst>
              <a:cxn ang="3cd4">
                <a:pos x="hc" y="t"/>
              </a:cxn>
              <a:cxn ang="0">
                <a:pos x="r" y="vc"/>
              </a:cxn>
              <a:cxn ang="cd4">
                <a:pos x="hc" y="b"/>
              </a:cxn>
              <a:cxn ang="cd2">
                <a:pos x="l" y="vc"/>
              </a:cxn>
              <a:cxn ang="f37">
                <a:pos x="f60" y="f61"/>
              </a:cxn>
              <a:cxn ang="f37">
                <a:pos x="f60" y="f62"/>
              </a:cxn>
              <a:cxn ang="f37">
                <a:pos x="f63" y="f62"/>
              </a:cxn>
              <a:cxn ang="f37">
                <a:pos x="f64" y="f65"/>
              </a:cxn>
              <a:cxn ang="f37">
                <a:pos x="f66" y="f61"/>
              </a:cxn>
              <a:cxn ang="f37">
                <a:pos x="f60" y="f61"/>
              </a:cxn>
            </a:cxnLst>
            <a:rect l="f56" t="f59" r="f57" b="f58"/>
            <a:pathLst>
              <a:path w="3080972" h="377534">
                <a:moveTo>
                  <a:pt x="f8" y="f9"/>
                </a:moveTo>
                <a:lnTo>
                  <a:pt x="f8" y="f10"/>
                </a:lnTo>
                <a:lnTo>
                  <a:pt x="f5" y="f10"/>
                </a:lnTo>
                <a:lnTo>
                  <a:pt x="f11" y="f12"/>
                </a:lnTo>
                <a:cubicBezTo>
                  <a:pt x="f13" y="f14"/>
                  <a:pt x="f15" y="f16"/>
                  <a:pt x="f17" y="f9"/>
                </a:cubicBezTo>
                <a:lnTo>
                  <a:pt x="f8" y="f9"/>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Google Shape;3276;p83">
            <a:extLst>
              <a:ext uri="{FF2B5EF4-FFF2-40B4-BE49-F238E27FC236}">
                <a16:creationId xmlns:a16="http://schemas.microsoft.com/office/drawing/2014/main" id="{A735BD9C-E482-427B-AF94-0BDFB33332AE}"/>
              </a:ext>
            </a:extLst>
          </p:cNvPr>
          <p:cNvSpPr/>
          <p:nvPr/>
        </p:nvSpPr>
        <p:spPr>
          <a:xfrm rot="5400013">
            <a:off x="1889767" y="985499"/>
            <a:ext cx="1469687" cy="1581783"/>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3" name="Google Shape;3277;p83">
            <a:extLst>
              <a:ext uri="{FF2B5EF4-FFF2-40B4-BE49-F238E27FC236}">
                <a16:creationId xmlns:a16="http://schemas.microsoft.com/office/drawing/2014/main" id="{11633DCE-C638-4A33-A08C-5C733EE13EE6}"/>
              </a:ext>
            </a:extLst>
          </p:cNvPr>
          <p:cNvSpPr txBox="1">
            <a:spLocks noGrp="1"/>
          </p:cNvSpPr>
          <p:nvPr>
            <p:ph type="title"/>
          </p:nvPr>
        </p:nvSpPr>
        <p:spPr/>
        <p:txBody>
          <a:bodyPr/>
          <a:lstStyle/>
          <a:p>
            <a:pPr lvl="0"/>
            <a:r>
              <a:rPr lang="en-US"/>
              <a:t>Implementing changes</a:t>
            </a:r>
          </a:p>
        </p:txBody>
      </p:sp>
      <p:sp>
        <p:nvSpPr>
          <p:cNvPr id="4" name="Google Shape;3278;p83">
            <a:extLst>
              <a:ext uri="{FF2B5EF4-FFF2-40B4-BE49-F238E27FC236}">
                <a16:creationId xmlns:a16="http://schemas.microsoft.com/office/drawing/2014/main" id="{2C2239EE-103B-4DC0-A8CD-431F7F807844}"/>
              </a:ext>
            </a:extLst>
          </p:cNvPr>
          <p:cNvSpPr txBox="1">
            <a:spLocks noGrp="1"/>
          </p:cNvSpPr>
          <p:nvPr>
            <p:ph type="title" idx="4294967295"/>
          </p:nvPr>
        </p:nvSpPr>
        <p:spPr>
          <a:xfrm>
            <a:off x="1803553" y="1259073"/>
            <a:ext cx="1714500" cy="1046704"/>
          </a:xfrm>
        </p:spPr>
        <p:txBody>
          <a:bodyPr anchor="ctr" anchorCtr="1">
            <a:noAutofit/>
          </a:bodyPr>
          <a:lstStyle/>
          <a:p>
            <a:pPr lvl="0" algn="ctr">
              <a:spcAft>
                <a:spcPts val="1000"/>
              </a:spcAft>
            </a:pPr>
            <a:r>
              <a:rPr lang="en-US" sz="9000"/>
              <a:t>04</a:t>
            </a:r>
          </a:p>
        </p:txBody>
      </p:sp>
      <p:sp>
        <p:nvSpPr>
          <p:cNvPr id="5" name="Google Shape;3279;p83">
            <a:extLst>
              <a:ext uri="{FF2B5EF4-FFF2-40B4-BE49-F238E27FC236}">
                <a16:creationId xmlns:a16="http://schemas.microsoft.com/office/drawing/2014/main" id="{27DBCA9B-590B-40DB-8608-454772073169}"/>
              </a:ext>
            </a:extLst>
          </p:cNvPr>
          <p:cNvSpPr txBox="1">
            <a:spLocks noGrp="1"/>
          </p:cNvSpPr>
          <p:nvPr>
            <p:ph type="subTitle" idx="4294967295"/>
          </p:nvPr>
        </p:nvSpPr>
        <p:spPr>
          <a:xfrm>
            <a:off x="879853" y="3651537"/>
            <a:ext cx="3561898" cy="387001"/>
          </a:xfrm>
        </p:spPr>
        <p:txBody>
          <a:bodyPr anchor="ctr" anchorCtr="1">
            <a:noAutofit/>
          </a:bodyPr>
          <a:lstStyle/>
          <a:p>
            <a:pPr marL="0" lvl="0" indent="0" algn="ctr">
              <a:lnSpc>
                <a:spcPct val="100000"/>
              </a:lnSpc>
              <a:buNone/>
            </a:pPr>
            <a:r>
              <a:rPr lang="en-US" sz="1600"/>
              <a:t>You can enter a subtitle here if you need it</a:t>
            </a:r>
          </a:p>
        </p:txBody>
      </p:sp>
      <p:pic>
        <p:nvPicPr>
          <p:cNvPr id="6" name="Imagen 3">
            <a:extLst>
              <a:ext uri="{FF2B5EF4-FFF2-40B4-BE49-F238E27FC236}">
                <a16:creationId xmlns:a16="http://schemas.microsoft.com/office/drawing/2014/main" id="{A6FA2E69-C9CB-4F0E-81C6-F0684C557E34}"/>
              </a:ext>
            </a:extLst>
          </p:cNvPr>
          <p:cNvPicPr>
            <a:picLocks noChangeAspect="1"/>
          </p:cNvPicPr>
          <p:nvPr/>
        </p:nvPicPr>
        <p:blipFill>
          <a:blip r:embed="rId3"/>
          <a:stretch>
            <a:fillRect/>
          </a:stretch>
        </p:blipFill>
        <p:spPr>
          <a:xfrm>
            <a:off x="3415503" y="-1846219"/>
            <a:ext cx="6289115" cy="8956959"/>
          </a:xfrm>
          <a:prstGeom prst="rect">
            <a:avLst/>
          </a:prstGeom>
          <a:noFill/>
          <a:ln cap="flat">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Google Shape;3343;p85">
            <a:extLst>
              <a:ext uri="{FF2B5EF4-FFF2-40B4-BE49-F238E27FC236}">
                <a16:creationId xmlns:a16="http://schemas.microsoft.com/office/drawing/2014/main" id="{47E48FC1-A418-4EDF-8DD5-0C256C3EABBC}"/>
              </a:ext>
            </a:extLst>
          </p:cNvPr>
          <p:cNvSpPr/>
          <p:nvPr/>
        </p:nvSpPr>
        <p:spPr>
          <a:xfrm>
            <a:off x="539998" y="4078114"/>
            <a:ext cx="7988564"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3" name="Google Shape;3307;p84">
            <a:extLst>
              <a:ext uri="{FF2B5EF4-FFF2-40B4-BE49-F238E27FC236}">
                <a16:creationId xmlns:a16="http://schemas.microsoft.com/office/drawing/2014/main" id="{9C55A09A-A27F-4745-8FA5-A87799510E25}"/>
              </a:ext>
            </a:extLst>
          </p:cNvPr>
          <p:cNvSpPr txBox="1">
            <a:spLocks noGrp="1"/>
          </p:cNvSpPr>
          <p:nvPr>
            <p:ph type="title"/>
          </p:nvPr>
        </p:nvSpPr>
        <p:spPr>
          <a:xfrm>
            <a:off x="499573" y="735104"/>
            <a:ext cx="7707002" cy="360602"/>
          </a:xfrm>
        </p:spPr>
        <p:txBody>
          <a:bodyPr/>
          <a:lstStyle/>
          <a:p>
            <a:pPr marL="457200" lvl="0"/>
            <a:r>
              <a:rPr lang="en-US"/>
              <a:t>Sales &amp; strategy plan</a:t>
            </a:r>
          </a:p>
        </p:txBody>
      </p:sp>
      <p:sp>
        <p:nvSpPr>
          <p:cNvPr id="4" name="Google Shape;3308;p84">
            <a:extLst>
              <a:ext uri="{FF2B5EF4-FFF2-40B4-BE49-F238E27FC236}">
                <a16:creationId xmlns:a16="http://schemas.microsoft.com/office/drawing/2014/main" id="{DFECCF65-B7A0-4BB7-873B-BBBC712BB124}"/>
              </a:ext>
            </a:extLst>
          </p:cNvPr>
          <p:cNvSpPr/>
          <p:nvPr/>
        </p:nvSpPr>
        <p:spPr>
          <a:xfrm>
            <a:off x="1451399" y="1659480"/>
            <a:ext cx="6570375"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3A1603"/>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5" name="Google Shape;3309;p84">
            <a:extLst>
              <a:ext uri="{FF2B5EF4-FFF2-40B4-BE49-F238E27FC236}">
                <a16:creationId xmlns:a16="http://schemas.microsoft.com/office/drawing/2014/main" id="{3D8EBDA7-A241-42FF-B005-055F534CFB76}"/>
              </a:ext>
            </a:extLst>
          </p:cNvPr>
          <p:cNvSpPr txBox="1"/>
          <p:nvPr/>
        </p:nvSpPr>
        <p:spPr>
          <a:xfrm>
            <a:off x="1928277" y="1758135"/>
            <a:ext cx="5540998" cy="371703"/>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F6EDE6"/>
                </a:solidFill>
                <a:uFillTx/>
                <a:latin typeface="Rakkas"/>
                <a:ea typeface="Rakkas"/>
                <a:cs typeface="Rakkas"/>
              </a:rPr>
              <a:t>Annual Plan Strategy</a:t>
            </a:r>
          </a:p>
        </p:txBody>
      </p:sp>
      <p:sp>
        <p:nvSpPr>
          <p:cNvPr id="6" name="Google Shape;3310;p84">
            <a:extLst>
              <a:ext uri="{FF2B5EF4-FFF2-40B4-BE49-F238E27FC236}">
                <a16:creationId xmlns:a16="http://schemas.microsoft.com/office/drawing/2014/main" id="{904642F6-05E0-4FCC-AE9F-DA1CB7A66E7E}"/>
              </a:ext>
            </a:extLst>
          </p:cNvPr>
          <p:cNvSpPr/>
          <p:nvPr/>
        </p:nvSpPr>
        <p:spPr>
          <a:xfrm>
            <a:off x="1324965" y="2640330"/>
            <a:ext cx="2133660"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311;p84">
            <a:extLst>
              <a:ext uri="{FF2B5EF4-FFF2-40B4-BE49-F238E27FC236}">
                <a16:creationId xmlns:a16="http://schemas.microsoft.com/office/drawing/2014/main" id="{5B73978E-E5B7-4230-B4A9-5779C0982DC2}"/>
              </a:ext>
            </a:extLst>
          </p:cNvPr>
          <p:cNvSpPr txBox="1">
            <a:spLocks noGrp="1"/>
          </p:cNvSpPr>
          <p:nvPr>
            <p:ph type="title" idx="4294967295"/>
          </p:nvPr>
        </p:nvSpPr>
        <p:spPr>
          <a:xfrm>
            <a:off x="1379509" y="2725305"/>
            <a:ext cx="2025002" cy="457803"/>
          </a:xfrm>
        </p:spPr>
        <p:txBody>
          <a:bodyPr anchor="ctr" anchorCtr="1">
            <a:noAutofit/>
          </a:bodyPr>
          <a:lstStyle/>
          <a:p>
            <a:pPr lvl="0" algn="ctr"/>
            <a:r>
              <a:rPr lang="en-US" sz="2400"/>
              <a:t>Income</a:t>
            </a:r>
          </a:p>
        </p:txBody>
      </p:sp>
      <p:sp>
        <p:nvSpPr>
          <p:cNvPr id="8" name="Google Shape;3312;p84">
            <a:extLst>
              <a:ext uri="{FF2B5EF4-FFF2-40B4-BE49-F238E27FC236}">
                <a16:creationId xmlns:a16="http://schemas.microsoft.com/office/drawing/2014/main" id="{BFE88249-07F4-42EF-9767-818A5D1880EA}"/>
              </a:ext>
            </a:extLst>
          </p:cNvPr>
          <p:cNvSpPr/>
          <p:nvPr/>
        </p:nvSpPr>
        <p:spPr>
          <a:xfrm>
            <a:off x="3631932" y="2640330"/>
            <a:ext cx="2133660"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3313;p84">
            <a:extLst>
              <a:ext uri="{FF2B5EF4-FFF2-40B4-BE49-F238E27FC236}">
                <a16:creationId xmlns:a16="http://schemas.microsoft.com/office/drawing/2014/main" id="{A3D9B75F-792F-437C-A1B5-815879098C0E}"/>
              </a:ext>
            </a:extLst>
          </p:cNvPr>
          <p:cNvSpPr txBox="1">
            <a:spLocks noGrp="1"/>
          </p:cNvSpPr>
          <p:nvPr>
            <p:ph type="title" idx="4294967295"/>
          </p:nvPr>
        </p:nvSpPr>
        <p:spPr>
          <a:xfrm>
            <a:off x="3686485" y="2725305"/>
            <a:ext cx="2025002" cy="457803"/>
          </a:xfrm>
        </p:spPr>
        <p:txBody>
          <a:bodyPr anchor="ctr" anchorCtr="1">
            <a:noAutofit/>
          </a:bodyPr>
          <a:lstStyle/>
          <a:p>
            <a:pPr lvl="0" algn="ctr"/>
            <a:r>
              <a:rPr lang="en-US" sz="2400"/>
              <a:t>Cash</a:t>
            </a:r>
          </a:p>
        </p:txBody>
      </p:sp>
      <p:sp>
        <p:nvSpPr>
          <p:cNvPr id="10" name="Google Shape;3314;p84">
            <a:extLst>
              <a:ext uri="{FF2B5EF4-FFF2-40B4-BE49-F238E27FC236}">
                <a16:creationId xmlns:a16="http://schemas.microsoft.com/office/drawing/2014/main" id="{61CBD090-52DF-4E2D-979D-D301F6EDE277}"/>
              </a:ext>
            </a:extLst>
          </p:cNvPr>
          <p:cNvSpPr/>
          <p:nvPr/>
        </p:nvSpPr>
        <p:spPr>
          <a:xfrm>
            <a:off x="5911513" y="2661745"/>
            <a:ext cx="2133660" cy="627726"/>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315;p84">
            <a:extLst>
              <a:ext uri="{FF2B5EF4-FFF2-40B4-BE49-F238E27FC236}">
                <a16:creationId xmlns:a16="http://schemas.microsoft.com/office/drawing/2014/main" id="{EBC7DE4B-239B-439A-A2F6-0737CDA3E2D0}"/>
              </a:ext>
            </a:extLst>
          </p:cNvPr>
          <p:cNvSpPr txBox="1">
            <a:spLocks noGrp="1"/>
          </p:cNvSpPr>
          <p:nvPr>
            <p:ph type="title" idx="4294967295"/>
          </p:nvPr>
        </p:nvSpPr>
        <p:spPr>
          <a:xfrm>
            <a:off x="5993462" y="2725305"/>
            <a:ext cx="2025002" cy="457803"/>
          </a:xfrm>
        </p:spPr>
        <p:txBody>
          <a:bodyPr anchor="ctr" anchorCtr="1">
            <a:noAutofit/>
          </a:bodyPr>
          <a:lstStyle/>
          <a:p>
            <a:pPr lvl="0" algn="ctr"/>
            <a:r>
              <a:rPr lang="en-US" sz="2400"/>
              <a:t>Balance</a:t>
            </a:r>
          </a:p>
        </p:txBody>
      </p:sp>
      <p:sp>
        <p:nvSpPr>
          <p:cNvPr id="12" name="Google Shape;3317;p84">
            <a:extLst>
              <a:ext uri="{FF2B5EF4-FFF2-40B4-BE49-F238E27FC236}">
                <a16:creationId xmlns:a16="http://schemas.microsoft.com/office/drawing/2014/main" id="{EB2A5A12-C542-45B7-8B6F-719438A3952C}"/>
              </a:ext>
            </a:extLst>
          </p:cNvPr>
          <p:cNvSpPr/>
          <p:nvPr/>
        </p:nvSpPr>
        <p:spPr>
          <a:xfrm>
            <a:off x="3632042" y="3424885"/>
            <a:ext cx="2133660" cy="1291754"/>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319;p84">
            <a:extLst>
              <a:ext uri="{FF2B5EF4-FFF2-40B4-BE49-F238E27FC236}">
                <a16:creationId xmlns:a16="http://schemas.microsoft.com/office/drawing/2014/main" id="{738E09FB-0226-4180-B1DE-CFAC2B78F90E}"/>
              </a:ext>
            </a:extLst>
          </p:cNvPr>
          <p:cNvSpPr txBox="1">
            <a:spLocks noGrp="1"/>
          </p:cNvSpPr>
          <p:nvPr>
            <p:ph type="subTitle" idx="4294967295"/>
          </p:nvPr>
        </p:nvSpPr>
        <p:spPr>
          <a:xfrm>
            <a:off x="1443938" y="3580433"/>
            <a:ext cx="1895697" cy="1000801"/>
          </a:xfrm>
        </p:spPr>
        <p:txBody>
          <a:bodyPr anchorCtr="1">
            <a:noAutofit/>
          </a:bodyPr>
          <a:lstStyle/>
          <a:p>
            <a:pPr marL="0" lvl="0" indent="0" algn="ctr">
              <a:spcAft>
                <a:spcPts val="1200"/>
              </a:spcAft>
              <a:buNone/>
            </a:pPr>
            <a:r>
              <a:rPr lang="en-US" sz="1600"/>
              <a:t>Saturn is a gas giant made of hydrogen and helium and rings</a:t>
            </a:r>
          </a:p>
        </p:txBody>
      </p:sp>
      <p:sp>
        <p:nvSpPr>
          <p:cNvPr id="14" name="Google Shape;3320;p84">
            <a:extLst>
              <a:ext uri="{FF2B5EF4-FFF2-40B4-BE49-F238E27FC236}">
                <a16:creationId xmlns:a16="http://schemas.microsoft.com/office/drawing/2014/main" id="{61FF7FBE-0775-47C2-926A-5A834DBB53D4}"/>
              </a:ext>
            </a:extLst>
          </p:cNvPr>
          <p:cNvSpPr txBox="1">
            <a:spLocks noGrp="1"/>
          </p:cNvSpPr>
          <p:nvPr>
            <p:ph type="subTitle" idx="4294967295"/>
          </p:nvPr>
        </p:nvSpPr>
        <p:spPr>
          <a:xfrm>
            <a:off x="6058110" y="3580433"/>
            <a:ext cx="1895697" cy="1000801"/>
          </a:xfrm>
        </p:spPr>
        <p:txBody>
          <a:bodyPr anchorCtr="1">
            <a:noAutofit/>
          </a:bodyPr>
          <a:lstStyle/>
          <a:p>
            <a:pPr marL="0" lvl="0" indent="0" algn="ctr">
              <a:spcAft>
                <a:spcPts val="1200"/>
              </a:spcAft>
              <a:buNone/>
            </a:pPr>
            <a:r>
              <a:rPr lang="en-US" sz="1600"/>
              <a:t>Jupiter is a gas giant and the biggest planet in the System</a:t>
            </a:r>
          </a:p>
        </p:txBody>
      </p:sp>
      <p:sp>
        <p:nvSpPr>
          <p:cNvPr id="15" name="Google Shape;3321;p84">
            <a:extLst>
              <a:ext uri="{FF2B5EF4-FFF2-40B4-BE49-F238E27FC236}">
                <a16:creationId xmlns:a16="http://schemas.microsoft.com/office/drawing/2014/main" id="{93379C13-F758-4AAC-9103-10BFB8CC46B6}"/>
              </a:ext>
            </a:extLst>
          </p:cNvPr>
          <p:cNvSpPr txBox="1">
            <a:spLocks noGrp="1"/>
          </p:cNvSpPr>
          <p:nvPr>
            <p:ph type="subTitle" idx="4294967295"/>
          </p:nvPr>
        </p:nvSpPr>
        <p:spPr>
          <a:xfrm>
            <a:off x="3751024" y="3580433"/>
            <a:ext cx="1895697" cy="1000801"/>
          </a:xfrm>
        </p:spPr>
        <p:txBody>
          <a:bodyPr anchorCtr="1">
            <a:noAutofit/>
          </a:bodyPr>
          <a:lstStyle/>
          <a:p>
            <a:pPr marL="0" lvl="0" indent="0" algn="ctr">
              <a:spcAft>
                <a:spcPts val="1200"/>
              </a:spcAft>
              <a:buNone/>
            </a:pPr>
            <a:r>
              <a:rPr lang="en-US" sz="1600"/>
              <a:t>Mercury is the closest planet to the Sun and the smallest one</a:t>
            </a:r>
          </a:p>
        </p:txBody>
      </p:sp>
      <p:grpSp>
        <p:nvGrpSpPr>
          <p:cNvPr id="16" name="Google Shape;3322;p84">
            <a:extLst>
              <a:ext uri="{FF2B5EF4-FFF2-40B4-BE49-F238E27FC236}">
                <a16:creationId xmlns:a16="http://schemas.microsoft.com/office/drawing/2014/main" id="{013A90A0-1E3C-49A7-9EC1-3F77065833AD}"/>
              </a:ext>
            </a:extLst>
          </p:cNvPr>
          <p:cNvGrpSpPr/>
          <p:nvPr/>
        </p:nvGrpSpPr>
        <p:grpSpPr>
          <a:xfrm>
            <a:off x="2331867" y="2226948"/>
            <a:ext cx="4733811" cy="420275"/>
            <a:chOff x="2331867" y="2226948"/>
            <a:chExt cx="4733811" cy="420275"/>
          </a:xfrm>
        </p:grpSpPr>
        <p:sp>
          <p:nvSpPr>
            <p:cNvPr id="17" name="Google Shape;3323;p84">
              <a:extLst>
                <a:ext uri="{FF2B5EF4-FFF2-40B4-BE49-F238E27FC236}">
                  <a16:creationId xmlns:a16="http://schemas.microsoft.com/office/drawing/2014/main" id="{449D332A-60CC-435F-B841-84A2D4885084}"/>
                </a:ext>
              </a:extLst>
            </p:cNvPr>
            <p:cNvSpPr/>
            <p:nvPr/>
          </p:nvSpPr>
          <p:spPr>
            <a:xfrm rot="5400013">
              <a:off x="6958483" y="2540029"/>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324;p84">
              <a:extLst>
                <a:ext uri="{FF2B5EF4-FFF2-40B4-BE49-F238E27FC236}">
                  <a16:creationId xmlns:a16="http://schemas.microsoft.com/office/drawing/2014/main" id="{E16A19F9-8BF0-4034-9A4C-D7F82A334BA2}"/>
                </a:ext>
              </a:extLst>
            </p:cNvPr>
            <p:cNvSpPr/>
            <p:nvPr/>
          </p:nvSpPr>
          <p:spPr>
            <a:xfrm rot="5400013">
              <a:off x="4650702" y="2540029"/>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325;p84">
              <a:extLst>
                <a:ext uri="{FF2B5EF4-FFF2-40B4-BE49-F238E27FC236}">
                  <a16:creationId xmlns:a16="http://schemas.microsoft.com/office/drawing/2014/main" id="{CD23192F-5463-4D12-9A81-6F8891D098E5}"/>
                </a:ext>
              </a:extLst>
            </p:cNvPr>
            <p:cNvSpPr/>
            <p:nvPr/>
          </p:nvSpPr>
          <p:spPr>
            <a:xfrm rot="5400013">
              <a:off x="2344046" y="2540029"/>
              <a:ext cx="95015" cy="119374"/>
            </a:xfrm>
            <a:custGeom>
              <a:avLst/>
              <a:gdLst>
                <a:gd name="f0" fmla="val w"/>
                <a:gd name="f1" fmla="val h"/>
                <a:gd name="f2" fmla="val 0"/>
                <a:gd name="f3" fmla="val 4094"/>
                <a:gd name="f4" fmla="val 5144"/>
                <a:gd name="f5" fmla="val 4093"/>
                <a:gd name="f6" fmla="val 3332"/>
                <a:gd name="f7" fmla="val 2572"/>
                <a:gd name="f8" fmla="val 1775"/>
                <a:gd name="f9" fmla="*/ f0 1 4094"/>
                <a:gd name="f10" fmla="*/ f1 1 5144"/>
                <a:gd name="f11" fmla="val f2"/>
                <a:gd name="f12" fmla="val f3"/>
                <a:gd name="f13" fmla="val f4"/>
                <a:gd name="f14" fmla="+- f13 0 f11"/>
                <a:gd name="f15" fmla="+- f12 0 f11"/>
                <a:gd name="f16" fmla="*/ f15 1 4094"/>
                <a:gd name="f17" fmla="*/ f14 1 514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94" h="5144">
                  <a:moveTo>
                    <a:pt x="f2" y="f2"/>
                  </a:moveTo>
                  <a:lnTo>
                    <a:pt x="f2" y="f4"/>
                  </a:lnTo>
                  <a:cubicBezTo>
                    <a:pt x="f2" y="f4"/>
                    <a:pt x="f5" y="f6"/>
                    <a:pt x="f5" y="f7"/>
                  </a:cubicBezTo>
                  <a:cubicBezTo>
                    <a:pt x="f5" y="f8"/>
                    <a:pt x="f2" y="f2"/>
                    <a:pt x="f2"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3326;p84">
              <a:extLst>
                <a:ext uri="{FF2B5EF4-FFF2-40B4-BE49-F238E27FC236}">
                  <a16:creationId xmlns:a16="http://schemas.microsoft.com/office/drawing/2014/main" id="{36E28D39-1898-48A5-B61A-CC62F67E2799}"/>
                </a:ext>
              </a:extLst>
            </p:cNvPr>
            <p:cNvSpPr/>
            <p:nvPr/>
          </p:nvSpPr>
          <p:spPr>
            <a:xfrm rot="5400013">
              <a:off x="6921057" y="2461775"/>
              <a:ext cx="17119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3327;p84">
              <a:extLst>
                <a:ext uri="{FF2B5EF4-FFF2-40B4-BE49-F238E27FC236}">
                  <a16:creationId xmlns:a16="http://schemas.microsoft.com/office/drawing/2014/main" id="{5452561E-DBB6-46C9-9C16-133C1BA81482}"/>
                </a:ext>
              </a:extLst>
            </p:cNvPr>
            <p:cNvSpPr/>
            <p:nvPr/>
          </p:nvSpPr>
          <p:spPr>
            <a:xfrm rot="5400013">
              <a:off x="2305943" y="2461775"/>
              <a:ext cx="171193"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3328;p84">
              <a:extLst>
                <a:ext uri="{FF2B5EF4-FFF2-40B4-BE49-F238E27FC236}">
                  <a16:creationId xmlns:a16="http://schemas.microsoft.com/office/drawing/2014/main" id="{0C9F0AA2-71D7-4FC8-B2A6-49E91F7136BD}"/>
                </a:ext>
              </a:extLst>
            </p:cNvPr>
            <p:cNvSpPr/>
            <p:nvPr/>
          </p:nvSpPr>
          <p:spPr>
            <a:xfrm rot="5400013">
              <a:off x="4526024" y="2380219"/>
              <a:ext cx="333938"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3329;p84">
              <a:extLst>
                <a:ext uri="{FF2B5EF4-FFF2-40B4-BE49-F238E27FC236}">
                  <a16:creationId xmlns:a16="http://schemas.microsoft.com/office/drawing/2014/main" id="{00180F39-0966-4BAC-9D79-8CE442C577B3}"/>
                </a:ext>
              </a:extLst>
            </p:cNvPr>
            <p:cNvSpPr/>
            <p:nvPr/>
          </p:nvSpPr>
          <p:spPr>
            <a:xfrm rot="10799991">
              <a:off x="2382405" y="2388604"/>
              <a:ext cx="4646916" cy="27395"/>
            </a:xfrm>
            <a:custGeom>
              <a:avLst/>
              <a:gdLst>
                <a:gd name="f0" fmla="val w"/>
                <a:gd name="f1" fmla="val h"/>
                <a:gd name="f2" fmla="val 0"/>
                <a:gd name="f3" fmla="val 281802"/>
                <a:gd name="f4" fmla="val 1181"/>
                <a:gd name="f5" fmla="val 267663"/>
                <a:gd name="f6" fmla="val 264901"/>
                <a:gd name="f7" fmla="val 262138"/>
                <a:gd name="f8" fmla="val 15"/>
                <a:gd name="f9" fmla="val 259381"/>
                <a:gd name="f10" fmla="val 33903"/>
                <a:gd name="f11" fmla="val 30589"/>
                <a:gd name="f12" fmla="val 27275"/>
                <a:gd name="f13" fmla="val 6"/>
                <a:gd name="f14" fmla="val 23960"/>
                <a:gd name="f15" fmla="val 20646"/>
                <a:gd name="f16" fmla="val 17332"/>
                <a:gd name="f17" fmla="val 14018"/>
                <a:gd name="f18" fmla="val 52"/>
                <a:gd name="f19" fmla="val 9852"/>
                <a:gd name="f20" fmla="val 124"/>
                <a:gd name="f21" fmla="val 5723"/>
                <a:gd name="f22" fmla="val 414"/>
                <a:gd name="f23" fmla="val 1558"/>
                <a:gd name="f24" fmla="val 450"/>
                <a:gd name="f25" fmla="val 181"/>
                <a:gd name="f26" fmla="val 109"/>
                <a:gd name="f27" fmla="val 631"/>
                <a:gd name="f28" fmla="val 3296"/>
                <a:gd name="f29" fmla="val 6520"/>
                <a:gd name="f30" fmla="val 812"/>
                <a:gd name="f31" fmla="val 9707"/>
                <a:gd name="f32" fmla="val 957"/>
                <a:gd name="f33" fmla="val 12984"/>
                <a:gd name="f34" fmla="val 1094"/>
                <a:gd name="f35" fmla="val 16261"/>
                <a:gd name="f36" fmla="val 1125"/>
                <a:gd name="f37" fmla="val 19537"/>
                <a:gd name="f38" fmla="val 22346"/>
                <a:gd name="f39" fmla="val 25154"/>
                <a:gd name="f40" fmla="val 1102"/>
                <a:gd name="f41" fmla="val 27963"/>
                <a:gd name="f42" fmla="val 181976"/>
                <a:gd name="f43" fmla="val 199623"/>
                <a:gd name="f44" fmla="val 217283"/>
                <a:gd name="f45" fmla="val 1180"/>
                <a:gd name="f46" fmla="val 234941"/>
                <a:gd name="f47" fmla="val 246712"/>
                <a:gd name="f48" fmla="val 258483"/>
                <a:gd name="f49" fmla="val 1146"/>
                <a:gd name="f50" fmla="val 270247"/>
                <a:gd name="f51" fmla="val 1030"/>
                <a:gd name="f52" fmla="val 273869"/>
                <a:gd name="f53" fmla="val 993"/>
                <a:gd name="f54" fmla="val 277528"/>
                <a:gd name="f55" fmla="val 281186"/>
                <a:gd name="f56" fmla="val 281404"/>
                <a:gd name="f57" fmla="val 269"/>
                <a:gd name="f58" fmla="val 281440"/>
                <a:gd name="f59" fmla="val 276867"/>
                <a:gd name="f60" fmla="val 43"/>
                <a:gd name="f61" fmla="val 272266"/>
                <a:gd name="f62" fmla="*/ f0 1 281802"/>
                <a:gd name="f63" fmla="*/ f1 1 1181"/>
                <a:gd name="f64" fmla="val f2"/>
                <a:gd name="f65" fmla="val f3"/>
                <a:gd name="f66" fmla="val f4"/>
                <a:gd name="f67" fmla="+- f66 0 f64"/>
                <a:gd name="f68" fmla="+- f65 0 f64"/>
                <a:gd name="f69" fmla="*/ f68 1 281802"/>
                <a:gd name="f70" fmla="*/ f67 1 1181"/>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281802" h="1181">
                  <a:moveTo>
                    <a:pt x="f5" y="f2"/>
                  </a:moveTo>
                  <a:cubicBezTo>
                    <a:pt x="f6" y="f2"/>
                    <a:pt x="f7" y="f8"/>
                    <a:pt x="f9" y="f8"/>
                  </a:cubicBezTo>
                  <a:lnTo>
                    <a:pt x="f10" y="f8"/>
                  </a:lnTo>
                  <a:cubicBezTo>
                    <a:pt x="f11" y="f8"/>
                    <a:pt x="f12" y="f13"/>
                    <a:pt x="f14" y="f13"/>
                  </a:cubicBezTo>
                  <a:cubicBezTo>
                    <a:pt x="f15" y="f13"/>
                    <a:pt x="f16" y="f8"/>
                    <a:pt x="f17" y="f18"/>
                  </a:cubicBezTo>
                  <a:cubicBezTo>
                    <a:pt x="f19" y="f20"/>
                    <a:pt x="f21" y="f22"/>
                    <a:pt x="f23" y="f24"/>
                  </a:cubicBezTo>
                  <a:lnTo>
                    <a:pt x="f25" y="f24"/>
                  </a:lnTo>
                  <a:cubicBezTo>
                    <a:pt x="f26" y="f24"/>
                    <a:pt x="f2" y="f27"/>
                    <a:pt x="f26" y="f27"/>
                  </a:cubicBezTo>
                  <a:cubicBezTo>
                    <a:pt x="f28" y="f27"/>
                    <a:pt x="f29" y="f30"/>
                    <a:pt x="f31" y="f32"/>
                  </a:cubicBezTo>
                  <a:cubicBezTo>
                    <a:pt x="f33" y="f34"/>
                    <a:pt x="f35" y="f36"/>
                    <a:pt x="f37" y="f36"/>
                  </a:cubicBezTo>
                  <a:cubicBezTo>
                    <a:pt x="f38" y="f36"/>
                    <a:pt x="f39" y="f40"/>
                    <a:pt x="f41" y="f40"/>
                  </a:cubicBezTo>
                  <a:lnTo>
                    <a:pt x="f42" y="f40"/>
                  </a:lnTo>
                  <a:cubicBezTo>
                    <a:pt x="f43" y="f40"/>
                    <a:pt x="f44" y="f45"/>
                    <a:pt x="f46" y="f45"/>
                  </a:cubicBezTo>
                  <a:cubicBezTo>
                    <a:pt x="f47" y="f45"/>
                    <a:pt x="f48" y="f49"/>
                    <a:pt x="f50" y="f51"/>
                  </a:cubicBezTo>
                  <a:cubicBezTo>
                    <a:pt x="f52" y="f53"/>
                    <a:pt x="f54" y="f53"/>
                    <a:pt x="f55" y="f30"/>
                  </a:cubicBezTo>
                  <a:cubicBezTo>
                    <a:pt x="f56" y="f30"/>
                    <a:pt x="f3" y="f57"/>
                    <a:pt x="f58" y="f57"/>
                  </a:cubicBezTo>
                  <a:cubicBezTo>
                    <a:pt x="f59" y="f60"/>
                    <a:pt x="f61" y="f2"/>
                    <a:pt x="f5" y="f2"/>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24" name="Imagen 1">
            <a:extLst>
              <a:ext uri="{FF2B5EF4-FFF2-40B4-BE49-F238E27FC236}">
                <a16:creationId xmlns:a16="http://schemas.microsoft.com/office/drawing/2014/main" id="{DFC57A94-68AD-432D-BF79-A9D5C8962AB5}"/>
              </a:ext>
            </a:extLst>
          </p:cNvPr>
          <p:cNvPicPr>
            <a:picLocks noChangeAspect="1"/>
          </p:cNvPicPr>
          <p:nvPr/>
        </p:nvPicPr>
        <p:blipFill>
          <a:blip r:embed="rId3"/>
          <a:stretch>
            <a:fillRect/>
          </a:stretch>
        </p:blipFill>
        <p:spPr>
          <a:xfrm>
            <a:off x="6782159" y="3218367"/>
            <a:ext cx="392369" cy="413025"/>
          </a:xfrm>
          <a:prstGeom prst="rect">
            <a:avLst/>
          </a:prstGeom>
          <a:noFill/>
          <a:ln cap="flat">
            <a:noFill/>
          </a:ln>
        </p:spPr>
      </p:pic>
      <p:pic>
        <p:nvPicPr>
          <p:cNvPr id="25" name="Imagen 34">
            <a:extLst>
              <a:ext uri="{FF2B5EF4-FFF2-40B4-BE49-F238E27FC236}">
                <a16:creationId xmlns:a16="http://schemas.microsoft.com/office/drawing/2014/main" id="{DACA26E8-7F60-4CEE-9C9E-131A618B72C5}"/>
              </a:ext>
            </a:extLst>
          </p:cNvPr>
          <p:cNvPicPr>
            <a:picLocks noChangeAspect="1"/>
          </p:cNvPicPr>
          <p:nvPr/>
        </p:nvPicPr>
        <p:blipFill>
          <a:blip r:embed="rId3"/>
          <a:stretch>
            <a:fillRect/>
          </a:stretch>
        </p:blipFill>
        <p:spPr>
          <a:xfrm>
            <a:off x="4496808" y="3243075"/>
            <a:ext cx="392369" cy="413025"/>
          </a:xfrm>
          <a:prstGeom prst="rect">
            <a:avLst/>
          </a:prstGeom>
          <a:noFill/>
          <a:ln cap="flat">
            <a:noFill/>
          </a:ln>
        </p:spPr>
      </p:pic>
      <p:pic>
        <p:nvPicPr>
          <p:cNvPr id="26" name="Imagen 35">
            <a:extLst>
              <a:ext uri="{FF2B5EF4-FFF2-40B4-BE49-F238E27FC236}">
                <a16:creationId xmlns:a16="http://schemas.microsoft.com/office/drawing/2014/main" id="{50DBE6E5-5F8F-4B5D-9C15-832D2D91455A}"/>
              </a:ext>
            </a:extLst>
          </p:cNvPr>
          <p:cNvPicPr>
            <a:picLocks noChangeAspect="1"/>
          </p:cNvPicPr>
          <p:nvPr/>
        </p:nvPicPr>
        <p:blipFill>
          <a:blip r:embed="rId3"/>
          <a:stretch>
            <a:fillRect/>
          </a:stretch>
        </p:blipFill>
        <p:spPr>
          <a:xfrm>
            <a:off x="2195355" y="3217737"/>
            <a:ext cx="392369" cy="413025"/>
          </a:xfrm>
          <a:prstGeom prst="rect">
            <a:avLst/>
          </a:prstGeom>
          <a:noFill/>
          <a:ln cap="flat">
            <a:noFill/>
          </a:ln>
        </p:spPr>
      </p:pic>
      <p:grpSp>
        <p:nvGrpSpPr>
          <p:cNvPr id="27" name="Grupo 8">
            <a:extLst>
              <a:ext uri="{FF2B5EF4-FFF2-40B4-BE49-F238E27FC236}">
                <a16:creationId xmlns:a16="http://schemas.microsoft.com/office/drawing/2014/main" id="{A78413F6-7864-420F-9055-1CAC1AF93CC3}"/>
              </a:ext>
            </a:extLst>
          </p:cNvPr>
          <p:cNvGrpSpPr/>
          <p:nvPr/>
        </p:nvGrpSpPr>
        <p:grpSpPr>
          <a:xfrm>
            <a:off x="427701" y="159754"/>
            <a:ext cx="8373663" cy="377811"/>
            <a:chOff x="427701" y="159754"/>
            <a:chExt cx="8373663" cy="377811"/>
          </a:xfrm>
        </p:grpSpPr>
        <p:sp>
          <p:nvSpPr>
            <p:cNvPr id="28" name="Forma libre: forma 6">
              <a:extLst>
                <a:ext uri="{FF2B5EF4-FFF2-40B4-BE49-F238E27FC236}">
                  <a16:creationId xmlns:a16="http://schemas.microsoft.com/office/drawing/2014/main" id="{0207E27B-2F26-4F79-B4DA-AD8BBB68CCC2}"/>
                </a:ext>
              </a:extLst>
            </p:cNvPr>
            <p:cNvSpPr/>
            <p:nvPr/>
          </p:nvSpPr>
          <p:spPr>
            <a:xfrm>
              <a:off x="427701" y="159754"/>
              <a:ext cx="8179737" cy="377811"/>
            </a:xfrm>
            <a:custGeom>
              <a:avLst/>
              <a:gdLst>
                <a:gd name="f0" fmla="val 10800000"/>
                <a:gd name="f1" fmla="val 5400000"/>
                <a:gd name="f2" fmla="val 180"/>
                <a:gd name="f3" fmla="val w"/>
                <a:gd name="f4" fmla="val h"/>
                <a:gd name="f5" fmla="val 0"/>
                <a:gd name="f6" fmla="val 8179741"/>
                <a:gd name="f7" fmla="val 377812"/>
                <a:gd name="f8" fmla="val 4041238"/>
                <a:gd name="f9" fmla="val 112726"/>
                <a:gd name="f10" fmla="val 4043986"/>
                <a:gd name="f11" fmla="val 105079"/>
                <a:gd name="f12" fmla="val 4045897"/>
                <a:gd name="f13" fmla="val 97671"/>
                <a:gd name="f14" fmla="val 4049124"/>
                <a:gd name="f15" fmla="val 90741"/>
                <a:gd name="f16" fmla="val 4065731"/>
                <a:gd name="f17" fmla="val 55016"/>
                <a:gd name="f18" fmla="val 4079233"/>
                <a:gd name="f19" fmla="val 4356"/>
                <a:gd name="f20" fmla="val 4117109"/>
                <a:gd name="f21" fmla="val 174"/>
                <a:gd name="f22" fmla="val 4151042"/>
                <a:gd name="f23" fmla="val -3411"/>
                <a:gd name="f24" fmla="val 4161795"/>
                <a:gd name="f25" fmla="val 49281"/>
                <a:gd name="f26" fmla="val 4181271"/>
                <a:gd name="f27" fmla="val 78076"/>
                <a:gd name="f28" fmla="val 4191785"/>
                <a:gd name="f29" fmla="val 93728"/>
                <a:gd name="f30" fmla="val 4194055"/>
                <a:gd name="f31" fmla="val 120254"/>
                <a:gd name="f32" fmla="val 4221536"/>
                <a:gd name="f33" fmla="val 97074"/>
                <a:gd name="f34" fmla="val 4273272"/>
                <a:gd name="f35" fmla="val 53343"/>
                <a:gd name="f36" fmla="val 4315091"/>
                <a:gd name="f37" fmla="val 70907"/>
                <a:gd name="f38" fmla="val 4354998"/>
                <a:gd name="f39" fmla="val 116311"/>
                <a:gd name="f40" fmla="val 4378655"/>
                <a:gd name="f41" fmla="val 143314"/>
                <a:gd name="f42" fmla="val 4402910"/>
                <a:gd name="f43" fmla="val 181548"/>
                <a:gd name="f44" fmla="val 4442100"/>
                <a:gd name="f45" fmla="val 130529"/>
                <a:gd name="f46" fmla="val 4451659"/>
                <a:gd name="f47" fmla="val 118103"/>
                <a:gd name="f48" fmla="val 4471015"/>
                <a:gd name="f49" fmla="val 120970"/>
                <a:gd name="f50" fmla="val 4478065"/>
                <a:gd name="f51" fmla="val 134830"/>
                <a:gd name="f52" fmla="val 4498376"/>
                <a:gd name="f53" fmla="val 174498"/>
                <a:gd name="f54" fmla="val 4533863"/>
                <a:gd name="f55" fmla="val 166135"/>
                <a:gd name="f56" fmla="val 4566601"/>
                <a:gd name="f57" fmla="val 166254"/>
                <a:gd name="f58" fmla="val 4682140"/>
                <a:gd name="f59" fmla="val 166613"/>
                <a:gd name="f60" fmla="val 4797560"/>
                <a:gd name="f61" fmla="val 166971"/>
                <a:gd name="f62" fmla="val 4913099"/>
                <a:gd name="f63" fmla="val 4963760"/>
                <a:gd name="f64" fmla="val 165776"/>
                <a:gd name="f65" fmla="val 5014420"/>
                <a:gd name="f66" fmla="val 174259"/>
                <a:gd name="f67" fmla="val 5060779"/>
                <a:gd name="f68" fmla="val 136264"/>
                <a:gd name="f69" fmla="val 5083720"/>
                <a:gd name="f70" fmla="val 117505"/>
                <a:gd name="f71" fmla="val 5132468"/>
                <a:gd name="f72" fmla="val 143672"/>
                <a:gd name="f73" fmla="val 5150032"/>
                <a:gd name="f74" fmla="val 98747"/>
                <a:gd name="f75" fmla="val 5150988"/>
                <a:gd name="f76" fmla="val 96238"/>
                <a:gd name="f77" fmla="val 5164968"/>
                <a:gd name="f78" fmla="val 95282"/>
                <a:gd name="f79" fmla="val 5165446"/>
                <a:gd name="f80" fmla="val 96477"/>
                <a:gd name="f81" fmla="val 5188028"/>
                <a:gd name="f82" fmla="val 153350"/>
                <a:gd name="f83" fmla="val 5256252"/>
                <a:gd name="f84" fmla="val 114518"/>
                <a:gd name="f85" fmla="val 5288632"/>
                <a:gd name="f86" fmla="val 156337"/>
                <a:gd name="f87" fmla="val 5304642"/>
                <a:gd name="f88" fmla="val 177008"/>
                <a:gd name="f89" fmla="val 5337739"/>
                <a:gd name="f90" fmla="val 166015"/>
                <a:gd name="f91" fmla="val 5363188"/>
                <a:gd name="f92" fmla="val 6275196"/>
                <a:gd name="f93" fmla="val 166374"/>
                <a:gd name="f94" fmla="val 7187204"/>
                <a:gd name="f95" fmla="val 8099210"/>
                <a:gd name="f96" fmla="val 167210"/>
                <a:gd name="f97" fmla="val 8127528"/>
                <a:gd name="f98" fmla="val 148810"/>
                <a:gd name="f99" fmla="val 187641"/>
                <a:gd name="f100" fmla="val 226712"/>
                <a:gd name="f101" fmla="val 208670"/>
                <a:gd name="f102" fmla="val 8099091"/>
                <a:gd name="f103" fmla="val 7199032"/>
                <a:gd name="f104" fmla="val 209746"/>
                <a:gd name="f105" fmla="val 6298973"/>
                <a:gd name="f106" fmla="val 209387"/>
                <a:gd name="f107" fmla="val 5398794"/>
                <a:gd name="f108" fmla="val 209865"/>
                <a:gd name="f109" fmla="val 5350165"/>
                <a:gd name="f110" fmla="val 5302850"/>
                <a:gd name="f111" fmla="val 204727"/>
                <a:gd name="f112" fmla="val 5255894"/>
                <a:gd name="f113" fmla="val 236629"/>
                <a:gd name="f114" fmla="val 5231638"/>
                <a:gd name="f115" fmla="val 253118"/>
                <a:gd name="f116" fmla="val 5185160"/>
                <a:gd name="f117" fmla="val 234956"/>
                <a:gd name="f118" fmla="val 5167357"/>
                <a:gd name="f119" fmla="val 277731"/>
                <a:gd name="f120" fmla="val 5166521"/>
                <a:gd name="f121" fmla="val 279762"/>
                <a:gd name="f122" fmla="val 5155409"/>
                <a:gd name="f123" fmla="val 280360"/>
                <a:gd name="f124" fmla="val 5151466"/>
                <a:gd name="f125" fmla="val 277851"/>
                <a:gd name="f126" fmla="val 4953962"/>
                <a:gd name="f127" fmla="val 150483"/>
                <a:gd name="f128" fmla="val 4733756"/>
                <a:gd name="f129" fmla="val 232925"/>
                <a:gd name="f130" fmla="val 4525021"/>
                <a:gd name="f131" fmla="val 210224"/>
                <a:gd name="f132" fmla="val 4508054"/>
                <a:gd name="f133" fmla="val 208431"/>
                <a:gd name="f134" fmla="val 4495151"/>
                <a:gd name="f135" fmla="val 215839"/>
                <a:gd name="f136" fmla="val 4485473"/>
                <a:gd name="f137" fmla="val 231252"/>
                <a:gd name="f138" fmla="val 4470179"/>
                <a:gd name="f139" fmla="val 255866"/>
                <a:gd name="f140" fmla="val 4450106"/>
                <a:gd name="f141" fmla="val 255985"/>
                <a:gd name="f142" fmla="val 4431944"/>
                <a:gd name="f143" fmla="val 234837"/>
                <a:gd name="f144" fmla="val 4406734"/>
                <a:gd name="f145" fmla="val 205325"/>
                <a:gd name="f146" fmla="val 4387975"/>
                <a:gd name="f147" fmla="val 218707"/>
                <a:gd name="f148" fmla="val 4369216"/>
                <a:gd name="f149" fmla="val 241528"/>
                <a:gd name="f150" fmla="val 4326561"/>
                <a:gd name="f151" fmla="val 293622"/>
                <a:gd name="f152" fmla="val 4281875"/>
                <a:gd name="f153" fmla="val 331856"/>
                <a:gd name="f154" fmla="val 4214487"/>
                <a:gd name="f155" fmla="val 274863"/>
                <a:gd name="f156" fmla="val 4192980"/>
                <a:gd name="f157" fmla="val 256702"/>
                <a:gd name="f158" fmla="val 4190112"/>
                <a:gd name="f159" fmla="val 282510"/>
                <a:gd name="f160" fmla="val 4182943"/>
                <a:gd name="f161" fmla="val 294817"/>
                <a:gd name="f162" fmla="val 4118423"/>
                <a:gd name="f163" fmla="val 405458"/>
                <a:gd name="f164" fmla="val 4117467"/>
                <a:gd name="f165" fmla="val 406055"/>
                <a:gd name="f166" fmla="val 4051872"/>
                <a:gd name="f167" fmla="val 293144"/>
                <a:gd name="f168" fmla="val 4038012"/>
                <a:gd name="f169" fmla="val 269367"/>
                <a:gd name="f170" fmla="val 4028931"/>
                <a:gd name="f171" fmla="val 264707"/>
                <a:gd name="f172" fmla="val 4007783"/>
                <a:gd name="f173" fmla="val 282152"/>
                <a:gd name="f174" fmla="val 3959153"/>
                <a:gd name="f175" fmla="val 322178"/>
                <a:gd name="f176" fmla="val 3919605"/>
                <a:gd name="f177" fmla="val 302344"/>
                <a:gd name="f178" fmla="val 3884477"/>
                <a:gd name="f179" fmla="val 261243"/>
                <a:gd name="f180" fmla="val 3858549"/>
                <a:gd name="f181" fmla="val 230894"/>
                <a:gd name="f182" fmla="val 3833578"/>
                <a:gd name="f183" fmla="val 203294"/>
                <a:gd name="f184" fmla="val 3793671"/>
                <a:gd name="f185" fmla="val 244515"/>
                <a:gd name="f186" fmla="val 3783156"/>
                <a:gd name="f187" fmla="val 255388"/>
                <a:gd name="f188" fmla="val 3764636"/>
                <a:gd name="f189" fmla="val 255149"/>
                <a:gd name="f190" fmla="val 3756631"/>
                <a:gd name="f191" fmla="val 241647"/>
                <a:gd name="f192" fmla="val 3733332"/>
                <a:gd name="f193" fmla="val 202457"/>
                <a:gd name="f194" fmla="val 3696292"/>
                <a:gd name="f195" fmla="val 3661284"/>
                <a:gd name="f196" fmla="val 3541802"/>
                <a:gd name="f197" fmla="val 209507"/>
                <a:gd name="f198" fmla="val 3421723"/>
                <a:gd name="f199" fmla="val 216676"/>
                <a:gd name="f200" fmla="val 3303077"/>
                <a:gd name="f201" fmla="val 206998"/>
                <a:gd name="f202" fmla="val 3233658"/>
                <a:gd name="f203" fmla="val 201382"/>
                <a:gd name="f204" fmla="val 3181444"/>
                <a:gd name="f205" fmla="val 251803"/>
                <a:gd name="f206" fmla="val 3115370"/>
                <a:gd name="f207" fmla="val 243559"/>
                <a:gd name="f208" fmla="val 3060409"/>
                <a:gd name="f209" fmla="val 316682"/>
                <a:gd name="f210" fmla="val 3016678"/>
                <a:gd name="f211" fmla="val 230177"/>
                <a:gd name="f212" fmla="val 2966137"/>
                <a:gd name="f213" fmla="val 229102"/>
                <a:gd name="f214" fmla="val 2940807"/>
                <a:gd name="f215" fmla="val 228624"/>
                <a:gd name="f216" fmla="val 2908905"/>
                <a:gd name="f217" fmla="val 2876884"/>
                <a:gd name="f218" fmla="val 1996659"/>
                <a:gd name="f219" fmla="val 1116553"/>
                <a:gd name="f220" fmla="val 236328"/>
                <a:gd name="f221" fmla="val 208790"/>
                <a:gd name="f222" fmla="val 186982"/>
                <a:gd name="f223" fmla="val 151854"/>
                <a:gd name="f224" fmla="val 221335"/>
                <a:gd name="f225" fmla="val 128077"/>
                <a:gd name="f226" fmla="val 264588"/>
                <a:gd name="f227" fmla="val 122342"/>
                <a:gd name="f228" fmla="val 274983"/>
                <a:gd name="f229" fmla="val 114217"/>
                <a:gd name="f230" fmla="val 284064"/>
                <a:gd name="f231" fmla="val 106570"/>
                <a:gd name="f232" fmla="val 88170"/>
                <a:gd name="f233" fmla="val 314890"/>
                <a:gd name="f234" fmla="val 68455"/>
                <a:gd name="f235" fmla="val 337592"/>
                <a:gd name="f236" fmla="val 36195"/>
                <a:gd name="f237" fmla="val 321342"/>
                <a:gd name="f238" fmla="val 2501"/>
                <a:gd name="f239" fmla="val 304256"/>
                <a:gd name="f240" fmla="val -7296"/>
                <a:gd name="f241" fmla="val 270921"/>
                <a:gd name="f242" fmla="val 5249"/>
                <a:gd name="f243" fmla="val 239855"/>
                <a:gd name="f244" fmla="val 18990"/>
                <a:gd name="f245" fmla="val 205683"/>
                <a:gd name="f246" fmla="val 17914"/>
                <a:gd name="f247" fmla="val 177844"/>
                <a:gd name="f248" fmla="val 4891"/>
                <a:gd name="f249" fmla="val 144150"/>
                <a:gd name="f250" fmla="val -6460"/>
                <a:gd name="f251" fmla="val 114996"/>
                <a:gd name="f252" fmla="val 2023"/>
                <a:gd name="f253" fmla="val 83453"/>
                <a:gd name="f254" fmla="val 32850"/>
                <a:gd name="f255" fmla="val 66606"/>
                <a:gd name="f256" fmla="val 66424"/>
                <a:gd name="f257" fmla="val 48325"/>
                <a:gd name="f258" fmla="val 92830"/>
                <a:gd name="f259" fmla="val 66248"/>
                <a:gd name="f260" fmla="val 107765"/>
                <a:gd name="f261" fmla="val 94206"/>
                <a:gd name="f262" fmla="val 141817"/>
                <a:gd name="f263" fmla="val 157771"/>
                <a:gd name="f264" fmla="val 193792"/>
                <a:gd name="f265" fmla="val 167927"/>
                <a:gd name="f266" fmla="val 261419"/>
                <a:gd name="f267" fmla="val 167807"/>
                <a:gd name="f268" fmla="val 1131608"/>
                <a:gd name="f269" fmla="val 165657"/>
                <a:gd name="f270" fmla="val 2001796"/>
                <a:gd name="f271" fmla="val 2872105"/>
                <a:gd name="f272" fmla="val 2941165"/>
                <a:gd name="f273" fmla="val 2998517"/>
                <a:gd name="f274" fmla="val 132919"/>
                <a:gd name="f275" fmla="val 3058138"/>
                <a:gd name="f276" fmla="val 105438"/>
                <a:gd name="f277" fmla="val 3064949"/>
                <a:gd name="f278" fmla="val 102331"/>
                <a:gd name="f279" fmla="val 3077375"/>
                <a:gd name="f280" fmla="val 95521"/>
                <a:gd name="f281" fmla="val 3077495"/>
                <a:gd name="f282" fmla="val 95760"/>
                <a:gd name="f283" fmla="val 3101152"/>
                <a:gd name="f284" fmla="val 139371"/>
                <a:gd name="f285" fmla="val 3152529"/>
                <a:gd name="f286" fmla="val 120373"/>
                <a:gd name="f287" fmla="val 3183117"/>
                <a:gd name="f288" fmla="val 142119"/>
                <a:gd name="f289" fmla="val 3211792"/>
                <a:gd name="f290" fmla="val 162550"/>
                <a:gd name="f291" fmla="val 3239990"/>
                <a:gd name="f292" fmla="val 166732"/>
                <a:gd name="f293" fmla="val 3272250"/>
                <a:gd name="f294" fmla="val 3407624"/>
                <a:gd name="f295" fmla="val 3543117"/>
                <a:gd name="f296" fmla="val 3678490"/>
                <a:gd name="f297" fmla="val 3694381"/>
                <a:gd name="f298" fmla="val 3716485"/>
                <a:gd name="f299" fmla="val 170794"/>
                <a:gd name="f300" fmla="val 3724968"/>
                <a:gd name="f301" fmla="val 162431"/>
                <a:gd name="f302" fmla="val 3757945"/>
                <a:gd name="f303" fmla="val 130051"/>
                <a:gd name="f304" fmla="val 3785785"/>
                <a:gd name="f305" fmla="val 109261"/>
                <a:gd name="f306" fmla="val 3826409"/>
                <a:gd name="f307" fmla="val 153709"/>
                <a:gd name="f308" fmla="val 3838954"/>
                <a:gd name="f309" fmla="val 167330"/>
                <a:gd name="f310" fmla="val 3853531"/>
                <a:gd name="f311" fmla="val 144747"/>
                <a:gd name="f312" fmla="val 3864165"/>
                <a:gd name="f313" fmla="val 134113"/>
                <a:gd name="f314" fmla="val 3917454"/>
                <a:gd name="f315" fmla="val 81302"/>
                <a:gd name="f316" fmla="val 3976478"/>
                <a:gd name="f317" fmla="val 74173"/>
                <a:gd name="f318" fmla="+- 0 0 -90"/>
                <a:gd name="f319" fmla="*/ f3 1 8179741"/>
                <a:gd name="f320" fmla="*/ f4 1 377812"/>
                <a:gd name="f321" fmla="val f5"/>
                <a:gd name="f322" fmla="val f6"/>
                <a:gd name="f323" fmla="val f7"/>
                <a:gd name="f324" fmla="*/ f318 f0 1"/>
                <a:gd name="f325" fmla="+- f323 0 f321"/>
                <a:gd name="f326" fmla="+- f322 0 f321"/>
                <a:gd name="f327" fmla="*/ f324 1 f2"/>
                <a:gd name="f328" fmla="*/ f326 1 8179741"/>
                <a:gd name="f329" fmla="*/ f325 1 377812"/>
                <a:gd name="f330" fmla="*/ 4041238 f326 1"/>
                <a:gd name="f331" fmla="*/ 112726 f325 1"/>
                <a:gd name="f332" fmla="*/ 4049124 f326 1"/>
                <a:gd name="f333" fmla="*/ 90741 f325 1"/>
                <a:gd name="f334" fmla="*/ 4117109 f326 1"/>
                <a:gd name="f335" fmla="*/ 174 f325 1"/>
                <a:gd name="f336" fmla="*/ 4181271 f326 1"/>
                <a:gd name="f337" fmla="*/ 78076 f325 1"/>
                <a:gd name="f338" fmla="*/ 4221536 f326 1"/>
                <a:gd name="f339" fmla="*/ 97074 f325 1"/>
                <a:gd name="f340" fmla="*/ 4354998 f326 1"/>
                <a:gd name="f341" fmla="*/ 116311 f325 1"/>
                <a:gd name="f342" fmla="*/ 4442100 f326 1"/>
                <a:gd name="f343" fmla="*/ 130529 f325 1"/>
                <a:gd name="f344" fmla="*/ 4478065 f326 1"/>
                <a:gd name="f345" fmla="*/ 134830 f325 1"/>
                <a:gd name="f346" fmla="*/ 4566601 f326 1"/>
                <a:gd name="f347" fmla="*/ 166254 f325 1"/>
                <a:gd name="f348" fmla="*/ 4913099 f326 1"/>
                <a:gd name="f349" fmla="*/ 166135 f325 1"/>
                <a:gd name="f350" fmla="*/ 5060779 f326 1"/>
                <a:gd name="f351" fmla="*/ 136264 f325 1"/>
                <a:gd name="f352" fmla="*/ 5150032 f326 1"/>
                <a:gd name="f353" fmla="*/ 98747 f325 1"/>
                <a:gd name="f354" fmla="*/ 5165446 f326 1"/>
                <a:gd name="f355" fmla="*/ 96477 f325 1"/>
                <a:gd name="f356" fmla="*/ 5288632 f326 1"/>
                <a:gd name="f357" fmla="*/ 156337 f325 1"/>
                <a:gd name="f358" fmla="*/ 5363188 f326 1"/>
                <a:gd name="f359" fmla="*/ 166015 f325 1"/>
                <a:gd name="f360" fmla="*/ 8099210 f326 1"/>
                <a:gd name="f361" fmla="*/ 167210 f325 1"/>
                <a:gd name="f362" fmla="*/ 8179741 f326 1"/>
                <a:gd name="f363" fmla="*/ 187641 f325 1"/>
                <a:gd name="f364" fmla="*/ 8099091 f326 1"/>
                <a:gd name="f365" fmla="*/ 208670 f325 1"/>
                <a:gd name="f366" fmla="*/ 5398794 f326 1"/>
                <a:gd name="f367" fmla="*/ 209865 f325 1"/>
                <a:gd name="f368" fmla="*/ 5255894 f326 1"/>
                <a:gd name="f369" fmla="*/ 236629 f325 1"/>
                <a:gd name="f370" fmla="*/ 5167357 f326 1"/>
                <a:gd name="f371" fmla="*/ 277731 f325 1"/>
                <a:gd name="f372" fmla="*/ 5151466 f326 1"/>
                <a:gd name="f373" fmla="*/ 277851 f325 1"/>
                <a:gd name="f374" fmla="*/ 4525021 f326 1"/>
                <a:gd name="f375" fmla="*/ 210224 f325 1"/>
                <a:gd name="f376" fmla="*/ 4485473 f326 1"/>
                <a:gd name="f377" fmla="*/ 231252 f325 1"/>
                <a:gd name="f378" fmla="*/ 4431944 f326 1"/>
                <a:gd name="f379" fmla="*/ 234837 f325 1"/>
                <a:gd name="f380" fmla="*/ 4369216 f326 1"/>
                <a:gd name="f381" fmla="*/ 241528 f325 1"/>
                <a:gd name="f382" fmla="*/ 4214487 f326 1"/>
                <a:gd name="f383" fmla="*/ 274863 f325 1"/>
                <a:gd name="f384" fmla="*/ 4182943 f326 1"/>
                <a:gd name="f385" fmla="*/ 294817 f325 1"/>
                <a:gd name="f386" fmla="*/ 4051872 f326 1"/>
                <a:gd name="f387" fmla="*/ 293144 f325 1"/>
                <a:gd name="f388" fmla="*/ 4007783 f326 1"/>
                <a:gd name="f389" fmla="*/ 282152 f325 1"/>
                <a:gd name="f390" fmla="*/ 3884477 f326 1"/>
                <a:gd name="f391" fmla="*/ 261243 f325 1"/>
                <a:gd name="f392" fmla="*/ 3793671 f326 1"/>
                <a:gd name="f393" fmla="*/ 244515 f325 1"/>
                <a:gd name="f394" fmla="*/ 3756631 f326 1"/>
                <a:gd name="f395" fmla="*/ 241647 f325 1"/>
                <a:gd name="f396" fmla="*/ 3661284 f326 1"/>
                <a:gd name="f397" fmla="*/ 209746 f325 1"/>
                <a:gd name="f398" fmla="*/ 3303077 f326 1"/>
                <a:gd name="f399" fmla="*/ 206998 f325 1"/>
                <a:gd name="f400" fmla="*/ 3115370 f326 1"/>
                <a:gd name="f401" fmla="*/ 243559 f325 1"/>
                <a:gd name="f402" fmla="*/ 2966137 f326 1"/>
                <a:gd name="f403" fmla="*/ 229102 f325 1"/>
                <a:gd name="f404" fmla="*/ 2876884 f326 1"/>
                <a:gd name="f405" fmla="*/ 236328 f326 1"/>
                <a:gd name="f406" fmla="*/ 208790 f325 1"/>
                <a:gd name="f407" fmla="*/ 128077 f326 1"/>
                <a:gd name="f408" fmla="*/ 264588 f325 1"/>
                <a:gd name="f409" fmla="*/ 106570 f326 1"/>
                <a:gd name="f410" fmla="*/ 36195 f326 1"/>
                <a:gd name="f411" fmla="*/ 321342 f325 1"/>
                <a:gd name="f412" fmla="*/ 5249 f326 1"/>
                <a:gd name="f413" fmla="*/ 239855 f325 1"/>
                <a:gd name="f414" fmla="*/ 4891 f326 1"/>
                <a:gd name="f415" fmla="*/ 144150 f325 1"/>
                <a:gd name="f416" fmla="*/ 32850 f326 1"/>
                <a:gd name="f417" fmla="*/ 66606 f325 1"/>
                <a:gd name="f418" fmla="*/ 107765 f326 1"/>
                <a:gd name="f419" fmla="*/ 94206 f325 1"/>
                <a:gd name="f420" fmla="*/ 261419 f326 1"/>
                <a:gd name="f421" fmla="*/ 167807 f325 1"/>
                <a:gd name="f422" fmla="*/ 2872105 f326 1"/>
                <a:gd name="f423" fmla="*/ 166613 f325 1"/>
                <a:gd name="f424" fmla="*/ 3058138 f326 1"/>
                <a:gd name="f425" fmla="*/ 105438 f325 1"/>
                <a:gd name="f426" fmla="*/ 3077495 f326 1"/>
                <a:gd name="f427" fmla="*/ 95760 f325 1"/>
                <a:gd name="f428" fmla="*/ 3183117 f326 1"/>
                <a:gd name="f429" fmla="*/ 142119 f325 1"/>
                <a:gd name="f430" fmla="*/ 3272250 f326 1"/>
                <a:gd name="f431" fmla="*/ 3678490 f326 1"/>
                <a:gd name="f432" fmla="*/ 3724968 f326 1"/>
                <a:gd name="f433" fmla="*/ 162431 f325 1"/>
                <a:gd name="f434" fmla="*/ 3826409 f326 1"/>
                <a:gd name="f435" fmla="*/ 153709 f325 1"/>
                <a:gd name="f436" fmla="*/ 3864165 f326 1"/>
                <a:gd name="f437" fmla="*/ 134113 f325 1"/>
                <a:gd name="f438" fmla="+- f327 0 f1"/>
                <a:gd name="f439" fmla="*/ f330 1 8179741"/>
                <a:gd name="f440" fmla="*/ f331 1 377812"/>
                <a:gd name="f441" fmla="*/ f332 1 8179741"/>
                <a:gd name="f442" fmla="*/ f333 1 377812"/>
                <a:gd name="f443" fmla="*/ f334 1 8179741"/>
                <a:gd name="f444" fmla="*/ f335 1 377812"/>
                <a:gd name="f445" fmla="*/ f336 1 8179741"/>
                <a:gd name="f446" fmla="*/ f337 1 377812"/>
                <a:gd name="f447" fmla="*/ f338 1 8179741"/>
                <a:gd name="f448" fmla="*/ f339 1 377812"/>
                <a:gd name="f449" fmla="*/ f340 1 8179741"/>
                <a:gd name="f450" fmla="*/ f341 1 377812"/>
                <a:gd name="f451" fmla="*/ f342 1 8179741"/>
                <a:gd name="f452" fmla="*/ f343 1 377812"/>
                <a:gd name="f453" fmla="*/ f344 1 8179741"/>
                <a:gd name="f454" fmla="*/ f345 1 377812"/>
                <a:gd name="f455" fmla="*/ f346 1 8179741"/>
                <a:gd name="f456" fmla="*/ f347 1 377812"/>
                <a:gd name="f457" fmla="*/ f348 1 8179741"/>
                <a:gd name="f458" fmla="*/ f349 1 377812"/>
                <a:gd name="f459" fmla="*/ f350 1 8179741"/>
                <a:gd name="f460" fmla="*/ f351 1 377812"/>
                <a:gd name="f461" fmla="*/ f352 1 8179741"/>
                <a:gd name="f462" fmla="*/ f353 1 377812"/>
                <a:gd name="f463" fmla="*/ f354 1 8179741"/>
                <a:gd name="f464" fmla="*/ f355 1 377812"/>
                <a:gd name="f465" fmla="*/ f356 1 8179741"/>
                <a:gd name="f466" fmla="*/ f357 1 377812"/>
                <a:gd name="f467" fmla="*/ f358 1 8179741"/>
                <a:gd name="f468" fmla="*/ f359 1 377812"/>
                <a:gd name="f469" fmla="*/ f360 1 8179741"/>
                <a:gd name="f470" fmla="*/ f361 1 377812"/>
                <a:gd name="f471" fmla="*/ f362 1 8179741"/>
                <a:gd name="f472" fmla="*/ f363 1 377812"/>
                <a:gd name="f473" fmla="*/ f364 1 8179741"/>
                <a:gd name="f474" fmla="*/ f365 1 377812"/>
                <a:gd name="f475" fmla="*/ f366 1 8179741"/>
                <a:gd name="f476" fmla="*/ f367 1 377812"/>
                <a:gd name="f477" fmla="*/ f368 1 8179741"/>
                <a:gd name="f478" fmla="*/ f369 1 377812"/>
                <a:gd name="f479" fmla="*/ f370 1 8179741"/>
                <a:gd name="f480" fmla="*/ f371 1 377812"/>
                <a:gd name="f481" fmla="*/ f372 1 8179741"/>
                <a:gd name="f482" fmla="*/ f373 1 377812"/>
                <a:gd name="f483" fmla="*/ f374 1 8179741"/>
                <a:gd name="f484" fmla="*/ f375 1 377812"/>
                <a:gd name="f485" fmla="*/ f376 1 8179741"/>
                <a:gd name="f486" fmla="*/ f377 1 377812"/>
                <a:gd name="f487" fmla="*/ f378 1 8179741"/>
                <a:gd name="f488" fmla="*/ f379 1 377812"/>
                <a:gd name="f489" fmla="*/ f380 1 8179741"/>
                <a:gd name="f490" fmla="*/ f381 1 377812"/>
                <a:gd name="f491" fmla="*/ f382 1 8179741"/>
                <a:gd name="f492" fmla="*/ f383 1 377812"/>
                <a:gd name="f493" fmla="*/ f384 1 8179741"/>
                <a:gd name="f494" fmla="*/ f385 1 377812"/>
                <a:gd name="f495" fmla="*/ f386 1 8179741"/>
                <a:gd name="f496" fmla="*/ f387 1 377812"/>
                <a:gd name="f497" fmla="*/ f388 1 8179741"/>
                <a:gd name="f498" fmla="*/ f389 1 377812"/>
                <a:gd name="f499" fmla="*/ f390 1 8179741"/>
                <a:gd name="f500" fmla="*/ f391 1 377812"/>
                <a:gd name="f501" fmla="*/ f392 1 8179741"/>
                <a:gd name="f502" fmla="*/ f393 1 377812"/>
                <a:gd name="f503" fmla="*/ f394 1 8179741"/>
                <a:gd name="f504" fmla="*/ f395 1 377812"/>
                <a:gd name="f505" fmla="*/ f396 1 8179741"/>
                <a:gd name="f506" fmla="*/ f397 1 377812"/>
                <a:gd name="f507" fmla="*/ f398 1 8179741"/>
                <a:gd name="f508" fmla="*/ f399 1 377812"/>
                <a:gd name="f509" fmla="*/ f400 1 8179741"/>
                <a:gd name="f510" fmla="*/ f401 1 377812"/>
                <a:gd name="f511" fmla="*/ f402 1 8179741"/>
                <a:gd name="f512" fmla="*/ f403 1 377812"/>
                <a:gd name="f513" fmla="*/ f404 1 8179741"/>
                <a:gd name="f514" fmla="*/ f405 1 8179741"/>
                <a:gd name="f515" fmla="*/ f406 1 377812"/>
                <a:gd name="f516" fmla="*/ f407 1 8179741"/>
                <a:gd name="f517" fmla="*/ f408 1 377812"/>
                <a:gd name="f518" fmla="*/ f409 1 8179741"/>
                <a:gd name="f519" fmla="*/ f410 1 8179741"/>
                <a:gd name="f520" fmla="*/ f411 1 377812"/>
                <a:gd name="f521" fmla="*/ f412 1 8179741"/>
                <a:gd name="f522" fmla="*/ f413 1 377812"/>
                <a:gd name="f523" fmla="*/ f414 1 8179741"/>
                <a:gd name="f524" fmla="*/ f415 1 377812"/>
                <a:gd name="f525" fmla="*/ f416 1 8179741"/>
                <a:gd name="f526" fmla="*/ f417 1 377812"/>
                <a:gd name="f527" fmla="*/ f418 1 8179741"/>
                <a:gd name="f528" fmla="*/ f419 1 377812"/>
                <a:gd name="f529" fmla="*/ f420 1 8179741"/>
                <a:gd name="f530" fmla="*/ f421 1 377812"/>
                <a:gd name="f531" fmla="*/ f422 1 8179741"/>
                <a:gd name="f532" fmla="*/ f423 1 377812"/>
                <a:gd name="f533" fmla="*/ f424 1 8179741"/>
                <a:gd name="f534" fmla="*/ f425 1 377812"/>
                <a:gd name="f535" fmla="*/ f426 1 8179741"/>
                <a:gd name="f536" fmla="*/ f427 1 377812"/>
                <a:gd name="f537" fmla="*/ f428 1 8179741"/>
                <a:gd name="f538" fmla="*/ f429 1 377812"/>
                <a:gd name="f539" fmla="*/ f430 1 8179741"/>
                <a:gd name="f540" fmla="*/ f431 1 8179741"/>
                <a:gd name="f541" fmla="*/ f432 1 8179741"/>
                <a:gd name="f542" fmla="*/ f433 1 377812"/>
                <a:gd name="f543" fmla="*/ f434 1 8179741"/>
                <a:gd name="f544" fmla="*/ f435 1 377812"/>
                <a:gd name="f545" fmla="*/ f436 1 8179741"/>
                <a:gd name="f546" fmla="*/ f437 1 377812"/>
                <a:gd name="f547" fmla="*/ f321 1 f328"/>
                <a:gd name="f548" fmla="*/ f322 1 f328"/>
                <a:gd name="f549" fmla="*/ f321 1 f329"/>
                <a:gd name="f550" fmla="*/ f323 1 f329"/>
                <a:gd name="f551" fmla="*/ f439 1 f328"/>
                <a:gd name="f552" fmla="*/ f440 1 f329"/>
                <a:gd name="f553" fmla="*/ f441 1 f328"/>
                <a:gd name="f554" fmla="*/ f442 1 f329"/>
                <a:gd name="f555" fmla="*/ f443 1 f328"/>
                <a:gd name="f556" fmla="*/ f444 1 f329"/>
                <a:gd name="f557" fmla="*/ f445 1 f328"/>
                <a:gd name="f558" fmla="*/ f446 1 f329"/>
                <a:gd name="f559" fmla="*/ f447 1 f328"/>
                <a:gd name="f560" fmla="*/ f448 1 f329"/>
                <a:gd name="f561" fmla="*/ f449 1 f328"/>
                <a:gd name="f562" fmla="*/ f450 1 f329"/>
                <a:gd name="f563" fmla="*/ f451 1 f328"/>
                <a:gd name="f564" fmla="*/ f452 1 f329"/>
                <a:gd name="f565" fmla="*/ f453 1 f328"/>
                <a:gd name="f566" fmla="*/ f454 1 f329"/>
                <a:gd name="f567" fmla="*/ f455 1 f328"/>
                <a:gd name="f568" fmla="*/ f456 1 f329"/>
                <a:gd name="f569" fmla="*/ f457 1 f328"/>
                <a:gd name="f570" fmla="*/ f458 1 f329"/>
                <a:gd name="f571" fmla="*/ f459 1 f328"/>
                <a:gd name="f572" fmla="*/ f460 1 f329"/>
                <a:gd name="f573" fmla="*/ f461 1 f328"/>
                <a:gd name="f574" fmla="*/ f462 1 f329"/>
                <a:gd name="f575" fmla="*/ f463 1 f328"/>
                <a:gd name="f576" fmla="*/ f464 1 f329"/>
                <a:gd name="f577" fmla="*/ f465 1 f328"/>
                <a:gd name="f578" fmla="*/ f466 1 f329"/>
                <a:gd name="f579" fmla="*/ f467 1 f328"/>
                <a:gd name="f580" fmla="*/ f468 1 f329"/>
                <a:gd name="f581" fmla="*/ f469 1 f328"/>
                <a:gd name="f582" fmla="*/ f470 1 f329"/>
                <a:gd name="f583" fmla="*/ f471 1 f328"/>
                <a:gd name="f584" fmla="*/ f472 1 f329"/>
                <a:gd name="f585" fmla="*/ f473 1 f328"/>
                <a:gd name="f586" fmla="*/ f474 1 f329"/>
                <a:gd name="f587" fmla="*/ f475 1 f328"/>
                <a:gd name="f588" fmla="*/ f476 1 f329"/>
                <a:gd name="f589" fmla="*/ f477 1 f328"/>
                <a:gd name="f590" fmla="*/ f478 1 f329"/>
                <a:gd name="f591" fmla="*/ f479 1 f328"/>
                <a:gd name="f592" fmla="*/ f480 1 f329"/>
                <a:gd name="f593" fmla="*/ f481 1 f328"/>
                <a:gd name="f594" fmla="*/ f482 1 f329"/>
                <a:gd name="f595" fmla="*/ f483 1 f328"/>
                <a:gd name="f596" fmla="*/ f484 1 f329"/>
                <a:gd name="f597" fmla="*/ f485 1 f328"/>
                <a:gd name="f598" fmla="*/ f486 1 f329"/>
                <a:gd name="f599" fmla="*/ f487 1 f328"/>
                <a:gd name="f600" fmla="*/ f488 1 f329"/>
                <a:gd name="f601" fmla="*/ f489 1 f328"/>
                <a:gd name="f602" fmla="*/ f490 1 f329"/>
                <a:gd name="f603" fmla="*/ f491 1 f328"/>
                <a:gd name="f604" fmla="*/ f492 1 f329"/>
                <a:gd name="f605" fmla="*/ f493 1 f328"/>
                <a:gd name="f606" fmla="*/ f494 1 f329"/>
                <a:gd name="f607" fmla="*/ f495 1 f328"/>
                <a:gd name="f608" fmla="*/ f496 1 f329"/>
                <a:gd name="f609" fmla="*/ f497 1 f328"/>
                <a:gd name="f610" fmla="*/ f498 1 f329"/>
                <a:gd name="f611" fmla="*/ f499 1 f328"/>
                <a:gd name="f612" fmla="*/ f500 1 f329"/>
                <a:gd name="f613" fmla="*/ f501 1 f328"/>
                <a:gd name="f614" fmla="*/ f502 1 f329"/>
                <a:gd name="f615" fmla="*/ f503 1 f328"/>
                <a:gd name="f616" fmla="*/ f504 1 f329"/>
                <a:gd name="f617" fmla="*/ f505 1 f328"/>
                <a:gd name="f618" fmla="*/ f506 1 f329"/>
                <a:gd name="f619" fmla="*/ f507 1 f328"/>
                <a:gd name="f620" fmla="*/ f508 1 f329"/>
                <a:gd name="f621" fmla="*/ f509 1 f328"/>
                <a:gd name="f622" fmla="*/ f510 1 f329"/>
                <a:gd name="f623" fmla="*/ f511 1 f328"/>
                <a:gd name="f624" fmla="*/ f512 1 f329"/>
                <a:gd name="f625" fmla="*/ f513 1 f328"/>
                <a:gd name="f626" fmla="*/ f514 1 f328"/>
                <a:gd name="f627" fmla="*/ f515 1 f329"/>
                <a:gd name="f628" fmla="*/ f516 1 f328"/>
                <a:gd name="f629" fmla="*/ f517 1 f329"/>
                <a:gd name="f630" fmla="*/ f518 1 f328"/>
                <a:gd name="f631" fmla="*/ f519 1 f328"/>
                <a:gd name="f632" fmla="*/ f520 1 f329"/>
                <a:gd name="f633" fmla="*/ f521 1 f328"/>
                <a:gd name="f634" fmla="*/ f522 1 f329"/>
                <a:gd name="f635" fmla="*/ f523 1 f328"/>
                <a:gd name="f636" fmla="*/ f524 1 f329"/>
                <a:gd name="f637" fmla="*/ f525 1 f328"/>
                <a:gd name="f638" fmla="*/ f526 1 f329"/>
                <a:gd name="f639" fmla="*/ f527 1 f328"/>
                <a:gd name="f640" fmla="*/ f528 1 f329"/>
                <a:gd name="f641" fmla="*/ f529 1 f328"/>
                <a:gd name="f642" fmla="*/ f530 1 f329"/>
                <a:gd name="f643" fmla="*/ f531 1 f328"/>
                <a:gd name="f644" fmla="*/ f532 1 f329"/>
                <a:gd name="f645" fmla="*/ f533 1 f328"/>
                <a:gd name="f646" fmla="*/ f534 1 f329"/>
                <a:gd name="f647" fmla="*/ f535 1 f328"/>
                <a:gd name="f648" fmla="*/ f536 1 f329"/>
                <a:gd name="f649" fmla="*/ f537 1 f328"/>
                <a:gd name="f650" fmla="*/ f538 1 f329"/>
                <a:gd name="f651" fmla="*/ f539 1 f328"/>
                <a:gd name="f652" fmla="*/ f540 1 f328"/>
                <a:gd name="f653" fmla="*/ f541 1 f328"/>
                <a:gd name="f654" fmla="*/ f542 1 f329"/>
                <a:gd name="f655" fmla="*/ f543 1 f328"/>
                <a:gd name="f656" fmla="*/ f544 1 f329"/>
                <a:gd name="f657" fmla="*/ f545 1 f328"/>
                <a:gd name="f658" fmla="*/ f546 1 f329"/>
                <a:gd name="f659" fmla="*/ f547 f319 1"/>
                <a:gd name="f660" fmla="*/ f548 f319 1"/>
                <a:gd name="f661" fmla="*/ f550 f320 1"/>
                <a:gd name="f662" fmla="*/ f549 f320 1"/>
                <a:gd name="f663" fmla="*/ f551 f319 1"/>
                <a:gd name="f664" fmla="*/ f552 f320 1"/>
                <a:gd name="f665" fmla="*/ f553 f319 1"/>
                <a:gd name="f666" fmla="*/ f554 f320 1"/>
                <a:gd name="f667" fmla="*/ f555 f319 1"/>
                <a:gd name="f668" fmla="*/ f556 f320 1"/>
                <a:gd name="f669" fmla="*/ f557 f319 1"/>
                <a:gd name="f670" fmla="*/ f558 f320 1"/>
                <a:gd name="f671" fmla="*/ f559 f319 1"/>
                <a:gd name="f672" fmla="*/ f560 f320 1"/>
                <a:gd name="f673" fmla="*/ f561 f319 1"/>
                <a:gd name="f674" fmla="*/ f562 f320 1"/>
                <a:gd name="f675" fmla="*/ f563 f319 1"/>
                <a:gd name="f676" fmla="*/ f564 f320 1"/>
                <a:gd name="f677" fmla="*/ f565 f319 1"/>
                <a:gd name="f678" fmla="*/ f566 f320 1"/>
                <a:gd name="f679" fmla="*/ f567 f319 1"/>
                <a:gd name="f680" fmla="*/ f568 f320 1"/>
                <a:gd name="f681" fmla="*/ f569 f319 1"/>
                <a:gd name="f682" fmla="*/ f570 f320 1"/>
                <a:gd name="f683" fmla="*/ f571 f319 1"/>
                <a:gd name="f684" fmla="*/ f572 f320 1"/>
                <a:gd name="f685" fmla="*/ f573 f319 1"/>
                <a:gd name="f686" fmla="*/ f574 f320 1"/>
                <a:gd name="f687" fmla="*/ f575 f319 1"/>
                <a:gd name="f688" fmla="*/ f576 f320 1"/>
                <a:gd name="f689" fmla="*/ f577 f319 1"/>
                <a:gd name="f690" fmla="*/ f578 f320 1"/>
                <a:gd name="f691" fmla="*/ f579 f319 1"/>
                <a:gd name="f692" fmla="*/ f580 f320 1"/>
                <a:gd name="f693" fmla="*/ f581 f319 1"/>
                <a:gd name="f694" fmla="*/ f582 f320 1"/>
                <a:gd name="f695" fmla="*/ f583 f319 1"/>
                <a:gd name="f696" fmla="*/ f584 f320 1"/>
                <a:gd name="f697" fmla="*/ f585 f319 1"/>
                <a:gd name="f698" fmla="*/ f586 f320 1"/>
                <a:gd name="f699" fmla="*/ f587 f319 1"/>
                <a:gd name="f700" fmla="*/ f588 f320 1"/>
                <a:gd name="f701" fmla="*/ f589 f319 1"/>
                <a:gd name="f702" fmla="*/ f590 f320 1"/>
                <a:gd name="f703" fmla="*/ f591 f319 1"/>
                <a:gd name="f704" fmla="*/ f592 f320 1"/>
                <a:gd name="f705" fmla="*/ f593 f319 1"/>
                <a:gd name="f706" fmla="*/ f594 f320 1"/>
                <a:gd name="f707" fmla="*/ f595 f319 1"/>
                <a:gd name="f708" fmla="*/ f596 f320 1"/>
                <a:gd name="f709" fmla="*/ f597 f319 1"/>
                <a:gd name="f710" fmla="*/ f598 f320 1"/>
                <a:gd name="f711" fmla="*/ f599 f319 1"/>
                <a:gd name="f712" fmla="*/ f600 f320 1"/>
                <a:gd name="f713" fmla="*/ f601 f319 1"/>
                <a:gd name="f714" fmla="*/ f602 f320 1"/>
                <a:gd name="f715" fmla="*/ f603 f319 1"/>
                <a:gd name="f716" fmla="*/ f604 f320 1"/>
                <a:gd name="f717" fmla="*/ f605 f319 1"/>
                <a:gd name="f718" fmla="*/ f606 f320 1"/>
                <a:gd name="f719" fmla="*/ f607 f319 1"/>
                <a:gd name="f720" fmla="*/ f608 f320 1"/>
                <a:gd name="f721" fmla="*/ f609 f319 1"/>
                <a:gd name="f722" fmla="*/ f610 f320 1"/>
                <a:gd name="f723" fmla="*/ f611 f319 1"/>
                <a:gd name="f724" fmla="*/ f612 f320 1"/>
                <a:gd name="f725" fmla="*/ f613 f319 1"/>
                <a:gd name="f726" fmla="*/ f614 f320 1"/>
                <a:gd name="f727" fmla="*/ f615 f319 1"/>
                <a:gd name="f728" fmla="*/ f616 f320 1"/>
                <a:gd name="f729" fmla="*/ f617 f319 1"/>
                <a:gd name="f730" fmla="*/ f618 f320 1"/>
                <a:gd name="f731" fmla="*/ f619 f319 1"/>
                <a:gd name="f732" fmla="*/ f620 f320 1"/>
                <a:gd name="f733" fmla="*/ f621 f319 1"/>
                <a:gd name="f734" fmla="*/ f622 f320 1"/>
                <a:gd name="f735" fmla="*/ f623 f319 1"/>
                <a:gd name="f736" fmla="*/ f624 f320 1"/>
                <a:gd name="f737" fmla="*/ f625 f319 1"/>
                <a:gd name="f738" fmla="*/ f626 f319 1"/>
                <a:gd name="f739" fmla="*/ f627 f320 1"/>
                <a:gd name="f740" fmla="*/ f628 f319 1"/>
                <a:gd name="f741" fmla="*/ f629 f320 1"/>
                <a:gd name="f742" fmla="*/ f630 f319 1"/>
                <a:gd name="f743" fmla="*/ f631 f319 1"/>
                <a:gd name="f744" fmla="*/ f632 f320 1"/>
                <a:gd name="f745" fmla="*/ f633 f319 1"/>
                <a:gd name="f746" fmla="*/ f634 f320 1"/>
                <a:gd name="f747" fmla="*/ f635 f319 1"/>
                <a:gd name="f748" fmla="*/ f636 f320 1"/>
                <a:gd name="f749" fmla="*/ f637 f319 1"/>
                <a:gd name="f750" fmla="*/ f638 f320 1"/>
                <a:gd name="f751" fmla="*/ f639 f319 1"/>
                <a:gd name="f752" fmla="*/ f640 f320 1"/>
                <a:gd name="f753" fmla="*/ f641 f319 1"/>
                <a:gd name="f754" fmla="*/ f642 f320 1"/>
                <a:gd name="f755" fmla="*/ f643 f319 1"/>
                <a:gd name="f756" fmla="*/ f644 f320 1"/>
                <a:gd name="f757" fmla="*/ f645 f319 1"/>
                <a:gd name="f758" fmla="*/ f646 f320 1"/>
                <a:gd name="f759" fmla="*/ f647 f319 1"/>
                <a:gd name="f760" fmla="*/ f648 f320 1"/>
                <a:gd name="f761" fmla="*/ f649 f319 1"/>
                <a:gd name="f762" fmla="*/ f650 f320 1"/>
                <a:gd name="f763" fmla="*/ f651 f319 1"/>
                <a:gd name="f764" fmla="*/ f652 f319 1"/>
                <a:gd name="f765" fmla="*/ f653 f319 1"/>
                <a:gd name="f766" fmla="*/ f654 f320 1"/>
                <a:gd name="f767" fmla="*/ f655 f319 1"/>
                <a:gd name="f768" fmla="*/ f656 f320 1"/>
                <a:gd name="f769" fmla="*/ f657 f319 1"/>
                <a:gd name="f770" fmla="*/ f658 f320 1"/>
              </a:gdLst>
              <a:ahLst/>
              <a:cxnLst>
                <a:cxn ang="3cd4">
                  <a:pos x="hc" y="t"/>
                </a:cxn>
                <a:cxn ang="0">
                  <a:pos x="r" y="vc"/>
                </a:cxn>
                <a:cxn ang="cd4">
                  <a:pos x="hc" y="b"/>
                </a:cxn>
                <a:cxn ang="cd2">
                  <a:pos x="l" y="vc"/>
                </a:cxn>
                <a:cxn ang="f438">
                  <a:pos x="f663" y="f664"/>
                </a:cxn>
                <a:cxn ang="f438">
                  <a:pos x="f665" y="f666"/>
                </a:cxn>
                <a:cxn ang="f438">
                  <a:pos x="f667" y="f668"/>
                </a:cxn>
                <a:cxn ang="f438">
                  <a:pos x="f669" y="f670"/>
                </a:cxn>
                <a:cxn ang="f438">
                  <a:pos x="f671" y="f672"/>
                </a:cxn>
                <a:cxn ang="f438">
                  <a:pos x="f673" y="f674"/>
                </a:cxn>
                <a:cxn ang="f438">
                  <a:pos x="f675" y="f676"/>
                </a:cxn>
                <a:cxn ang="f438">
                  <a:pos x="f677" y="f678"/>
                </a:cxn>
                <a:cxn ang="f438">
                  <a:pos x="f679" y="f680"/>
                </a:cxn>
                <a:cxn ang="f438">
                  <a:pos x="f681" y="f682"/>
                </a:cxn>
                <a:cxn ang="f438">
                  <a:pos x="f683" y="f684"/>
                </a:cxn>
                <a:cxn ang="f438">
                  <a:pos x="f685" y="f686"/>
                </a:cxn>
                <a:cxn ang="f438">
                  <a:pos x="f687" y="f688"/>
                </a:cxn>
                <a:cxn ang="f438">
                  <a:pos x="f689" y="f690"/>
                </a:cxn>
                <a:cxn ang="f438">
                  <a:pos x="f691" y="f692"/>
                </a:cxn>
                <a:cxn ang="f438">
                  <a:pos x="f693" y="f694"/>
                </a:cxn>
                <a:cxn ang="f438">
                  <a:pos x="f695" y="f696"/>
                </a:cxn>
                <a:cxn ang="f438">
                  <a:pos x="f697" y="f698"/>
                </a:cxn>
                <a:cxn ang="f438">
                  <a:pos x="f699" y="f700"/>
                </a:cxn>
                <a:cxn ang="f438">
                  <a:pos x="f701" y="f702"/>
                </a:cxn>
                <a:cxn ang="f438">
                  <a:pos x="f703" y="f704"/>
                </a:cxn>
                <a:cxn ang="f438">
                  <a:pos x="f705" y="f706"/>
                </a:cxn>
                <a:cxn ang="f438">
                  <a:pos x="f707" y="f708"/>
                </a:cxn>
                <a:cxn ang="f438">
                  <a:pos x="f709" y="f710"/>
                </a:cxn>
                <a:cxn ang="f438">
                  <a:pos x="f711" y="f712"/>
                </a:cxn>
                <a:cxn ang="f438">
                  <a:pos x="f713" y="f714"/>
                </a:cxn>
                <a:cxn ang="f438">
                  <a:pos x="f715" y="f716"/>
                </a:cxn>
                <a:cxn ang="f438">
                  <a:pos x="f717" y="f718"/>
                </a:cxn>
                <a:cxn ang="f438">
                  <a:pos x="f719" y="f720"/>
                </a:cxn>
                <a:cxn ang="f438">
                  <a:pos x="f721" y="f722"/>
                </a:cxn>
                <a:cxn ang="f438">
                  <a:pos x="f723" y="f724"/>
                </a:cxn>
                <a:cxn ang="f438">
                  <a:pos x="f725" y="f726"/>
                </a:cxn>
                <a:cxn ang="f438">
                  <a:pos x="f727" y="f728"/>
                </a:cxn>
                <a:cxn ang="f438">
                  <a:pos x="f729" y="f730"/>
                </a:cxn>
                <a:cxn ang="f438">
                  <a:pos x="f731" y="f732"/>
                </a:cxn>
                <a:cxn ang="f438">
                  <a:pos x="f733" y="f734"/>
                </a:cxn>
                <a:cxn ang="f438">
                  <a:pos x="f735" y="f736"/>
                </a:cxn>
                <a:cxn ang="f438">
                  <a:pos x="f737" y="f730"/>
                </a:cxn>
                <a:cxn ang="f438">
                  <a:pos x="f738" y="f739"/>
                </a:cxn>
                <a:cxn ang="f438">
                  <a:pos x="f740" y="f741"/>
                </a:cxn>
                <a:cxn ang="f438">
                  <a:pos x="f742" y="f720"/>
                </a:cxn>
                <a:cxn ang="f438">
                  <a:pos x="f743" y="f744"/>
                </a:cxn>
                <a:cxn ang="f438">
                  <a:pos x="f745" y="f746"/>
                </a:cxn>
                <a:cxn ang="f438">
                  <a:pos x="f747" y="f748"/>
                </a:cxn>
                <a:cxn ang="f438">
                  <a:pos x="f749" y="f750"/>
                </a:cxn>
                <a:cxn ang="f438">
                  <a:pos x="f751" y="f752"/>
                </a:cxn>
                <a:cxn ang="f438">
                  <a:pos x="f753" y="f754"/>
                </a:cxn>
                <a:cxn ang="f438">
                  <a:pos x="f755" y="f756"/>
                </a:cxn>
                <a:cxn ang="f438">
                  <a:pos x="f757" y="f758"/>
                </a:cxn>
                <a:cxn ang="f438">
                  <a:pos x="f759" y="f760"/>
                </a:cxn>
                <a:cxn ang="f438">
                  <a:pos x="f761" y="f762"/>
                </a:cxn>
                <a:cxn ang="f438">
                  <a:pos x="f763" y="f756"/>
                </a:cxn>
                <a:cxn ang="f438">
                  <a:pos x="f764" y="f680"/>
                </a:cxn>
                <a:cxn ang="f438">
                  <a:pos x="f765" y="f766"/>
                </a:cxn>
                <a:cxn ang="f438">
                  <a:pos x="f767" y="f768"/>
                </a:cxn>
                <a:cxn ang="f438">
                  <a:pos x="f769" y="f770"/>
                </a:cxn>
                <a:cxn ang="f438">
                  <a:pos x="f663" y="f664"/>
                </a:cxn>
              </a:cxnLst>
              <a:rect l="f659" t="f662" r="f660" b="f661"/>
              <a:pathLst>
                <a:path w="8179741" h="37781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55"/>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0"/>
                  </a:cubicBezTo>
                  <a:cubicBezTo>
                    <a:pt x="f92" y="f93"/>
                    <a:pt x="f94" y="f90"/>
                    <a:pt x="f95" y="f96"/>
                  </a:cubicBezTo>
                  <a:cubicBezTo>
                    <a:pt x="f97" y="f96"/>
                    <a:pt x="f6" y="f98"/>
                    <a:pt x="f6" y="f99"/>
                  </a:cubicBezTo>
                  <a:cubicBezTo>
                    <a:pt x="f6" y="f100"/>
                    <a:pt x="f97" y="f101"/>
                    <a:pt x="f102" y="f101"/>
                  </a:cubicBezTo>
                  <a:cubicBezTo>
                    <a:pt x="f103" y="f104"/>
                    <a:pt x="f105" y="f106"/>
                    <a:pt x="f107" y="f108"/>
                  </a:cubicBezTo>
                  <a:cubicBezTo>
                    <a:pt x="f109" y="f108"/>
                    <a:pt x="f110" y="f111"/>
                    <a:pt x="f112" y="f113"/>
                  </a:cubicBezTo>
                  <a:cubicBezTo>
                    <a:pt x="f114" y="f115"/>
                    <a:pt x="f116" y="f117"/>
                    <a:pt x="f118" y="f119"/>
                  </a:cubicBez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04"/>
                    <a:pt x="f195" y="f104"/>
                  </a:cubicBezTo>
                  <a:cubicBezTo>
                    <a:pt x="f196" y="f197"/>
                    <a:pt x="f198" y="f199"/>
                    <a:pt x="f200" y="f201"/>
                  </a:cubicBezTo>
                  <a:cubicBezTo>
                    <a:pt x="f202" y="f203"/>
                    <a:pt x="f204" y="f205"/>
                    <a:pt x="f206" y="f207"/>
                  </a:cubicBezTo>
                  <a:cubicBezTo>
                    <a:pt x="f208" y="f209"/>
                    <a:pt x="f210" y="f211"/>
                    <a:pt x="f212" y="f213"/>
                  </a:cubicBezTo>
                  <a:cubicBezTo>
                    <a:pt x="f214" y="f215"/>
                    <a:pt x="f216" y="f104"/>
                    <a:pt x="f217" y="f104"/>
                  </a:cubicBezTo>
                  <a:cubicBezTo>
                    <a:pt x="f218" y="f104"/>
                    <a:pt x="f219" y="f131"/>
                    <a:pt x="f220" y="f221"/>
                  </a:cubicBezTo>
                  <a:cubicBezTo>
                    <a:pt x="f222" y="f221"/>
                    <a:pt x="f223" y="f224"/>
                    <a:pt x="f225" y="f226"/>
                  </a:cubicBezTo>
                  <a:cubicBezTo>
                    <a:pt x="f227" y="f228"/>
                    <a:pt x="f229" y="f230"/>
                    <a:pt x="f231" y="f167"/>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93"/>
                    <a:pt x="f271" y="f59"/>
                  </a:cubicBezTo>
                  <a:cubicBezTo>
                    <a:pt x="f272" y="f59"/>
                    <a:pt x="f273" y="f274"/>
                    <a:pt x="f275" y="f276"/>
                  </a:cubicBezTo>
                  <a:cubicBezTo>
                    <a:pt x="f277" y="f278"/>
                    <a:pt x="f279" y="f280"/>
                    <a:pt x="f281" y="f282"/>
                  </a:cubicBezTo>
                  <a:cubicBezTo>
                    <a:pt x="f283" y="f284"/>
                    <a:pt x="f285" y="f286"/>
                    <a:pt x="f287" y="f288"/>
                  </a:cubicBezTo>
                  <a:cubicBezTo>
                    <a:pt x="f289" y="f290"/>
                    <a:pt x="f291" y="f292"/>
                    <a:pt x="f293" y="f59"/>
                  </a:cubicBezTo>
                  <a:cubicBezTo>
                    <a:pt x="f294" y="f55"/>
                    <a:pt x="f295" y="f59"/>
                    <a:pt x="f296" y="f57"/>
                  </a:cubicBezTo>
                  <a:cubicBezTo>
                    <a:pt x="f297" y="f57"/>
                    <a:pt x="f298" y="f299"/>
                    <a:pt x="f300" y="f301"/>
                  </a:cubicBezTo>
                  <a:cubicBezTo>
                    <a:pt x="f302" y="f303"/>
                    <a:pt x="f304" y="f305"/>
                    <a:pt x="f306" y="f307"/>
                  </a:cubicBezTo>
                  <a:cubicBezTo>
                    <a:pt x="f308" y="f309"/>
                    <a:pt x="f310" y="f311"/>
                    <a:pt x="f312" y="f313"/>
                  </a:cubicBezTo>
                  <a:cubicBezTo>
                    <a:pt x="f314" y="f315"/>
                    <a:pt x="f316" y="f317"/>
                    <a:pt x="f8" y="f9"/>
                  </a:cubicBezTo>
                  <a:close/>
                </a:path>
              </a:pathLst>
            </a:custGeom>
            <a:solidFill>
              <a:srgbClr val="DE9F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Forma libre: forma 7">
              <a:extLst>
                <a:ext uri="{FF2B5EF4-FFF2-40B4-BE49-F238E27FC236}">
                  <a16:creationId xmlns:a16="http://schemas.microsoft.com/office/drawing/2014/main" id="{23274BAA-9FCE-4E2B-A582-78381A3956DC}"/>
                </a:ext>
              </a:extLst>
            </p:cNvPr>
            <p:cNvSpPr/>
            <p:nvPr/>
          </p:nvSpPr>
          <p:spPr>
            <a:xfrm>
              <a:off x="8630637" y="219556"/>
              <a:ext cx="170727" cy="267151"/>
            </a:xfrm>
            <a:custGeom>
              <a:avLst/>
              <a:gdLst>
                <a:gd name="f0" fmla="val 10800000"/>
                <a:gd name="f1" fmla="val 5400000"/>
                <a:gd name="f2" fmla="val 180"/>
                <a:gd name="f3" fmla="val w"/>
                <a:gd name="f4" fmla="val h"/>
                <a:gd name="f5" fmla="val 0"/>
                <a:gd name="f6" fmla="val 170726"/>
                <a:gd name="f7" fmla="val 267152"/>
                <a:gd name="f8" fmla="val 74314"/>
                <a:gd name="f9" fmla="val 134284"/>
                <a:gd name="f10" fmla="val 110995"/>
                <a:gd name="f11" fmla="val 161646"/>
                <a:gd name="f12" fmla="val 156637"/>
                <a:gd name="f13" fmla="val 168934"/>
                <a:gd name="f14" fmla="val 203116"/>
                <a:gd name="f15" fmla="val 173235"/>
                <a:gd name="f16" fmla="val 230716"/>
                <a:gd name="f17" fmla="val 157822"/>
                <a:gd name="f18" fmla="val 253537"/>
                <a:gd name="f19" fmla="val 130461"/>
                <a:gd name="f20" fmla="val 264052"/>
                <a:gd name="f21" fmla="val 106086"/>
                <a:gd name="f22" fmla="val 273371"/>
                <a:gd name="f23" fmla="val 87447"/>
                <a:gd name="f24" fmla="val 260348"/>
                <a:gd name="f25" fmla="val 73109"/>
                <a:gd name="f26" fmla="val 242784"/>
                <a:gd name="f27" fmla="val 51722"/>
                <a:gd name="f28" fmla="val 216617"/>
                <a:gd name="f29" fmla="val 32485"/>
                <a:gd name="f30" fmla="val 188778"/>
                <a:gd name="f31" fmla="val 11696"/>
                <a:gd name="f32" fmla="val 162014"/>
                <a:gd name="f33" fmla="val -4076"/>
                <a:gd name="f34" fmla="val 141821"/>
                <a:gd name="f35" fmla="val -3838"/>
                <a:gd name="f36" fmla="val 122704"/>
                <a:gd name="f37" fmla="val 12054"/>
                <a:gd name="f38" fmla="val 102512"/>
                <a:gd name="f39" fmla="val 31649"/>
                <a:gd name="f40" fmla="val 77421"/>
                <a:gd name="f41" fmla="val 50169"/>
                <a:gd name="f42" fmla="val 51493"/>
                <a:gd name="f43" fmla="val 69405"/>
                <a:gd name="f44" fmla="val 26163"/>
                <a:gd name="f45" fmla="val 85296"/>
                <a:gd name="f46" fmla="val 5373"/>
                <a:gd name="f47" fmla="val 105848"/>
                <a:gd name="f48" fmla="val -6217"/>
                <a:gd name="f49" fmla="val 131775"/>
                <a:gd name="f50" fmla="val 3461"/>
                <a:gd name="f51" fmla="val 159256"/>
                <a:gd name="f52" fmla="val 13737"/>
                <a:gd name="f53" fmla="val 169293"/>
                <a:gd name="f54" fmla="val 37155"/>
                <a:gd name="f55" fmla="val 74433"/>
                <a:gd name="f56" fmla="+- 0 0 -90"/>
                <a:gd name="f57" fmla="*/ f3 1 170726"/>
                <a:gd name="f58" fmla="*/ f4 1 267152"/>
                <a:gd name="f59" fmla="val f5"/>
                <a:gd name="f60" fmla="val f6"/>
                <a:gd name="f61" fmla="val f7"/>
                <a:gd name="f62" fmla="*/ f56 f0 1"/>
                <a:gd name="f63" fmla="+- f61 0 f59"/>
                <a:gd name="f64" fmla="+- f60 0 f59"/>
                <a:gd name="f65" fmla="*/ f62 1 f2"/>
                <a:gd name="f66" fmla="*/ f64 1 170726"/>
                <a:gd name="f67" fmla="*/ f63 1 267152"/>
                <a:gd name="f68" fmla="*/ 170726 f64 1"/>
                <a:gd name="f69" fmla="*/ 74314 f63 1"/>
                <a:gd name="f70" fmla="*/ 168934 f64 1"/>
                <a:gd name="f71" fmla="*/ 203116 f63 1"/>
                <a:gd name="f72" fmla="*/ 130461 f64 1"/>
                <a:gd name="f73" fmla="*/ 264052 f63 1"/>
                <a:gd name="f74" fmla="*/ 73109 f64 1"/>
                <a:gd name="f75" fmla="*/ 242784 f63 1"/>
                <a:gd name="f76" fmla="*/ 11696 f64 1"/>
                <a:gd name="f77" fmla="*/ 162014 f63 1"/>
                <a:gd name="f78" fmla="*/ 12054 f64 1"/>
                <a:gd name="f79" fmla="*/ 102512 f63 1"/>
                <a:gd name="f80" fmla="*/ 69405 f64 1"/>
                <a:gd name="f81" fmla="*/ 26163 f63 1"/>
                <a:gd name="f82" fmla="*/ 131775 f64 1"/>
                <a:gd name="f83" fmla="*/ 3461 f63 1"/>
                <a:gd name="f84" fmla="*/ 74433 f63 1"/>
                <a:gd name="f85" fmla="+- f65 0 f1"/>
                <a:gd name="f86" fmla="*/ f68 1 170726"/>
                <a:gd name="f87" fmla="*/ f69 1 267152"/>
                <a:gd name="f88" fmla="*/ f70 1 170726"/>
                <a:gd name="f89" fmla="*/ f71 1 267152"/>
                <a:gd name="f90" fmla="*/ f72 1 170726"/>
                <a:gd name="f91" fmla="*/ f73 1 267152"/>
                <a:gd name="f92" fmla="*/ f74 1 170726"/>
                <a:gd name="f93" fmla="*/ f75 1 267152"/>
                <a:gd name="f94" fmla="*/ f76 1 170726"/>
                <a:gd name="f95" fmla="*/ f77 1 267152"/>
                <a:gd name="f96" fmla="*/ f78 1 170726"/>
                <a:gd name="f97" fmla="*/ f79 1 267152"/>
                <a:gd name="f98" fmla="*/ f80 1 170726"/>
                <a:gd name="f99" fmla="*/ f81 1 267152"/>
                <a:gd name="f100" fmla="*/ f82 1 170726"/>
                <a:gd name="f101" fmla="*/ f83 1 267152"/>
                <a:gd name="f102" fmla="*/ f84 1 267152"/>
                <a:gd name="f103" fmla="*/ f59 1 f66"/>
                <a:gd name="f104" fmla="*/ f60 1 f66"/>
                <a:gd name="f105" fmla="*/ f59 1 f67"/>
                <a:gd name="f106" fmla="*/ f61 1 f67"/>
                <a:gd name="f107" fmla="*/ f86 1 f66"/>
                <a:gd name="f108" fmla="*/ f87 1 f67"/>
                <a:gd name="f109" fmla="*/ f88 1 f66"/>
                <a:gd name="f110" fmla="*/ f89 1 f67"/>
                <a:gd name="f111" fmla="*/ f90 1 f66"/>
                <a:gd name="f112" fmla="*/ f91 1 f67"/>
                <a:gd name="f113" fmla="*/ f92 1 f66"/>
                <a:gd name="f114" fmla="*/ f93 1 f67"/>
                <a:gd name="f115" fmla="*/ f94 1 f66"/>
                <a:gd name="f116" fmla="*/ f95 1 f67"/>
                <a:gd name="f117" fmla="*/ f96 1 f66"/>
                <a:gd name="f118" fmla="*/ f97 1 f67"/>
                <a:gd name="f119" fmla="*/ f98 1 f66"/>
                <a:gd name="f120" fmla="*/ f99 1 f67"/>
                <a:gd name="f121" fmla="*/ f100 1 f66"/>
                <a:gd name="f122" fmla="*/ f101 1 f67"/>
                <a:gd name="f123" fmla="*/ f102 1 f67"/>
                <a:gd name="f124" fmla="*/ f103 f57 1"/>
                <a:gd name="f125" fmla="*/ f104 f57 1"/>
                <a:gd name="f126" fmla="*/ f106 f58 1"/>
                <a:gd name="f127" fmla="*/ f105 f58 1"/>
                <a:gd name="f128" fmla="*/ f107 f57 1"/>
                <a:gd name="f129" fmla="*/ f108 f58 1"/>
                <a:gd name="f130" fmla="*/ f109 f57 1"/>
                <a:gd name="f131" fmla="*/ f110 f58 1"/>
                <a:gd name="f132" fmla="*/ f111 f57 1"/>
                <a:gd name="f133" fmla="*/ f112 f58 1"/>
                <a:gd name="f134" fmla="*/ f113 f57 1"/>
                <a:gd name="f135" fmla="*/ f114 f58 1"/>
                <a:gd name="f136" fmla="*/ f115 f57 1"/>
                <a:gd name="f137" fmla="*/ f116 f58 1"/>
                <a:gd name="f138" fmla="*/ f117 f57 1"/>
                <a:gd name="f139" fmla="*/ f118 f58 1"/>
                <a:gd name="f140" fmla="*/ f119 f57 1"/>
                <a:gd name="f141" fmla="*/ f120 f58 1"/>
                <a:gd name="f142" fmla="*/ f121 f57 1"/>
                <a:gd name="f143" fmla="*/ f122 f58 1"/>
                <a:gd name="f144" fmla="*/ f123 f58 1"/>
              </a:gdLst>
              <a:ahLst/>
              <a:cxnLst>
                <a:cxn ang="3cd4">
                  <a:pos x="hc" y="t"/>
                </a:cxn>
                <a:cxn ang="0">
                  <a:pos x="r" y="vc"/>
                </a:cxn>
                <a:cxn ang="cd4">
                  <a:pos x="hc" y="b"/>
                </a:cxn>
                <a:cxn ang="cd2">
                  <a:pos x="l" y="vc"/>
                </a:cxn>
                <a:cxn ang="f85">
                  <a:pos x="f128" y="f129"/>
                </a:cxn>
                <a:cxn ang="f85">
                  <a:pos x="f130" y="f131"/>
                </a:cxn>
                <a:cxn ang="f85">
                  <a:pos x="f132" y="f133"/>
                </a:cxn>
                <a:cxn ang="f85">
                  <a:pos x="f134" y="f135"/>
                </a:cxn>
                <a:cxn ang="f85">
                  <a:pos x="f136" y="f137"/>
                </a:cxn>
                <a:cxn ang="f85">
                  <a:pos x="f138" y="f139"/>
                </a:cxn>
                <a:cxn ang="f85">
                  <a:pos x="f140" y="f141"/>
                </a:cxn>
                <a:cxn ang="f85">
                  <a:pos x="f142" y="f143"/>
                </a:cxn>
                <a:cxn ang="f85">
                  <a:pos x="f128" y="f144"/>
                </a:cxn>
              </a:cxnLst>
              <a:rect l="f124" t="f127" r="f125" b="f126"/>
              <a:pathLst>
                <a:path w="170726" h="267152">
                  <a:moveTo>
                    <a:pt x="f6"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6" y="f55"/>
                  </a:cubicBezTo>
                  <a:close/>
                </a:path>
              </a:pathLst>
            </a:custGeom>
            <a:solidFill>
              <a:srgbClr val="DE9F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name="Slide46">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A0D0BC4D-7D37-4622-9E07-924827B2E1A1}"/>
              </a:ext>
            </a:extLst>
          </p:cNvPr>
          <p:cNvPicPr>
            <a:picLocks noChangeAspect="1"/>
          </p:cNvPicPr>
          <p:nvPr/>
        </p:nvPicPr>
        <p:blipFill>
          <a:blip r:embed="rId4"/>
          <a:stretch>
            <a:fillRect/>
          </a:stretch>
        </p:blipFill>
        <p:spPr>
          <a:xfrm>
            <a:off x="1338123" y="306616"/>
            <a:ext cx="8043985" cy="7145313"/>
          </a:xfrm>
          <a:prstGeom prst="rect">
            <a:avLst/>
          </a:prstGeom>
          <a:noFill/>
          <a:ln cap="flat">
            <a:noFill/>
          </a:ln>
        </p:spPr>
      </p:pic>
      <p:sp>
        <p:nvSpPr>
          <p:cNvPr id="3" name="Google Shape;3343;p85">
            <a:extLst>
              <a:ext uri="{FF2B5EF4-FFF2-40B4-BE49-F238E27FC236}">
                <a16:creationId xmlns:a16="http://schemas.microsoft.com/office/drawing/2014/main" id="{30AE71E1-78FF-4C17-8016-47216EF5716D}"/>
              </a:ext>
            </a:extLst>
          </p:cNvPr>
          <p:cNvSpPr/>
          <p:nvPr/>
        </p:nvSpPr>
        <p:spPr>
          <a:xfrm>
            <a:off x="539998" y="4078114"/>
            <a:ext cx="7988564" cy="569012"/>
          </a:xfrm>
          <a:custGeom>
            <a:avLst/>
            <a:gdLst>
              <a:gd name="f0" fmla="val w"/>
              <a:gd name="f1" fmla="val h"/>
              <a:gd name="f2" fmla="val 0"/>
              <a:gd name="f3" fmla="val 43999"/>
              <a:gd name="f4" fmla="val 14727"/>
              <a:gd name="f5" fmla="val 36999"/>
              <a:gd name="f6" fmla="val 1"/>
              <a:gd name="f7" fmla="val 36196"/>
              <a:gd name="f8" fmla="val 35359"/>
              <a:gd name="f9" fmla="val 16"/>
              <a:gd name="f10" fmla="val 34625"/>
              <a:gd name="f11" fmla="val 9674"/>
              <a:gd name="f12" fmla="val 8807"/>
              <a:gd name="f13" fmla="val 7939"/>
              <a:gd name="f14" fmla="val 7072"/>
              <a:gd name="f15" fmla="val 49"/>
              <a:gd name="f16" fmla="val 6238"/>
              <a:gd name="f17" fmla="val 5404"/>
              <a:gd name="f18" fmla="val 4570"/>
              <a:gd name="f19" fmla="val 82"/>
              <a:gd name="f20" fmla="val 3770"/>
              <a:gd name="f21" fmla="val 116"/>
              <a:gd name="f22" fmla="val 3036"/>
              <a:gd name="f23" fmla="val 216"/>
              <a:gd name="f24" fmla="val 2402"/>
              <a:gd name="f25" fmla="val 316"/>
              <a:gd name="f26" fmla="val 1802"/>
              <a:gd name="f27" fmla="val 416"/>
              <a:gd name="f28" fmla="val 1301"/>
              <a:gd name="f29" fmla="val 516"/>
              <a:gd name="f30" fmla="val 934"/>
              <a:gd name="f31" fmla="val 649"/>
              <a:gd name="f32" fmla="val 601"/>
              <a:gd name="f33" fmla="val 783"/>
              <a:gd name="f34" fmla="val 916"/>
              <a:gd name="f35" fmla="val 401"/>
              <a:gd name="f36" fmla="val 1083"/>
              <a:gd name="f37" fmla="val 134"/>
              <a:gd name="f38" fmla="val 1283"/>
              <a:gd name="f39" fmla="val 167"/>
              <a:gd name="f40" fmla="val 1517"/>
              <a:gd name="f41" fmla="val 1717"/>
              <a:gd name="f42" fmla="val 2017"/>
              <a:gd name="f43" fmla="val 2317"/>
              <a:gd name="f44" fmla="val 2584"/>
              <a:gd name="f45" fmla="val 100"/>
              <a:gd name="f46" fmla="val 3151"/>
              <a:gd name="f47" fmla="val 3718"/>
              <a:gd name="f48" fmla="val 67"/>
              <a:gd name="f49" fmla="val 4252"/>
              <a:gd name="f50" fmla="val 34"/>
              <a:gd name="f51" fmla="val 5386"/>
              <a:gd name="f52" fmla="val 6487"/>
              <a:gd name="f53" fmla="val 7588"/>
              <a:gd name="f54" fmla="val 8722"/>
              <a:gd name="f55" fmla="val 9823"/>
              <a:gd name="f56" fmla="val 10923"/>
              <a:gd name="f57" fmla="val 11791"/>
              <a:gd name="f58" fmla="val 12625"/>
              <a:gd name="f59" fmla="val 434"/>
              <a:gd name="f60" fmla="val 13492"/>
              <a:gd name="f61" fmla="val 13792"/>
              <a:gd name="f62" fmla="val 868"/>
              <a:gd name="f63" fmla="val 14092"/>
              <a:gd name="f64" fmla="val 2068"/>
              <a:gd name="f65" fmla="val 14326"/>
              <a:gd name="f66" fmla="val 3641"/>
              <a:gd name="f67" fmla="val 14669"/>
              <a:gd name="f68" fmla="val 5875"/>
              <a:gd name="f69" fmla="val 14694"/>
              <a:gd name="f70" fmla="val 8141"/>
              <a:gd name="f71" fmla="val 8519"/>
              <a:gd name="f72" fmla="val 8897"/>
              <a:gd name="f73" fmla="val 14693"/>
              <a:gd name="f74" fmla="val 9274"/>
              <a:gd name="f75" fmla="val 10641"/>
              <a:gd name="f76" fmla="val 14726"/>
              <a:gd name="f77" fmla="val 12009"/>
              <a:gd name="f78" fmla="val 13376"/>
              <a:gd name="f79" fmla="val 16245"/>
              <a:gd name="f80" fmla="val 19114"/>
              <a:gd name="f81" fmla="val 21949"/>
              <a:gd name="f82" fmla="val 36059"/>
              <a:gd name="f83" fmla="val 36369"/>
              <a:gd name="f84" fmla="val 14698"/>
              <a:gd name="f85" fmla="val 36677"/>
              <a:gd name="f86" fmla="val 14701"/>
              <a:gd name="f87" fmla="val 36982"/>
              <a:gd name="f88" fmla="val 38649"/>
              <a:gd name="f89" fmla="val 40228"/>
              <a:gd name="f90" fmla="val 14618"/>
              <a:gd name="f91" fmla="val 41497"/>
              <a:gd name="f92" fmla="val 14393"/>
              <a:gd name="f93" fmla="val 42998"/>
              <a:gd name="f94" fmla="val 14159"/>
              <a:gd name="f95" fmla="val 43365"/>
              <a:gd name="f96" fmla="val 13826"/>
              <a:gd name="f97" fmla="val 43531"/>
              <a:gd name="f98" fmla="val 43998"/>
              <a:gd name="f99" fmla="val 43898"/>
              <a:gd name="f100" fmla="val 43932"/>
              <a:gd name="f101" fmla="val 43865"/>
              <a:gd name="f102" fmla="val 43832"/>
              <a:gd name="f103" fmla="val 2084"/>
              <a:gd name="f104" fmla="val 1817"/>
              <a:gd name="f105" fmla="val 43798"/>
              <a:gd name="f106" fmla="val 1550"/>
              <a:gd name="f107" fmla="val 1317"/>
              <a:gd name="f108" fmla="val 43565"/>
              <a:gd name="f109" fmla="val 43465"/>
              <a:gd name="f110" fmla="val 549"/>
              <a:gd name="f111" fmla="val 41330"/>
              <a:gd name="f112" fmla="val 38228"/>
              <a:gd name="f113" fmla="val 38161"/>
              <a:gd name="f114" fmla="val 37794"/>
              <a:gd name="f115" fmla="val 5"/>
              <a:gd name="f116" fmla="val 37401"/>
              <a:gd name="f117" fmla="*/ f0 1 43999"/>
              <a:gd name="f118" fmla="*/ f1 1 14727"/>
              <a:gd name="f119" fmla="val f2"/>
              <a:gd name="f120" fmla="val f3"/>
              <a:gd name="f121" fmla="val f4"/>
              <a:gd name="f122" fmla="+- f121 0 f119"/>
              <a:gd name="f123" fmla="+- f120 0 f119"/>
              <a:gd name="f124" fmla="*/ f123 1 43999"/>
              <a:gd name="f125" fmla="*/ f122 1 14727"/>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43999" h="14727">
                <a:moveTo>
                  <a:pt x="f5" y="f6"/>
                </a:moveTo>
                <a:cubicBezTo>
                  <a:pt x="f7" y="f6"/>
                  <a:pt x="f8" y="f9"/>
                  <a:pt x="f10" y="f9"/>
                </a:cubicBezTo>
                <a:lnTo>
                  <a:pt x="f11" y="f9"/>
                </a:lnTo>
                <a:cubicBezTo>
                  <a:pt x="f12" y="f9"/>
                  <a:pt x="f13" y="f9"/>
                  <a:pt x="f14" y="f15"/>
                </a:cubicBezTo>
                <a:cubicBezTo>
                  <a:pt x="f16" y="f15"/>
                  <a:pt x="f17" y="f15"/>
                  <a:pt x="f18" y="f19"/>
                </a:cubicBezTo>
                <a:cubicBezTo>
                  <a:pt x="f20" y="f21"/>
                  <a:pt x="f22" y="f23"/>
                  <a:pt x="f24" y="f25"/>
                </a:cubicBezTo>
                <a:cubicBezTo>
                  <a:pt x="f26" y="f27"/>
                  <a:pt x="f28" y="f29"/>
                  <a:pt x="f30" y="f31"/>
                </a:cubicBezTo>
                <a:cubicBezTo>
                  <a:pt x="f32" y="f33"/>
                  <a:pt x="f32" y="f34"/>
                  <a:pt x="f35" y="f36"/>
                </a:cubicBezTo>
                <a:cubicBezTo>
                  <a:pt x="f37" y="f38"/>
                  <a:pt x="f39" y="f40"/>
                  <a:pt x="f37" y="f41"/>
                </a:cubicBezTo>
                <a:cubicBezTo>
                  <a:pt x="f37" y="f42"/>
                  <a:pt x="f37" y="f43"/>
                  <a:pt x="f37" y="f44"/>
                </a:cubicBezTo>
                <a:cubicBezTo>
                  <a:pt x="f45" y="f46"/>
                  <a:pt x="f45" y="f47"/>
                  <a:pt x="f48" y="f49"/>
                </a:cubicBezTo>
                <a:cubicBezTo>
                  <a:pt x="f50" y="f51"/>
                  <a:pt x="f50" y="f52"/>
                  <a:pt x="f50" y="f53"/>
                </a:cubicBezTo>
                <a:cubicBezTo>
                  <a:pt x="f50" y="f54"/>
                  <a:pt x="f50" y="f55"/>
                  <a:pt x="f50" y="f56"/>
                </a:cubicBezTo>
                <a:cubicBezTo>
                  <a:pt x="f48" y="f57"/>
                  <a:pt x="f2" y="f58"/>
                  <a:pt x="f59" y="f60"/>
                </a:cubicBezTo>
                <a:cubicBezTo>
                  <a:pt x="f32" y="f61"/>
                  <a:pt x="f62" y="f63"/>
                  <a:pt x="f64" y="f65"/>
                </a:cubicBezTo>
                <a:cubicBezTo>
                  <a:pt x="f66" y="f67"/>
                  <a:pt x="f68" y="f69"/>
                  <a:pt x="f70" y="f69"/>
                </a:cubicBezTo>
                <a:cubicBezTo>
                  <a:pt x="f71" y="f69"/>
                  <a:pt x="f72" y="f73"/>
                  <a:pt x="f74" y="f73"/>
                </a:cubicBezTo>
                <a:cubicBezTo>
                  <a:pt x="f75" y="f76"/>
                  <a:pt x="f77" y="f76"/>
                  <a:pt x="f78" y="f76"/>
                </a:cubicBezTo>
                <a:cubicBezTo>
                  <a:pt x="f79" y="f76"/>
                  <a:pt x="f80" y="f76"/>
                  <a:pt x="f81" y="f73"/>
                </a:cubicBezTo>
                <a:lnTo>
                  <a:pt x="f82" y="f73"/>
                </a:lnTo>
                <a:cubicBezTo>
                  <a:pt x="f83" y="f84"/>
                  <a:pt x="f85" y="f86"/>
                  <a:pt x="f87" y="f86"/>
                </a:cubicBezTo>
                <a:cubicBezTo>
                  <a:pt x="f88" y="f86"/>
                  <a:pt x="f89" y="f90"/>
                  <a:pt x="f91" y="f92"/>
                </a:cubicBezTo>
                <a:cubicBezTo>
                  <a:pt x="f93" y="f94"/>
                  <a:pt x="f95" y="f96"/>
                  <a:pt x="f97" y="f60"/>
                </a:cubicBezTo>
                <a:cubicBezTo>
                  <a:pt x="f98" y="f58"/>
                  <a:pt x="f99" y="f57"/>
                  <a:pt x="f100" y="f56"/>
                </a:cubicBezTo>
                <a:cubicBezTo>
                  <a:pt x="f100" y="f55"/>
                  <a:pt x="f100" y="f54"/>
                  <a:pt x="f100" y="f53"/>
                </a:cubicBezTo>
                <a:cubicBezTo>
                  <a:pt x="f100" y="f52"/>
                  <a:pt x="f100" y="f51"/>
                  <a:pt x="f99" y="f49"/>
                </a:cubicBezTo>
                <a:cubicBezTo>
                  <a:pt x="f99" y="f47"/>
                  <a:pt x="f101" y="f46"/>
                  <a:pt x="f102" y="f44"/>
                </a:cubicBezTo>
                <a:cubicBezTo>
                  <a:pt x="f102" y="f43"/>
                  <a:pt x="f102" y="f103"/>
                  <a:pt x="f102" y="f104"/>
                </a:cubicBezTo>
                <a:cubicBezTo>
                  <a:pt x="f105" y="f106"/>
                  <a:pt x="f101" y="f107"/>
                  <a:pt x="f108" y="f36"/>
                </a:cubicBezTo>
                <a:cubicBezTo>
                  <a:pt x="f109" y="f110"/>
                  <a:pt x="f111" y="f21"/>
                  <a:pt x="f112" y="f9"/>
                </a:cubicBezTo>
                <a:lnTo>
                  <a:pt x="f113" y="f9"/>
                </a:lnTo>
                <a:cubicBezTo>
                  <a:pt x="f114" y="f115"/>
                  <a:pt x="f116" y="f6"/>
                  <a:pt x="f5" y="f6"/>
                </a:cubicBezTo>
                <a:close/>
              </a:path>
            </a:pathLst>
          </a:custGeom>
          <a:solidFill>
            <a:srgbClr val="FFEDA4"/>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00000"/>
              </a:solidFill>
              <a:uFillTx/>
              <a:latin typeface="Roboto"/>
              <a:ea typeface="Roboto"/>
              <a:cs typeface="Roboto"/>
            </a:endParaRPr>
          </a:p>
        </p:txBody>
      </p:sp>
      <p:sp>
        <p:nvSpPr>
          <p:cNvPr id="4" name="Google Shape;3344;p85">
            <a:extLst>
              <a:ext uri="{FF2B5EF4-FFF2-40B4-BE49-F238E27FC236}">
                <a16:creationId xmlns:a16="http://schemas.microsoft.com/office/drawing/2014/main" id="{6D8FC262-282D-47B6-ABB1-E12496E3ED6B}"/>
              </a:ext>
            </a:extLst>
          </p:cNvPr>
          <p:cNvSpPr txBox="1">
            <a:spLocks noGrp="1"/>
          </p:cNvSpPr>
          <p:nvPr>
            <p:ph type="ctrTitle"/>
          </p:nvPr>
        </p:nvSpPr>
        <p:spPr>
          <a:xfrm>
            <a:off x="0" y="2416631"/>
            <a:ext cx="9144000" cy="1607935"/>
          </a:xfrm>
          <a:solidFill>
            <a:srgbClr val="FFFFFF"/>
          </a:solidFill>
        </p:spPr>
        <p:txBody>
          <a:bodyPr anchor="ctr"/>
          <a:lstStyle/>
          <a:p>
            <a:pPr marL="457200" lvl="0"/>
            <a:r>
              <a:rPr lang="en-US"/>
              <a:t>A picture is worth a thousand words</a:t>
            </a:r>
          </a:p>
        </p:txBody>
      </p:sp>
      <p:sp>
        <p:nvSpPr>
          <p:cNvPr id="5" name="Subtítulo 1">
            <a:extLst>
              <a:ext uri="{FF2B5EF4-FFF2-40B4-BE49-F238E27FC236}">
                <a16:creationId xmlns:a16="http://schemas.microsoft.com/office/drawing/2014/main" id="{D3C73A76-CBC0-4CDB-B7F3-44E6449A86BA}"/>
              </a:ext>
            </a:extLst>
          </p:cNvPr>
          <p:cNvSpPr txBox="1">
            <a:spLocks noGrp="1"/>
          </p:cNvSpPr>
          <p:nvPr>
            <p:ph type="subTitle" idx="1"/>
          </p:nvPr>
        </p:nvSpPr>
        <p:spPr/>
        <p:txBody>
          <a:bodyPr/>
          <a:lstStyle/>
          <a:p>
            <a:pPr lvl="0"/>
            <a:r>
              <a:rPr lang="es-AR">
                <a:solidFill>
                  <a:srgbClr val="DE9F00"/>
                </a:solidFill>
              </a:rPr>
              <a:t>HABRE LOS OJOS PARA QUE PUEDAS VER.</a:t>
            </a:r>
          </a:p>
        </p:txBody>
      </p:sp>
      <p:sp>
        <p:nvSpPr>
          <p:cNvPr id="6" name="Google Shape;3345;p85">
            <a:extLst>
              <a:ext uri="{FF2B5EF4-FFF2-40B4-BE49-F238E27FC236}">
                <a16:creationId xmlns:a16="http://schemas.microsoft.com/office/drawing/2014/main" id="{EEAC16E7-0927-4B7A-B98C-5CB9CA376BD3}"/>
              </a:ext>
            </a:extLst>
          </p:cNvPr>
          <p:cNvSpPr/>
          <p:nvPr/>
        </p:nvSpPr>
        <p:spPr>
          <a:xfrm rot="5400013">
            <a:off x="1221431"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346;p85">
            <a:extLst>
              <a:ext uri="{FF2B5EF4-FFF2-40B4-BE49-F238E27FC236}">
                <a16:creationId xmlns:a16="http://schemas.microsoft.com/office/drawing/2014/main" id="{670D2CC0-04A6-4E40-BA2C-90789B58EBBE}"/>
              </a:ext>
            </a:extLst>
          </p:cNvPr>
          <p:cNvSpPr/>
          <p:nvPr/>
        </p:nvSpPr>
        <p:spPr>
          <a:xfrm rot="5399996" flipH="1">
            <a:off x="2886125" y="-374799"/>
            <a:ext cx="233382" cy="1596213"/>
          </a:xfrm>
          <a:custGeom>
            <a:avLst/>
            <a:gdLst>
              <a:gd name="f0" fmla="val w"/>
              <a:gd name="f1" fmla="val h"/>
              <a:gd name="f2" fmla="val 0"/>
              <a:gd name="f3" fmla="val 4531"/>
              <a:gd name="f4" fmla="val 30990"/>
              <a:gd name="f5" fmla="val 1226"/>
              <a:gd name="f6" fmla="val 6915"/>
              <a:gd name="f7" fmla="val 1319"/>
              <a:gd name="f8" fmla="val 7128"/>
              <a:gd name="f9" fmla="val 1293"/>
              <a:gd name="f10" fmla="val 7275"/>
              <a:gd name="f11" fmla="val 1239"/>
              <a:gd name="f12" fmla="val 7421"/>
              <a:gd name="f13" fmla="val 1146"/>
              <a:gd name="f14" fmla="val 7648"/>
              <a:gd name="f15" fmla="val 1080"/>
              <a:gd name="f16" fmla="val 7888"/>
              <a:gd name="f17" fmla="val 880"/>
              <a:gd name="f18" fmla="val 8048"/>
              <a:gd name="f19" fmla="val 813"/>
              <a:gd name="f20" fmla="val 8114"/>
              <a:gd name="f21" fmla="val 746"/>
              <a:gd name="f22" fmla="val 8194"/>
              <a:gd name="f23" fmla="val 640"/>
              <a:gd name="f24" fmla="val 8154"/>
              <a:gd name="f25" fmla="val 547"/>
              <a:gd name="f26" fmla="val 7728"/>
              <a:gd name="f27" fmla="val 773"/>
              <a:gd name="f28" fmla="val 7408"/>
              <a:gd name="f29" fmla="val 826"/>
              <a:gd name="f30" fmla="val 7315"/>
              <a:gd name="f31" fmla="val 7222"/>
              <a:gd name="f32" fmla="val 960"/>
              <a:gd name="f33" fmla="val 7142"/>
              <a:gd name="f34" fmla="val 1026"/>
              <a:gd name="f35" fmla="val 7062"/>
              <a:gd name="f36" fmla="val 1119"/>
              <a:gd name="f37" fmla="val 7008"/>
              <a:gd name="f38" fmla="val 3784"/>
              <a:gd name="f39" fmla="val 17613"/>
              <a:gd name="f40" fmla="val 3478"/>
              <a:gd name="f41" fmla="val 17907"/>
              <a:gd name="f42" fmla="val 3145"/>
              <a:gd name="f43" fmla="val 18026"/>
              <a:gd name="f44" fmla="val 2812"/>
              <a:gd name="f45" fmla="val 18133"/>
              <a:gd name="f46" fmla="val 2732"/>
              <a:gd name="f47" fmla="val 18160"/>
              <a:gd name="f48" fmla="val 2652"/>
              <a:gd name="f49" fmla="val 18146"/>
              <a:gd name="f50" fmla="val 2598"/>
              <a:gd name="f51" fmla="val 18040"/>
              <a:gd name="f52" fmla="val 2878"/>
              <a:gd name="f53" fmla="val 17853"/>
              <a:gd name="f54" fmla="val 3185"/>
              <a:gd name="f55" fmla="val 17720"/>
              <a:gd name="f56" fmla="val 3504"/>
              <a:gd name="f57" fmla="val 17600"/>
              <a:gd name="f58" fmla="val 3571"/>
              <a:gd name="f59" fmla="val 17573"/>
              <a:gd name="f60" fmla="val 3651"/>
              <a:gd name="f61" fmla="val 2319"/>
              <a:gd name="f62" fmla="val 54"/>
              <a:gd name="f63" fmla="val 2185"/>
              <a:gd name="f64" fmla="val 67"/>
              <a:gd name="f65" fmla="val 2025"/>
              <a:gd name="f66" fmla="val 81"/>
              <a:gd name="f67" fmla="val 1919"/>
              <a:gd name="f68" fmla="val 147"/>
              <a:gd name="f69" fmla="val 1599"/>
              <a:gd name="f70" fmla="val 334"/>
              <a:gd name="f71" fmla="val 1306"/>
              <a:gd name="f72" fmla="val 560"/>
              <a:gd name="f73" fmla="val 1106"/>
              <a:gd name="f74" fmla="val 906"/>
              <a:gd name="f75" fmla="val 733"/>
              <a:gd name="f76" fmla="val 1586"/>
              <a:gd name="f77" fmla="val 667"/>
              <a:gd name="f78" fmla="val 1986"/>
              <a:gd name="f79" fmla="val 653"/>
              <a:gd name="f80" fmla="val 2092"/>
              <a:gd name="f81" fmla="val 627"/>
              <a:gd name="f82" fmla="val 2199"/>
              <a:gd name="f83" fmla="val 2305"/>
              <a:gd name="f84" fmla="val 3131"/>
              <a:gd name="f85" fmla="val 680"/>
              <a:gd name="f86" fmla="val 3957"/>
              <a:gd name="f87" fmla="val 706"/>
              <a:gd name="f88" fmla="val 4784"/>
              <a:gd name="f89" fmla="val 720"/>
              <a:gd name="f90" fmla="val 4943"/>
              <a:gd name="f91" fmla="val 5090"/>
              <a:gd name="f92" fmla="val 840"/>
              <a:gd name="f93" fmla="val 5250"/>
              <a:gd name="f94" fmla="val 933"/>
              <a:gd name="f95" fmla="val 5490"/>
              <a:gd name="f96" fmla="val 5756"/>
              <a:gd name="f97" fmla="val 6009"/>
              <a:gd name="f98" fmla="val 946"/>
              <a:gd name="f99" fmla="val 6076"/>
              <a:gd name="f100" fmla="val 893"/>
              <a:gd name="f101" fmla="val 6129"/>
              <a:gd name="f102" fmla="val 6182"/>
              <a:gd name="f103" fmla="val 800"/>
              <a:gd name="f104" fmla="val 6209"/>
              <a:gd name="f105" fmla="val 760"/>
              <a:gd name="f106" fmla="val 6222"/>
              <a:gd name="f107" fmla="val 6249"/>
              <a:gd name="f108" fmla="val 240"/>
              <a:gd name="f109" fmla="val 6622"/>
              <a:gd name="f110" fmla="val 7102"/>
              <a:gd name="f111" fmla="val 107"/>
              <a:gd name="f112" fmla="val 7715"/>
              <a:gd name="f113" fmla="val 134"/>
              <a:gd name="f114" fmla="val 7914"/>
              <a:gd name="f115" fmla="val 8101"/>
              <a:gd name="f116" fmla="val 174"/>
              <a:gd name="f117" fmla="val 8287"/>
              <a:gd name="f118" fmla="val 200"/>
              <a:gd name="f119" fmla="val 8594"/>
              <a:gd name="f120" fmla="val 387"/>
              <a:gd name="f121" fmla="val 8754"/>
              <a:gd name="f122" fmla="val 8767"/>
              <a:gd name="f123" fmla="val 8780"/>
              <a:gd name="f124" fmla="val 1066"/>
              <a:gd name="f125" fmla="val 8700"/>
              <a:gd name="f126" fmla="val 8541"/>
              <a:gd name="f127" fmla="val 1786"/>
              <a:gd name="f128" fmla="val 1759"/>
              <a:gd name="f129" fmla="val 7195"/>
              <a:gd name="f130" fmla="val 1746"/>
              <a:gd name="f131" fmla="val 1772"/>
              <a:gd name="f132" fmla="val 7022"/>
              <a:gd name="f133" fmla="val 1799"/>
              <a:gd name="f134" fmla="val 6875"/>
              <a:gd name="f135" fmla="val 2119"/>
              <a:gd name="f136" fmla="val 2292"/>
              <a:gd name="f137" fmla="val 2425"/>
              <a:gd name="f138" fmla="val 7475"/>
              <a:gd name="f139" fmla="val 2518"/>
              <a:gd name="f140" fmla="val 7621"/>
              <a:gd name="f141" fmla="val 2572"/>
              <a:gd name="f142" fmla="val 7794"/>
              <a:gd name="f143" fmla="val 2638"/>
              <a:gd name="f144" fmla="val 7954"/>
              <a:gd name="f145" fmla="val 8181"/>
              <a:gd name="f146" fmla="val 8421"/>
              <a:gd name="f147" fmla="val 8647"/>
              <a:gd name="f148" fmla="val 8860"/>
              <a:gd name="f149" fmla="val 2545"/>
              <a:gd name="f150" fmla="val 9073"/>
              <a:gd name="f151" fmla="val 9287"/>
              <a:gd name="f152" fmla="val 2585"/>
              <a:gd name="f153" fmla="val 9580"/>
              <a:gd name="f154" fmla="val 2532"/>
              <a:gd name="f155" fmla="val 9860"/>
              <a:gd name="f156" fmla="val 2438"/>
              <a:gd name="f157" fmla="val 10139"/>
              <a:gd name="f158" fmla="val 2372"/>
              <a:gd name="f159" fmla="val 10339"/>
              <a:gd name="f160" fmla="val 2345"/>
              <a:gd name="f161" fmla="val 10539"/>
              <a:gd name="f162" fmla="val 10739"/>
              <a:gd name="f163" fmla="val 2252"/>
              <a:gd name="f164" fmla="val 11178"/>
              <a:gd name="f165" fmla="val 2172"/>
              <a:gd name="f166" fmla="val 11605"/>
              <a:gd name="f167" fmla="val 1972"/>
              <a:gd name="f168" fmla="val 12005"/>
              <a:gd name="f169" fmla="val 1852"/>
              <a:gd name="f170" fmla="val 12231"/>
              <a:gd name="f171" fmla="val 1719"/>
              <a:gd name="f172" fmla="val 12457"/>
              <a:gd name="f173" fmla="val 1666"/>
              <a:gd name="f174" fmla="val 12724"/>
              <a:gd name="f175" fmla="val 1652"/>
              <a:gd name="f176" fmla="val 12791"/>
              <a:gd name="f177" fmla="val 1626"/>
              <a:gd name="f178" fmla="val 12857"/>
              <a:gd name="f179" fmla="val 12910"/>
              <a:gd name="f180" fmla="val 1426"/>
              <a:gd name="f181" fmla="val 13110"/>
              <a:gd name="f182" fmla="val 1359"/>
              <a:gd name="f183" fmla="val 13337"/>
              <a:gd name="f184" fmla="val 13590"/>
              <a:gd name="f185" fmla="val 13830"/>
              <a:gd name="f186" fmla="val 1159"/>
              <a:gd name="f187" fmla="val 14056"/>
              <a:gd name="f188" fmla="val 1093"/>
              <a:gd name="f189" fmla="val 14296"/>
              <a:gd name="f190" fmla="val 14509"/>
              <a:gd name="f191" fmla="val 14709"/>
              <a:gd name="f192" fmla="val 973"/>
              <a:gd name="f193" fmla="val 14936"/>
              <a:gd name="f194" fmla="val 986"/>
              <a:gd name="f195" fmla="val 15002"/>
              <a:gd name="f196" fmla="val 15082"/>
              <a:gd name="f197" fmla="val 15135"/>
              <a:gd name="f198" fmla="val 786"/>
              <a:gd name="f199" fmla="val 15682"/>
              <a:gd name="f200" fmla="val 16228"/>
              <a:gd name="f201" fmla="val 920"/>
              <a:gd name="f202" fmla="val 16774"/>
              <a:gd name="f203" fmla="val 16881"/>
              <a:gd name="f204" fmla="val 16987"/>
              <a:gd name="f205" fmla="val 1040"/>
              <a:gd name="f206" fmla="val 17081"/>
              <a:gd name="f207" fmla="val 1186"/>
              <a:gd name="f208" fmla="val 17347"/>
              <a:gd name="f209" fmla="val 1333"/>
              <a:gd name="f210" fmla="val 1479"/>
              <a:gd name="f211" fmla="val 17893"/>
              <a:gd name="f212" fmla="val 1439"/>
              <a:gd name="f213" fmla="val 17973"/>
              <a:gd name="f214" fmla="val 1399"/>
              <a:gd name="f215" fmla="val 18080"/>
              <a:gd name="f216" fmla="val 18173"/>
              <a:gd name="f217" fmla="val 18306"/>
              <a:gd name="f218" fmla="val 18439"/>
              <a:gd name="f219" fmla="val 18626"/>
              <a:gd name="f220" fmla="val 18666"/>
              <a:gd name="f221" fmla="val 18719"/>
              <a:gd name="f222" fmla="val 18773"/>
              <a:gd name="f223" fmla="val 19119"/>
              <a:gd name="f224" fmla="val 19492"/>
              <a:gd name="f225" fmla="val 19905"/>
              <a:gd name="f226" fmla="val 19972"/>
              <a:gd name="f227" fmla="val 20038"/>
              <a:gd name="f228" fmla="val 20105"/>
              <a:gd name="f229" fmla="val 20385"/>
              <a:gd name="f230" fmla="val 600"/>
              <a:gd name="f231" fmla="val 20664"/>
              <a:gd name="f232" fmla="val 587"/>
              <a:gd name="f233" fmla="val 20957"/>
              <a:gd name="f234" fmla="val 573"/>
              <a:gd name="f235" fmla="val 21544"/>
              <a:gd name="f236" fmla="val 22143"/>
              <a:gd name="f237" fmla="val 22729"/>
              <a:gd name="f238" fmla="val 22823"/>
              <a:gd name="f239" fmla="val 22916"/>
              <a:gd name="f240" fmla="val 23009"/>
              <a:gd name="f241" fmla="val 23276"/>
              <a:gd name="f242" fmla="val 23515"/>
              <a:gd name="f243" fmla="val 23782"/>
              <a:gd name="f244" fmla="val 23902"/>
              <a:gd name="f245" fmla="val 24022"/>
              <a:gd name="f246" fmla="val 24142"/>
              <a:gd name="f247" fmla="val 24488"/>
              <a:gd name="f248" fmla="val 24861"/>
              <a:gd name="f249" fmla="val 25221"/>
              <a:gd name="f250" fmla="val 1133"/>
              <a:gd name="f251" fmla="val 25687"/>
              <a:gd name="f252" fmla="val 1346"/>
              <a:gd name="f253" fmla="val 26100"/>
              <a:gd name="f254" fmla="val 1559"/>
              <a:gd name="f255" fmla="val 26513"/>
              <a:gd name="f256" fmla="val 1706"/>
              <a:gd name="f257" fmla="val 26806"/>
              <a:gd name="f258" fmla="val 1892"/>
              <a:gd name="f259" fmla="val 27086"/>
              <a:gd name="f260" fmla="val 27352"/>
              <a:gd name="f261" fmla="val 27699"/>
              <a:gd name="f262" fmla="val 2505"/>
              <a:gd name="f263" fmla="val 28099"/>
              <a:gd name="f264" fmla="val 2692"/>
              <a:gd name="f265" fmla="val 28472"/>
              <a:gd name="f266" fmla="val 2772"/>
              <a:gd name="f267" fmla="val 28645"/>
              <a:gd name="f268" fmla="val 2825"/>
              <a:gd name="f269" fmla="val 28831"/>
              <a:gd name="f270" fmla="val 2918"/>
              <a:gd name="f271" fmla="val 29005"/>
              <a:gd name="f272" fmla="val 3051"/>
              <a:gd name="f273" fmla="val 29231"/>
              <a:gd name="f274" fmla="val 3065"/>
              <a:gd name="f275" fmla="val 29484"/>
              <a:gd name="f276" fmla="val 3038"/>
              <a:gd name="f277" fmla="val 29724"/>
              <a:gd name="f278" fmla="val 3011"/>
              <a:gd name="f279" fmla="val 29910"/>
              <a:gd name="f280" fmla="val 2891"/>
              <a:gd name="f281" fmla="val 30097"/>
              <a:gd name="f282" fmla="val 2798"/>
              <a:gd name="f283" fmla="val 30284"/>
              <a:gd name="f284" fmla="val 2785"/>
              <a:gd name="f285" fmla="val 30323"/>
              <a:gd name="f286" fmla="val 2718"/>
              <a:gd name="f287" fmla="val 30350"/>
              <a:gd name="f288" fmla="val 2665"/>
              <a:gd name="f289" fmla="val 30363"/>
              <a:gd name="f290" fmla="val 2465"/>
              <a:gd name="f291" fmla="val 30337"/>
              <a:gd name="f292" fmla="val 2212"/>
              <a:gd name="f293" fmla="val 30297"/>
              <a:gd name="f294" fmla="val 2039"/>
              <a:gd name="f295" fmla="val 30230"/>
              <a:gd name="f296" fmla="val 1879"/>
              <a:gd name="f297" fmla="val 30150"/>
              <a:gd name="f298" fmla="val 1826"/>
              <a:gd name="f299" fmla="val 30124"/>
              <a:gd name="f300" fmla="val 30057"/>
              <a:gd name="f301" fmla="val 1732"/>
              <a:gd name="f302" fmla="val 30004"/>
              <a:gd name="f303" fmla="val 29884"/>
              <a:gd name="f304" fmla="val 1839"/>
              <a:gd name="f305" fmla="val 29764"/>
              <a:gd name="f306" fmla="val 29644"/>
              <a:gd name="f307" fmla="val 29564"/>
              <a:gd name="f308" fmla="val 29591"/>
              <a:gd name="f309" fmla="val 2478"/>
              <a:gd name="f310" fmla="val 29537"/>
              <a:gd name="f311" fmla="val 2558"/>
              <a:gd name="f312" fmla="val 29378"/>
              <a:gd name="f313" fmla="val 29098"/>
              <a:gd name="f314" fmla="val 28965"/>
              <a:gd name="f315" fmla="val 28791"/>
              <a:gd name="f316" fmla="val 2359"/>
              <a:gd name="f317" fmla="val 28698"/>
              <a:gd name="f318" fmla="val 28658"/>
              <a:gd name="f319" fmla="val 28618"/>
              <a:gd name="f320" fmla="val 28605"/>
              <a:gd name="f321" fmla="val 1866"/>
              <a:gd name="f322" fmla="val 1519"/>
              <a:gd name="f323" fmla="val 28592"/>
              <a:gd name="f324" fmla="val 1266"/>
              <a:gd name="f325" fmla="val 29178"/>
              <a:gd name="f326" fmla="val 29338"/>
              <a:gd name="f327" fmla="val 1253"/>
              <a:gd name="f328" fmla="val 29631"/>
              <a:gd name="f329" fmla="val 29817"/>
              <a:gd name="f330" fmla="val 1279"/>
              <a:gd name="f331" fmla="val 29990"/>
              <a:gd name="f332" fmla="val 30164"/>
              <a:gd name="f333" fmla="val 30577"/>
              <a:gd name="f334" fmla="val 30910"/>
              <a:gd name="f335" fmla="val 1946"/>
              <a:gd name="f336" fmla="val 30950"/>
              <a:gd name="f337" fmla="val 2279"/>
              <a:gd name="f338" fmla="val 30976"/>
              <a:gd name="f339" fmla="val 30723"/>
              <a:gd name="f340" fmla="val 30603"/>
              <a:gd name="f341" fmla="val 3198"/>
              <a:gd name="f342" fmla="val 30537"/>
              <a:gd name="f343" fmla="val 3318"/>
              <a:gd name="f344" fmla="val 30377"/>
              <a:gd name="f345" fmla="val 3464"/>
              <a:gd name="f346" fmla="val 30177"/>
              <a:gd name="f347" fmla="val 3624"/>
              <a:gd name="f348" fmla="val 29751"/>
              <a:gd name="f349" fmla="val 3664"/>
              <a:gd name="f350" fmla="val 29497"/>
              <a:gd name="f351" fmla="val 3757"/>
              <a:gd name="f352" fmla="val 29244"/>
              <a:gd name="f353" fmla="val 3731"/>
              <a:gd name="f354" fmla="val 28991"/>
              <a:gd name="f355" fmla="val 28818"/>
              <a:gd name="f356" fmla="val 3691"/>
              <a:gd name="f357" fmla="val 28671"/>
              <a:gd name="f358" fmla="val 3638"/>
              <a:gd name="f359" fmla="val 28512"/>
              <a:gd name="f360" fmla="val 28072"/>
              <a:gd name="f361" fmla="val 3211"/>
              <a:gd name="f362" fmla="val 27712"/>
              <a:gd name="f363" fmla="val 27366"/>
              <a:gd name="f364" fmla="val 27099"/>
              <a:gd name="f365" fmla="val 26780"/>
              <a:gd name="f366" fmla="val 26460"/>
              <a:gd name="f367" fmla="val 2132"/>
              <a:gd name="f368" fmla="val 26207"/>
              <a:gd name="f369" fmla="val 25914"/>
              <a:gd name="f370" fmla="val 25634"/>
              <a:gd name="f371" fmla="val 25181"/>
              <a:gd name="f372" fmla="val 1639"/>
              <a:gd name="f373" fmla="val 24715"/>
              <a:gd name="f374" fmla="val 24248"/>
              <a:gd name="f375" fmla="val 1493"/>
              <a:gd name="f376" fmla="val 24115"/>
              <a:gd name="f377" fmla="val 23982"/>
              <a:gd name="f378" fmla="val 23835"/>
              <a:gd name="f379" fmla="val 23542"/>
              <a:gd name="f380" fmla="val 23236"/>
              <a:gd name="f381" fmla="val 1413"/>
              <a:gd name="f382" fmla="val 22943"/>
              <a:gd name="f383" fmla="val 22876"/>
              <a:gd name="f384" fmla="val 1386"/>
              <a:gd name="f385" fmla="val 22809"/>
              <a:gd name="f386" fmla="val 22223"/>
              <a:gd name="f387" fmla="val 21717"/>
              <a:gd name="f388" fmla="val 21211"/>
              <a:gd name="f389" fmla="val 20824"/>
              <a:gd name="f390" fmla="val 1533"/>
              <a:gd name="f391" fmla="val 20451"/>
              <a:gd name="f392" fmla="val 20091"/>
              <a:gd name="f393" fmla="val 19585"/>
              <a:gd name="f394" fmla="val 19092"/>
              <a:gd name="f395" fmla="val 18599"/>
              <a:gd name="f396" fmla="val 2225"/>
              <a:gd name="f397" fmla="val 18573"/>
              <a:gd name="f398" fmla="val 2239"/>
              <a:gd name="f399" fmla="val 18546"/>
              <a:gd name="f400" fmla="val 18506"/>
              <a:gd name="f401" fmla="val 2492"/>
              <a:gd name="f402" fmla="val 18519"/>
              <a:gd name="f403" fmla="val 18586"/>
              <a:gd name="f404" fmla="val 2931"/>
              <a:gd name="f405" fmla="val 18559"/>
              <a:gd name="f406" fmla="val 18479"/>
              <a:gd name="f407" fmla="val 3531"/>
              <a:gd name="f408" fmla="val 18333"/>
              <a:gd name="f409" fmla="val 3891"/>
              <a:gd name="f410" fmla="val 4170"/>
              <a:gd name="f411" fmla="val 17840"/>
              <a:gd name="f412" fmla="val 4344"/>
              <a:gd name="f413" fmla="val 17640"/>
              <a:gd name="f414" fmla="val 4330"/>
              <a:gd name="f415" fmla="val 4224"/>
              <a:gd name="f416" fmla="val 17320"/>
              <a:gd name="f417" fmla="val 4091"/>
              <a:gd name="f418" fmla="val 3851"/>
              <a:gd name="f419" fmla="val 16827"/>
              <a:gd name="f420" fmla="val 3518"/>
              <a:gd name="f421" fmla="val 16747"/>
              <a:gd name="f422" fmla="val 3424"/>
              <a:gd name="f423" fmla="val 16721"/>
              <a:gd name="f424" fmla="val 3331"/>
              <a:gd name="f425" fmla="val 16707"/>
              <a:gd name="f426" fmla="val 3238"/>
              <a:gd name="f427" fmla="val 16801"/>
              <a:gd name="f428" fmla="val 3091"/>
              <a:gd name="f429" fmla="val 16814"/>
              <a:gd name="f430" fmla="val 16894"/>
              <a:gd name="f431" fmla="val 17120"/>
              <a:gd name="f432" fmla="val 2012"/>
              <a:gd name="f433" fmla="val 17454"/>
              <a:gd name="f434" fmla="val 1999"/>
              <a:gd name="f435" fmla="val 17467"/>
              <a:gd name="f436" fmla="val 17480"/>
              <a:gd name="f437" fmla="val 17507"/>
              <a:gd name="f438" fmla="val 17387"/>
              <a:gd name="f439" fmla="val 17187"/>
              <a:gd name="f440" fmla="val 17001"/>
              <a:gd name="f441" fmla="val 1692"/>
              <a:gd name="f442" fmla="val 1612"/>
              <a:gd name="f443" fmla="val 16561"/>
              <a:gd name="f444" fmla="val 16348"/>
              <a:gd name="f445" fmla="val 16121"/>
              <a:gd name="f446" fmla="val 15908"/>
              <a:gd name="f447" fmla="val 15522"/>
              <a:gd name="f448" fmla="val 1679"/>
              <a:gd name="f449" fmla="val 15362"/>
              <a:gd name="f450" fmla="val 15202"/>
              <a:gd name="f451" fmla="val 14909"/>
              <a:gd name="f452" fmla="val 1812"/>
              <a:gd name="f453" fmla="val 14629"/>
              <a:gd name="f454" fmla="val 14349"/>
              <a:gd name="f455" fmla="val 1932"/>
              <a:gd name="f456" fmla="val 14070"/>
              <a:gd name="f457" fmla="val 13790"/>
              <a:gd name="f458" fmla="val 2079"/>
              <a:gd name="f459" fmla="val 13510"/>
              <a:gd name="f460" fmla="val 2332"/>
              <a:gd name="f461" fmla="val 2678"/>
              <a:gd name="f462" fmla="val 11978"/>
              <a:gd name="f463" fmla="val 11232"/>
              <a:gd name="f464" fmla="val 3118"/>
              <a:gd name="f465" fmla="val 11005"/>
              <a:gd name="f466" fmla="val 10765"/>
              <a:gd name="f467" fmla="val 3264"/>
              <a:gd name="f468" fmla="val 3384"/>
              <a:gd name="f469" fmla="val 3438"/>
              <a:gd name="f470" fmla="val 9939"/>
              <a:gd name="f471" fmla="val 9660"/>
              <a:gd name="f472" fmla="val 3584"/>
              <a:gd name="f473" fmla="val 9393"/>
              <a:gd name="f474" fmla="val 9100"/>
              <a:gd name="f475" fmla="val 9007"/>
              <a:gd name="f476" fmla="val 8887"/>
              <a:gd name="f477" fmla="val 3544"/>
              <a:gd name="f478" fmla="val 8354"/>
              <a:gd name="f479" fmla="val 7941"/>
              <a:gd name="f480" fmla="val 7528"/>
              <a:gd name="f481" fmla="val 7435"/>
              <a:gd name="f482" fmla="val 3451"/>
              <a:gd name="f483" fmla="val 7341"/>
              <a:gd name="f484" fmla="val 7248"/>
              <a:gd name="f485" fmla="val 3344"/>
              <a:gd name="f486" fmla="val 6835"/>
              <a:gd name="f487" fmla="val 3078"/>
              <a:gd name="f488" fmla="val 6542"/>
              <a:gd name="f489" fmla="val 6236"/>
              <a:gd name="f490" fmla="val 6023"/>
              <a:gd name="f491" fmla="val 5996"/>
              <a:gd name="f492" fmla="val 2105"/>
              <a:gd name="f493" fmla="val 5956"/>
              <a:gd name="f494" fmla="val 1959"/>
              <a:gd name="f495" fmla="val 5943"/>
              <a:gd name="f496" fmla="val 5836"/>
              <a:gd name="f497" fmla="val 1546"/>
              <a:gd name="f498" fmla="val 5743"/>
              <a:gd name="f499" fmla="val 5636"/>
              <a:gd name="f500" fmla="val 5236"/>
              <a:gd name="f501" fmla="val 1373"/>
              <a:gd name="f502" fmla="val 4823"/>
              <a:gd name="f503" fmla="val 4410"/>
              <a:gd name="f504" fmla="val 3465"/>
              <a:gd name="f505" fmla="val 3225"/>
              <a:gd name="f506" fmla="val 2998"/>
              <a:gd name="f507" fmla="val 1506"/>
              <a:gd name="f508" fmla="val 2146"/>
              <a:gd name="f509" fmla="val 1320"/>
              <a:gd name="f510" fmla="val 1120"/>
              <a:gd name="f511" fmla="val 2985"/>
              <a:gd name="f512" fmla="val 3411"/>
              <a:gd name="f513" fmla="val 1013"/>
              <a:gd name="f514" fmla="val 3744"/>
              <a:gd name="f515" fmla="val 1573"/>
              <a:gd name="f516" fmla="val 3251"/>
              <a:gd name="f517" fmla="val 1453"/>
              <a:gd name="f518" fmla="val 3158"/>
              <a:gd name="f519" fmla="val 2971"/>
              <a:gd name="f520" fmla="val 2612"/>
              <a:gd name="f521" fmla="val 2026"/>
              <a:gd name="f522" fmla="val 2625"/>
              <a:gd name="f523" fmla="val 2385"/>
              <a:gd name="f524" fmla="val 2599"/>
              <a:gd name="f525" fmla="val 3837"/>
              <a:gd name="f526" fmla="val 3904"/>
              <a:gd name="f527" fmla="val 3971"/>
              <a:gd name="f528" fmla="val 4037"/>
              <a:gd name="f529" fmla="val 2106"/>
              <a:gd name="f530" fmla="val 4530"/>
              <a:gd name="f531" fmla="val 4384"/>
              <a:gd name="f532" fmla="val 4144"/>
              <a:gd name="f533" fmla="val 3931"/>
              <a:gd name="f534" fmla="val 3291"/>
              <a:gd name="f535" fmla="val 1"/>
              <a:gd name="f536" fmla="*/ f0 1 4531"/>
              <a:gd name="f537" fmla="*/ f1 1 30990"/>
              <a:gd name="f538" fmla="val f2"/>
              <a:gd name="f539" fmla="val f3"/>
              <a:gd name="f540" fmla="val f4"/>
              <a:gd name="f541" fmla="+- f540 0 f538"/>
              <a:gd name="f542" fmla="+- f539 0 f538"/>
              <a:gd name="f543" fmla="*/ f542 1 4531"/>
              <a:gd name="f544" fmla="*/ f541 1 30990"/>
              <a:gd name="f545" fmla="*/ f538 1 f543"/>
              <a:gd name="f546" fmla="*/ f539 1 f543"/>
              <a:gd name="f547" fmla="*/ f538 1 f544"/>
              <a:gd name="f548" fmla="*/ f540 1 f544"/>
              <a:gd name="f549" fmla="*/ f545 f536 1"/>
              <a:gd name="f550" fmla="*/ f546 f536 1"/>
              <a:gd name="f551" fmla="*/ f548 f537 1"/>
              <a:gd name="f552" fmla="*/ f547 f537 1"/>
            </a:gdLst>
            <a:ahLst/>
            <a:cxnLst>
              <a:cxn ang="3cd4">
                <a:pos x="hc" y="t"/>
              </a:cxn>
              <a:cxn ang="0">
                <a:pos x="r" y="vc"/>
              </a:cxn>
              <a:cxn ang="cd4">
                <a:pos x="hc" y="b"/>
              </a:cxn>
              <a:cxn ang="cd2">
                <a:pos x="l" y="vc"/>
              </a:cxn>
            </a:cxnLst>
            <a:rect l="f549" t="f552" r="f550" b="f551"/>
            <a:pathLst>
              <a:path w="4531" h="30990">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17" y="f31"/>
                  <a:pt x="f32" y="f33"/>
                </a:cubicBezTo>
                <a:cubicBezTo>
                  <a:pt x="f34" y="f35"/>
                  <a:pt x="f36" y="f37"/>
                  <a:pt x="f5"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57"/>
                  <a:pt x="f38" y="f39"/>
                </a:cubicBezTo>
                <a:close/>
                <a:moveTo>
                  <a:pt x="f61" y="f62"/>
                </a:moveTo>
                <a:cubicBezTo>
                  <a:pt x="f63" y="f64"/>
                  <a:pt x="f65" y="f66"/>
                  <a:pt x="f67" y="f68"/>
                </a:cubicBezTo>
                <a:cubicBezTo>
                  <a:pt x="f69" y="f70"/>
                  <a:pt x="f71" y="f72"/>
                  <a:pt x="f73" y="f17"/>
                </a:cubicBezTo>
                <a:cubicBezTo>
                  <a:pt x="f74" y="f5"/>
                  <a:pt x="f75" y="f76"/>
                  <a:pt x="f77" y="f78"/>
                </a:cubicBezTo>
                <a:cubicBezTo>
                  <a:pt x="f79" y="f80"/>
                  <a:pt x="f81" y="f82"/>
                  <a:pt x="f81" y="f83"/>
                </a:cubicBezTo>
                <a:cubicBezTo>
                  <a:pt x="f79" y="f84"/>
                  <a:pt x="f85" y="f86"/>
                  <a:pt x="f87" y="f88"/>
                </a:cubicBezTo>
                <a:cubicBezTo>
                  <a:pt x="f89" y="f90"/>
                  <a:pt x="f27" y="f91"/>
                  <a:pt x="f92" y="f93"/>
                </a:cubicBezTo>
                <a:cubicBezTo>
                  <a:pt x="f94" y="f95"/>
                  <a:pt x="f32" y="f96"/>
                  <a:pt x="f34" y="f97"/>
                </a:cubicBezTo>
                <a:cubicBezTo>
                  <a:pt x="f98" y="f99"/>
                  <a:pt x="f100" y="f101"/>
                  <a:pt x="f29" y="f102"/>
                </a:cubicBezTo>
                <a:cubicBezTo>
                  <a:pt x="f103" y="f104"/>
                  <a:pt x="f105" y="f106"/>
                  <a:pt x="f75" y="f107"/>
                </a:cubicBezTo>
                <a:cubicBezTo>
                  <a:pt x="f108" y="f109"/>
                  <a:pt x="f2" y="f110"/>
                  <a:pt x="f111" y="f112"/>
                </a:cubicBezTo>
                <a:cubicBezTo>
                  <a:pt x="f113" y="f114"/>
                  <a:pt x="f68" y="f115"/>
                  <a:pt x="f116" y="f117"/>
                </a:cubicBezTo>
                <a:cubicBezTo>
                  <a:pt x="f118" y="f119"/>
                  <a:pt x="f120" y="f121"/>
                  <a:pt x="f85" y="f122"/>
                </a:cubicBezTo>
                <a:cubicBezTo>
                  <a:pt x="f74" y="f123"/>
                  <a:pt x="f124" y="f125"/>
                  <a:pt x="f5" y="f126"/>
                </a:cubicBezTo>
                <a:cubicBezTo>
                  <a:pt x="f76" y="f24"/>
                  <a:pt x="f127" y="f26"/>
                  <a:pt x="f128" y="f129"/>
                </a:cubicBezTo>
                <a:cubicBezTo>
                  <a:pt x="f130" y="f110"/>
                  <a:pt x="f131" y="f132"/>
                  <a:pt x="f133" y="f134"/>
                </a:cubicBezTo>
                <a:cubicBezTo>
                  <a:pt x="f135" y="f132"/>
                  <a:pt x="f136" y="f31"/>
                  <a:pt x="f137" y="f138"/>
                </a:cubicBezTo>
                <a:cubicBezTo>
                  <a:pt x="f139" y="f140"/>
                  <a:pt x="f141" y="f142"/>
                  <a:pt x="f143" y="f144"/>
                </a:cubicBezTo>
                <a:cubicBezTo>
                  <a:pt x="f46" y="f145"/>
                  <a:pt x="f46" y="f146"/>
                  <a:pt x="f48" y="f147"/>
                </a:cubicBezTo>
                <a:cubicBezTo>
                  <a:pt x="f141" y="f148"/>
                  <a:pt x="f149" y="f150"/>
                  <a:pt x="f141" y="f151"/>
                </a:cubicBezTo>
                <a:cubicBezTo>
                  <a:pt x="f152" y="f153"/>
                  <a:pt x="f154" y="f155"/>
                  <a:pt x="f156" y="f157"/>
                </a:cubicBezTo>
                <a:cubicBezTo>
                  <a:pt x="f158" y="f159"/>
                  <a:pt x="f160" y="f161"/>
                  <a:pt x="f61" y="f162"/>
                </a:cubicBezTo>
                <a:cubicBezTo>
                  <a:pt x="f163" y="f164"/>
                  <a:pt x="f165" y="f166"/>
                  <a:pt x="f167" y="f168"/>
                </a:cubicBezTo>
                <a:cubicBezTo>
                  <a:pt x="f169" y="f170"/>
                  <a:pt x="f171" y="f172"/>
                  <a:pt x="f173" y="f174"/>
                </a:cubicBezTo>
                <a:cubicBezTo>
                  <a:pt x="f175" y="f176"/>
                  <a:pt x="f177" y="f178"/>
                  <a:pt x="f76" y="f179"/>
                </a:cubicBezTo>
                <a:cubicBezTo>
                  <a:pt x="f180" y="f181"/>
                  <a:pt x="f182" y="f183"/>
                  <a:pt x="f9" y="f184"/>
                </a:cubicBezTo>
                <a:cubicBezTo>
                  <a:pt x="f11" y="f185"/>
                  <a:pt x="f186" y="f187"/>
                  <a:pt x="f188" y="f189"/>
                </a:cubicBezTo>
                <a:cubicBezTo>
                  <a:pt x="f34" y="f190"/>
                  <a:pt x="f32" y="f191"/>
                  <a:pt x="f192" y="f193"/>
                </a:cubicBezTo>
                <a:cubicBezTo>
                  <a:pt x="f194" y="f195"/>
                  <a:pt x="f192" y="f196"/>
                  <a:pt x="f32" y="f197"/>
                </a:cubicBezTo>
                <a:cubicBezTo>
                  <a:pt x="f198" y="f199"/>
                  <a:pt x="f17" y="f200"/>
                  <a:pt x="f201" y="f202"/>
                </a:cubicBezTo>
                <a:cubicBezTo>
                  <a:pt x="f94" y="f203"/>
                  <a:pt x="f194" y="f204"/>
                  <a:pt x="f205" y="f206"/>
                </a:cubicBezTo>
                <a:cubicBezTo>
                  <a:pt x="f207" y="f208"/>
                  <a:pt x="f209" y="f39"/>
                  <a:pt x="f210" y="f211"/>
                </a:cubicBezTo>
                <a:cubicBezTo>
                  <a:pt x="f212" y="f213"/>
                  <a:pt x="f214" y="f215"/>
                  <a:pt x="f209" y="f216"/>
                </a:cubicBezTo>
                <a:cubicBezTo>
                  <a:pt x="f11" y="f217"/>
                  <a:pt x="f186" y="f218"/>
                  <a:pt x="f13" y="f219"/>
                </a:cubicBezTo>
                <a:cubicBezTo>
                  <a:pt x="f13" y="f220"/>
                  <a:pt x="f73" y="f221"/>
                  <a:pt x="f15" y="f222"/>
                </a:cubicBezTo>
                <a:cubicBezTo>
                  <a:pt x="f100" y="f223"/>
                  <a:pt x="f27" y="f224"/>
                  <a:pt x="f21" y="f225"/>
                </a:cubicBezTo>
                <a:cubicBezTo>
                  <a:pt x="f75" y="f226"/>
                  <a:pt x="f87" y="f227"/>
                  <a:pt x="f87" y="f228"/>
                </a:cubicBezTo>
                <a:cubicBezTo>
                  <a:pt x="f77" y="f229"/>
                  <a:pt x="f230" y="f231"/>
                  <a:pt x="f232" y="f233"/>
                </a:cubicBezTo>
                <a:cubicBezTo>
                  <a:pt x="f234" y="f235"/>
                  <a:pt x="f232" y="f236"/>
                  <a:pt x="f232" y="f237"/>
                </a:cubicBezTo>
                <a:cubicBezTo>
                  <a:pt x="f232" y="f238"/>
                  <a:pt x="f232" y="f239"/>
                  <a:pt x="f230" y="f240"/>
                </a:cubicBezTo>
                <a:cubicBezTo>
                  <a:pt x="f77" y="f241"/>
                  <a:pt x="f75" y="f242"/>
                  <a:pt x="f75" y="f243"/>
                </a:cubicBezTo>
                <a:cubicBezTo>
                  <a:pt x="f75" y="f244"/>
                  <a:pt x="f198" y="f245"/>
                  <a:pt x="f29" y="f246"/>
                </a:cubicBezTo>
                <a:cubicBezTo>
                  <a:pt x="f192" y="f247"/>
                  <a:pt x="f32" y="f248"/>
                  <a:pt x="f205" y="f249"/>
                </a:cubicBezTo>
                <a:cubicBezTo>
                  <a:pt x="f250" y="f251"/>
                  <a:pt x="f252" y="f253"/>
                  <a:pt x="f254" y="f255"/>
                </a:cubicBezTo>
                <a:cubicBezTo>
                  <a:pt x="f256" y="f257"/>
                  <a:pt x="f258" y="f259"/>
                  <a:pt x="f80" y="f260"/>
                </a:cubicBezTo>
                <a:cubicBezTo>
                  <a:pt x="f1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7"/>
                </a:cubicBezTo>
                <a:cubicBezTo>
                  <a:pt x="f141" y="f289"/>
                  <a:pt x="f290" y="f289"/>
                  <a:pt x="f158" y="f291"/>
                </a:cubicBezTo>
                <a:cubicBezTo>
                  <a:pt x="f292" y="f293"/>
                  <a:pt x="f294" y="f295"/>
                  <a:pt x="f296" y="f297"/>
                </a:cubicBezTo>
                <a:cubicBezTo>
                  <a:pt x="f298" y="f299"/>
                  <a:pt x="f127" y="f300"/>
                  <a:pt x="f301" y="f302"/>
                </a:cubicBezTo>
                <a:cubicBezTo>
                  <a:pt x="f127" y="f303"/>
                  <a:pt x="f304" y="f305"/>
                  <a:pt x="f296" y="f306"/>
                </a:cubicBezTo>
                <a:cubicBezTo>
                  <a:pt x="f294" y="f307"/>
                  <a:pt x="f292" y="f308"/>
                  <a:pt x="f158" y="f307"/>
                </a:cubicBezTo>
                <a:cubicBezTo>
                  <a:pt x="f309" y="f310"/>
                  <a:pt x="f149" y="f275"/>
                  <a:pt x="f311" y="f312"/>
                </a:cubicBezTo>
                <a:cubicBezTo>
                  <a:pt x="f311" y="f273"/>
                  <a:pt x="f141" y="f313"/>
                  <a:pt x="f149" y="f314"/>
                </a:cubicBezTo>
                <a:cubicBezTo>
                  <a:pt x="f262" y="f315"/>
                  <a:pt x="f316" y="f317"/>
                  <a:pt x="f63" y="f318"/>
                </a:cubicBezTo>
                <a:cubicBezTo>
                  <a:pt x="f80" y="f319"/>
                  <a:pt x="f167" y="f320"/>
                  <a:pt x="f321" y="f320"/>
                </a:cubicBezTo>
                <a:cubicBezTo>
                  <a:pt x="f322" y="f323"/>
                  <a:pt x="f324" y="f269"/>
                  <a:pt x="f11" y="f325"/>
                </a:cubicBezTo>
                <a:cubicBezTo>
                  <a:pt x="f5" y="f326"/>
                  <a:pt x="f5" y="f275"/>
                  <a:pt x="f327" y="f328"/>
                </a:cubicBezTo>
                <a:cubicBezTo>
                  <a:pt x="f9" y="f329"/>
                  <a:pt x="f330" y="f331"/>
                  <a:pt x="f324" y="f332"/>
                </a:cubicBezTo>
                <a:cubicBezTo>
                  <a:pt x="f327" y="f333"/>
                  <a:pt x="f322" y="f334"/>
                  <a:pt x="f335" y="f336"/>
                </a:cubicBezTo>
                <a:cubicBezTo>
                  <a:pt x="f337" y="f4"/>
                  <a:pt x="f50" y="f338"/>
                  <a:pt x="f52" y="f339"/>
                </a:cubicBezTo>
                <a:cubicBezTo>
                  <a:pt x="f278" y="f340"/>
                  <a:pt x="f341" y="f342"/>
                  <a:pt x="f343" y="f344"/>
                </a:cubicBezTo>
                <a:cubicBezTo>
                  <a:pt x="f345" y="f346"/>
                  <a:pt x="f58" y="f331"/>
                  <a:pt x="f347" y="f348"/>
                </a:cubicBezTo>
                <a:cubicBezTo>
                  <a:pt x="f349" y="f350"/>
                  <a:pt x="f351" y="f352"/>
                  <a:pt x="f353" y="f354"/>
                </a:cubicBezTo>
                <a:cubicBezTo>
                  <a:pt x="f353" y="f355"/>
                  <a:pt x="f356" y="f357"/>
                  <a:pt x="f358" y="f359"/>
                </a:cubicBezTo>
                <a:cubicBezTo>
                  <a:pt x="f40" y="f360"/>
                  <a:pt x="f361" y="f362"/>
                  <a:pt x="f270" y="f363"/>
                </a:cubicBezTo>
                <a:cubicBezTo>
                  <a:pt x="f288" y="f364"/>
                  <a:pt x="f290" y="f365"/>
                  <a:pt x="f337" y="f366"/>
                </a:cubicBezTo>
                <a:cubicBezTo>
                  <a:pt x="f367" y="f368"/>
                  <a:pt x="f294" y="f369"/>
                  <a:pt x="f67" y="f370"/>
                </a:cubicBezTo>
                <a:cubicBezTo>
                  <a:pt x="f130" y="f371"/>
                  <a:pt x="f372" y="f373"/>
                  <a:pt x="f322" y="f374"/>
                </a:cubicBezTo>
                <a:cubicBezTo>
                  <a:pt x="f375" y="f376"/>
                  <a:pt x="f375" y="f377"/>
                  <a:pt x="f375" y="f378"/>
                </a:cubicBezTo>
                <a:cubicBezTo>
                  <a:pt x="f375" y="f379"/>
                  <a:pt x="f375" y="f380"/>
                  <a:pt x="f381" y="f382"/>
                </a:cubicBezTo>
                <a:cubicBezTo>
                  <a:pt x="f214" y="f383"/>
                  <a:pt x="f384" y="f385"/>
                  <a:pt x="f384" y="f237"/>
                </a:cubicBezTo>
                <a:cubicBezTo>
                  <a:pt x="f214" y="f386"/>
                  <a:pt x="f381" y="f387"/>
                  <a:pt x="f381" y="f388"/>
                </a:cubicBezTo>
                <a:cubicBezTo>
                  <a:pt x="f180" y="f389"/>
                  <a:pt x="f390" y="f391"/>
                  <a:pt x="f175" y="f392"/>
                </a:cubicBezTo>
                <a:cubicBezTo>
                  <a:pt x="f298" y="f393"/>
                  <a:pt x="f65" y="f394"/>
                  <a:pt x="f292" y="f395"/>
                </a:cubicBezTo>
                <a:cubicBezTo>
                  <a:pt x="f396" y="f397"/>
                  <a:pt x="f398" y="f399"/>
                  <a:pt x="f337" y="f400"/>
                </a:cubicBezTo>
                <a:cubicBezTo>
                  <a:pt x="f160" y="f400"/>
                  <a:pt x="f137" y="f400"/>
                  <a:pt x="f401" y="f402"/>
                </a:cubicBezTo>
                <a:cubicBezTo>
                  <a:pt x="f286" y="f403"/>
                  <a:pt x="f404" y="f405"/>
                  <a:pt x="f42" y="f406"/>
                </a:cubicBezTo>
                <a:cubicBezTo>
                  <a:pt x="f407" y="f408"/>
                  <a:pt x="f409" y="f47"/>
                  <a:pt x="f410" y="f411"/>
                </a:cubicBezTo>
                <a:cubicBezTo>
                  <a:pt x="f412" y="f413"/>
                  <a:pt x="f414" y="f59"/>
                  <a:pt x="f415" y="f416"/>
                </a:cubicBezTo>
                <a:cubicBezTo>
                  <a:pt x="f417" y="f204"/>
                  <a:pt x="f418" y="f419"/>
                  <a:pt x="f420" y="f421"/>
                </a:cubicBezTo>
                <a:cubicBezTo>
                  <a:pt x="f422" y="f423"/>
                  <a:pt x="f424" y="f425"/>
                  <a:pt x="f426" y="f421"/>
                </a:cubicBezTo>
                <a:cubicBezTo>
                  <a:pt x="f341" y="f202"/>
                  <a:pt x="f42" y="f427"/>
                  <a:pt x="f428" y="f429"/>
                </a:cubicBezTo>
                <a:cubicBezTo>
                  <a:pt x="f48" y="f430"/>
                  <a:pt x="f83" y="f431"/>
                  <a:pt x="f432" y="f433"/>
                </a:cubicBezTo>
                <a:cubicBezTo>
                  <a:pt x="f434" y="f435"/>
                  <a:pt x="f167" y="f436"/>
                  <a:pt x="f67" y="f437"/>
                </a:cubicBezTo>
                <a:cubicBezTo>
                  <a:pt x="f130" y="f438"/>
                  <a:pt x="f175" y="f439"/>
                  <a:pt x="f173" y="f440"/>
                </a:cubicBezTo>
                <a:cubicBezTo>
                  <a:pt x="f441" y="f202"/>
                  <a:pt x="f442" y="f443"/>
                  <a:pt x="f177" y="f444"/>
                </a:cubicBezTo>
                <a:cubicBezTo>
                  <a:pt x="f175" y="f445"/>
                  <a:pt x="f372" y="f446"/>
                  <a:pt x="f372" y="f199"/>
                </a:cubicBezTo>
                <a:cubicBezTo>
                  <a:pt x="f175" y="f447"/>
                  <a:pt x="f448" y="f449"/>
                  <a:pt x="f256" y="f450"/>
                </a:cubicBezTo>
                <a:cubicBezTo>
                  <a:pt x="f128" y="f451"/>
                  <a:pt x="f452" y="f453"/>
                  <a:pt x="f321" y="f454"/>
                </a:cubicBezTo>
                <a:cubicBezTo>
                  <a:pt x="f455" y="f456"/>
                  <a:pt x="f434" y="f457"/>
                  <a:pt x="f458" y="f459"/>
                </a:cubicBezTo>
                <a:cubicBezTo>
                  <a:pt x="f460" y="f174"/>
                  <a:pt x="f461" y="f462"/>
                  <a:pt x="f278" y="f463"/>
                </a:cubicBezTo>
                <a:cubicBezTo>
                  <a:pt x="f464" y="f465"/>
                  <a:pt x="f341" y="f466"/>
                  <a:pt x="f467" y="f161"/>
                </a:cubicBezTo>
                <a:cubicBezTo>
                  <a:pt x="f424" y="f159"/>
                  <a:pt x="f468" y="f157"/>
                  <a:pt x="f469" y="f470"/>
                </a:cubicBezTo>
                <a:cubicBezTo>
                  <a:pt x="f420" y="f471"/>
                  <a:pt x="f472" y="f473"/>
                  <a:pt x="f56" y="f474"/>
                </a:cubicBezTo>
                <a:cubicBezTo>
                  <a:pt x="f40" y="f475"/>
                  <a:pt x="f420" y="f476"/>
                  <a:pt x="f477" y="f123"/>
                </a:cubicBezTo>
                <a:cubicBezTo>
                  <a:pt x="f349" y="f478"/>
                  <a:pt x="f349" y="f479"/>
                  <a:pt x="f420" y="f480"/>
                </a:cubicBezTo>
                <a:cubicBezTo>
                  <a:pt x="f40" y="f481"/>
                  <a:pt x="f482" y="f483"/>
                  <a:pt x="f469" y="f484"/>
                </a:cubicBezTo>
                <a:cubicBezTo>
                  <a:pt x="f485" y="f486"/>
                  <a:pt x="f487" y="f488"/>
                  <a:pt x="f268" y="f489"/>
                </a:cubicBezTo>
                <a:cubicBezTo>
                  <a:pt x="f48" y="f490"/>
                  <a:pt x="f158" y="f491"/>
                  <a:pt x="f492" y="f493"/>
                </a:cubicBezTo>
                <a:cubicBezTo>
                  <a:pt x="f494" y="f495"/>
                  <a:pt x="f452" y="f495"/>
                  <a:pt x="f372" y="f495"/>
                </a:cubicBezTo>
                <a:cubicBezTo>
                  <a:pt x="f69" y="f496"/>
                  <a:pt x="f497" y="f498"/>
                  <a:pt x="f322" y="f499"/>
                </a:cubicBezTo>
                <a:cubicBezTo>
                  <a:pt x="f212" y="f500"/>
                  <a:pt x="f501" y="f502"/>
                  <a:pt x="f501" y="f503"/>
                </a:cubicBezTo>
                <a:cubicBezTo>
                  <a:pt x="f501" y="f417"/>
                  <a:pt x="f182" y="f38"/>
                  <a:pt x="f252" y="f504"/>
                </a:cubicBezTo>
                <a:cubicBezTo>
                  <a:pt x="f209" y="f505"/>
                  <a:pt x="f252" y="f506"/>
                  <a:pt x="f180" y="f266"/>
                </a:cubicBezTo>
                <a:cubicBezTo>
                  <a:pt x="f375" y="f141"/>
                  <a:pt x="f507" y="f160"/>
                  <a:pt x="f442" y="f508"/>
                </a:cubicBezTo>
                <a:cubicBezTo>
                  <a:pt x="f441" y="f432"/>
                  <a:pt x="f130" y="f296"/>
                  <a:pt x="f298" y="f130"/>
                </a:cubicBezTo>
                <a:cubicBezTo>
                  <a:pt x="f458" y="f509"/>
                  <a:pt x="f401" y="f510"/>
                  <a:pt x="f511" y="f124"/>
                </a:cubicBezTo>
                <a:cubicBezTo>
                  <a:pt x="f341" y="f34"/>
                  <a:pt x="f512" y="f34"/>
                  <a:pt x="f347" y="f513"/>
                </a:cubicBezTo>
                <a:cubicBezTo>
                  <a:pt x="f514" y="f214"/>
                  <a:pt x="f353" y="f212"/>
                  <a:pt x="f482" y="f177"/>
                </a:cubicBezTo>
                <a:cubicBezTo>
                  <a:pt x="f468" y="f515"/>
                  <a:pt x="f424" y="f375"/>
                  <a:pt x="f516" y="f517"/>
                </a:cubicBezTo>
                <a:cubicBezTo>
                  <a:pt x="f518" y="f381"/>
                  <a:pt x="f274" y="f214"/>
                  <a:pt x="f519" y="f214"/>
                </a:cubicBezTo>
                <a:cubicBezTo>
                  <a:pt x="f266" y="f214"/>
                  <a:pt x="f288" y="f375"/>
                  <a:pt x="f520" y="f448"/>
                </a:cubicBezTo>
                <a:cubicBezTo>
                  <a:pt x="f311" y="f169"/>
                  <a:pt x="f149" y="f521"/>
                  <a:pt x="f152" y="f292"/>
                </a:cubicBezTo>
                <a:cubicBezTo>
                  <a:pt x="f522" y="f523"/>
                  <a:pt x="f46" y="f262"/>
                  <a:pt x="f270" y="f149"/>
                </a:cubicBezTo>
                <a:cubicBezTo>
                  <a:pt x="f516" y="f524"/>
                  <a:pt x="f58" y="f152"/>
                  <a:pt x="f525" y="f61"/>
                </a:cubicBezTo>
                <a:cubicBezTo>
                  <a:pt x="f526" y="f398"/>
                  <a:pt x="f527" y="f165"/>
                  <a:pt x="f528" y="f529"/>
                </a:cubicBezTo>
                <a:cubicBezTo>
                  <a:pt x="f530" y="f256"/>
                  <a:pt x="f531" y="f205"/>
                  <a:pt x="f532" y="f79"/>
                </a:cubicBezTo>
                <a:cubicBezTo>
                  <a:pt x="f533" y="f70"/>
                  <a:pt x="f347" y="f118"/>
                  <a:pt x="f534" y="f113"/>
                </a:cubicBezTo>
                <a:cubicBezTo>
                  <a:pt x="f519" y="f66"/>
                  <a:pt x="f48" y="f535"/>
                  <a:pt x="f61" y="f6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Google Shape;3353;p86">
            <a:extLst>
              <a:ext uri="{FF2B5EF4-FFF2-40B4-BE49-F238E27FC236}">
                <a16:creationId xmlns:a16="http://schemas.microsoft.com/office/drawing/2014/main" id="{D427DC99-29B8-4154-AC76-61259507EA76}"/>
              </a:ext>
            </a:extLst>
          </p:cNvPr>
          <p:cNvSpPr txBox="1">
            <a:spLocks noGrp="1"/>
          </p:cNvSpPr>
          <p:nvPr>
            <p:ph type="title"/>
          </p:nvPr>
        </p:nvSpPr>
        <p:spPr>
          <a:xfrm>
            <a:off x="640528" y="2135288"/>
            <a:ext cx="3714896" cy="1231495"/>
          </a:xfrm>
        </p:spPr>
        <p:txBody>
          <a:bodyPr/>
          <a:lstStyle/>
          <a:p>
            <a:pPr lvl="0"/>
            <a:r>
              <a:rPr lang="en-US"/>
              <a:t>A picture is worth a thousand words</a:t>
            </a:r>
          </a:p>
        </p:txBody>
      </p:sp>
      <p:sp>
        <p:nvSpPr>
          <p:cNvPr id="3" name="Google Shape;3354;p86">
            <a:extLst>
              <a:ext uri="{FF2B5EF4-FFF2-40B4-BE49-F238E27FC236}">
                <a16:creationId xmlns:a16="http://schemas.microsoft.com/office/drawing/2014/main" id="{0AF9630B-E274-45EB-8CBF-745EB506945B}"/>
              </a:ext>
            </a:extLst>
          </p:cNvPr>
          <p:cNvSpPr txBox="1">
            <a:spLocks noGrp="1"/>
          </p:cNvSpPr>
          <p:nvPr>
            <p:ph type="subTitle" idx="4294967295"/>
          </p:nvPr>
        </p:nvSpPr>
        <p:spPr>
          <a:xfrm>
            <a:off x="640528" y="3408535"/>
            <a:ext cx="3714896" cy="824697"/>
          </a:xfrm>
        </p:spPr>
        <p:txBody>
          <a:bodyPr anchor="ctr" anchorCtr="1">
            <a:noAutofit/>
          </a:bodyPr>
          <a:lstStyle/>
          <a:p>
            <a:pPr marL="0" lvl="0" indent="0" algn="ctr">
              <a:lnSpc>
                <a:spcPct val="100000"/>
              </a:lnSpc>
              <a:buNone/>
            </a:pPr>
            <a:r>
              <a:rPr lang="en-US" sz="1600"/>
              <a:t>Images reveal large amounts of data, so remember: use an image instead of a long text. Your audience will appreciate it</a:t>
            </a:r>
          </a:p>
        </p:txBody>
      </p:sp>
      <p:sp>
        <p:nvSpPr>
          <p:cNvPr id="4" name="Google Shape;3355;p86">
            <a:extLst>
              <a:ext uri="{FF2B5EF4-FFF2-40B4-BE49-F238E27FC236}">
                <a16:creationId xmlns:a16="http://schemas.microsoft.com/office/drawing/2014/main" id="{A831F802-8856-42F7-8627-99B75768C200}"/>
              </a:ext>
            </a:extLst>
          </p:cNvPr>
          <p:cNvSpPr/>
          <p:nvPr/>
        </p:nvSpPr>
        <p:spPr>
          <a:xfrm rot="5400013">
            <a:off x="6358248" y="2335336"/>
            <a:ext cx="993568" cy="1069326"/>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pic>
        <p:nvPicPr>
          <p:cNvPr id="5" name="Imagen 3">
            <a:extLst>
              <a:ext uri="{FF2B5EF4-FFF2-40B4-BE49-F238E27FC236}">
                <a16:creationId xmlns:a16="http://schemas.microsoft.com/office/drawing/2014/main" id="{29F8B098-92D6-4288-A272-D76E60A2F8BF}"/>
              </a:ext>
            </a:extLst>
          </p:cNvPr>
          <p:cNvPicPr>
            <a:picLocks noChangeAspect="1"/>
          </p:cNvPicPr>
          <p:nvPr/>
        </p:nvPicPr>
        <p:blipFill>
          <a:blip r:embed="rId3"/>
          <a:stretch>
            <a:fillRect/>
          </a:stretch>
        </p:blipFill>
        <p:spPr>
          <a:xfrm>
            <a:off x="3609475" y="0"/>
            <a:ext cx="5534524" cy="5143499"/>
          </a:xfrm>
          <a:prstGeom prst="rect">
            <a:avLst/>
          </a:prstGeom>
          <a:noFill/>
          <a:ln cap="flat">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Google Shape;587;p43">
            <a:extLst>
              <a:ext uri="{FF2B5EF4-FFF2-40B4-BE49-F238E27FC236}">
                <a16:creationId xmlns:a16="http://schemas.microsoft.com/office/drawing/2014/main" id="{0E5525F3-5D0F-4049-BA5D-161B123E9574}"/>
              </a:ext>
            </a:extLst>
          </p:cNvPr>
          <p:cNvSpPr txBox="1">
            <a:spLocks noGrp="1"/>
          </p:cNvSpPr>
          <p:nvPr>
            <p:ph type="subTitle" idx="4294967295"/>
          </p:nvPr>
        </p:nvSpPr>
        <p:spPr>
          <a:xfrm>
            <a:off x="870481" y="2568147"/>
            <a:ext cx="3208364" cy="1596295"/>
          </a:xfrm>
        </p:spPr>
        <p:txBody>
          <a:bodyPr>
            <a:noAutofit/>
          </a:bodyPr>
          <a:lstStyle/>
          <a:p>
            <a:pPr marL="0" lvl="0" indent="0">
              <a:spcAft>
                <a:spcPts val="1200"/>
              </a:spcAft>
              <a:buNone/>
            </a:pPr>
            <a:r>
              <a:rPr lang="en-US" sz="1600">
                <a:solidFill>
                  <a:srgbClr val="000000"/>
                </a:solidFill>
              </a:rPr>
              <a:t>Here you can give a brief description of the topic you want to talk about. For example, if you want to talk about Mercury, you can say that it’s the smallest planet in the entire Solar System.</a:t>
            </a:r>
          </a:p>
        </p:txBody>
      </p:sp>
      <p:sp>
        <p:nvSpPr>
          <p:cNvPr id="3" name="Google Shape;588;p43">
            <a:extLst>
              <a:ext uri="{FF2B5EF4-FFF2-40B4-BE49-F238E27FC236}">
                <a16:creationId xmlns:a16="http://schemas.microsoft.com/office/drawing/2014/main" id="{88094F75-23FE-4961-843F-15F9395D7E62}"/>
              </a:ext>
            </a:extLst>
          </p:cNvPr>
          <p:cNvSpPr txBox="1">
            <a:spLocks noGrp="1"/>
          </p:cNvSpPr>
          <p:nvPr>
            <p:ph type="title"/>
          </p:nvPr>
        </p:nvSpPr>
        <p:spPr>
          <a:xfrm>
            <a:off x="889043" y="1899373"/>
            <a:ext cx="3532500" cy="720300"/>
          </a:xfrm>
        </p:spPr>
        <p:txBody>
          <a:bodyPr/>
          <a:lstStyle/>
          <a:p>
            <a:pPr lvl="0"/>
            <a:r>
              <a:rPr lang="en-US">
                <a:solidFill>
                  <a:srgbClr val="DE9F00"/>
                </a:solidFill>
              </a:rPr>
              <a:t>Our company</a:t>
            </a:r>
          </a:p>
        </p:txBody>
      </p:sp>
      <p:sp>
        <p:nvSpPr>
          <p:cNvPr id="4" name="Google Shape;589;p43">
            <a:extLst>
              <a:ext uri="{FF2B5EF4-FFF2-40B4-BE49-F238E27FC236}">
                <a16:creationId xmlns:a16="http://schemas.microsoft.com/office/drawing/2014/main" id="{6B9D8444-A995-424F-BCE9-B80D2D0D3B3E}"/>
              </a:ext>
            </a:extLst>
          </p:cNvPr>
          <p:cNvSpPr/>
          <p:nvPr/>
        </p:nvSpPr>
        <p:spPr>
          <a:xfrm rot="9579144">
            <a:off x="4361415" y="1526326"/>
            <a:ext cx="4373072" cy="431007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pic>
        <p:nvPicPr>
          <p:cNvPr id="5" name="Imagen 5">
            <a:extLst>
              <a:ext uri="{FF2B5EF4-FFF2-40B4-BE49-F238E27FC236}">
                <a16:creationId xmlns:a16="http://schemas.microsoft.com/office/drawing/2014/main" id="{06246B3F-3442-4AC8-B53F-ECF6A6FA20D7}"/>
              </a:ext>
            </a:extLst>
          </p:cNvPr>
          <p:cNvPicPr>
            <a:picLocks noChangeAspect="1"/>
          </p:cNvPicPr>
          <p:nvPr/>
        </p:nvPicPr>
        <p:blipFill>
          <a:blip r:embed="rId3"/>
          <a:srcRect b="31674"/>
          <a:stretch>
            <a:fillRect/>
          </a:stretch>
        </p:blipFill>
        <p:spPr>
          <a:xfrm>
            <a:off x="3821259" y="1245650"/>
            <a:ext cx="5703103" cy="3896669"/>
          </a:xfrm>
          <a:prstGeom prst="rect">
            <a:avLst/>
          </a:prstGeom>
          <a:noFill/>
          <a:ln cap="flat">
            <a:noFill/>
          </a:ln>
        </p:spPr>
      </p:pic>
      <p:grpSp>
        <p:nvGrpSpPr>
          <p:cNvPr id="6" name="Grupo 6">
            <a:extLst>
              <a:ext uri="{FF2B5EF4-FFF2-40B4-BE49-F238E27FC236}">
                <a16:creationId xmlns:a16="http://schemas.microsoft.com/office/drawing/2014/main" id="{53A92E6D-8D0B-458D-BADA-D7FC06B22A21}"/>
              </a:ext>
            </a:extLst>
          </p:cNvPr>
          <p:cNvGrpSpPr/>
          <p:nvPr/>
        </p:nvGrpSpPr>
        <p:grpSpPr>
          <a:xfrm>
            <a:off x="3813" y="4781717"/>
            <a:ext cx="9140186" cy="368393"/>
            <a:chOff x="3813" y="4781717"/>
            <a:chExt cx="9140186" cy="368393"/>
          </a:xfrm>
        </p:grpSpPr>
        <p:sp>
          <p:nvSpPr>
            <p:cNvPr id="7" name="Forma libre: forma 7">
              <a:extLst>
                <a:ext uri="{FF2B5EF4-FFF2-40B4-BE49-F238E27FC236}">
                  <a16:creationId xmlns:a16="http://schemas.microsoft.com/office/drawing/2014/main" id="{19A6C973-7BBA-4C8F-9C89-01CD9B275F31}"/>
                </a:ext>
              </a:extLst>
            </p:cNvPr>
            <p:cNvSpPr/>
            <p:nvPr/>
          </p:nvSpPr>
          <p:spPr>
            <a:xfrm>
              <a:off x="3813" y="4781717"/>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 name="Forma libre: forma 8">
              <a:extLst>
                <a:ext uri="{FF2B5EF4-FFF2-40B4-BE49-F238E27FC236}">
                  <a16:creationId xmlns:a16="http://schemas.microsoft.com/office/drawing/2014/main" id="{77A69C51-36F9-4EAE-A868-634B19B44645}"/>
                </a:ext>
              </a:extLst>
            </p:cNvPr>
            <p:cNvSpPr/>
            <p:nvPr/>
          </p:nvSpPr>
          <p:spPr>
            <a:xfrm>
              <a:off x="6939335" y="4976210"/>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pic>
        <p:nvPicPr>
          <p:cNvPr id="9" name="Imagen 3">
            <a:extLst>
              <a:ext uri="{FF2B5EF4-FFF2-40B4-BE49-F238E27FC236}">
                <a16:creationId xmlns:a16="http://schemas.microsoft.com/office/drawing/2014/main" id="{F2AE5D74-2CFE-41A3-A8A0-0FF60F0D0877}"/>
              </a:ext>
            </a:extLst>
          </p:cNvPr>
          <p:cNvPicPr>
            <a:picLocks noChangeAspect="1"/>
          </p:cNvPicPr>
          <p:nvPr/>
        </p:nvPicPr>
        <p:blipFill>
          <a:blip r:embed="rId4"/>
          <a:stretch>
            <a:fillRect/>
          </a:stretch>
        </p:blipFill>
        <p:spPr>
          <a:xfrm>
            <a:off x="1955522" y="520742"/>
            <a:ext cx="1038282" cy="1378631"/>
          </a:xfrm>
          <a:prstGeom prst="rect">
            <a:avLst/>
          </a:prstGeom>
          <a:noFill/>
          <a:ln cap="flat">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Google Shape;3480;p89">
            <a:extLst>
              <a:ext uri="{FF2B5EF4-FFF2-40B4-BE49-F238E27FC236}">
                <a16:creationId xmlns:a16="http://schemas.microsoft.com/office/drawing/2014/main" id="{90019DC1-DFF5-4752-8499-E0B9EB682DAA}"/>
              </a:ext>
            </a:extLst>
          </p:cNvPr>
          <p:cNvSpPr txBox="1">
            <a:spLocks noGrp="1"/>
          </p:cNvSpPr>
          <p:nvPr>
            <p:ph type="subTitle" idx="4294967295"/>
          </p:nvPr>
        </p:nvSpPr>
        <p:spPr>
          <a:xfrm>
            <a:off x="6500753" y="2615641"/>
            <a:ext cx="1619996" cy="778200"/>
          </a:xfrm>
        </p:spPr>
        <p:txBody>
          <a:bodyPr anchor="ctr">
            <a:noAutofit/>
          </a:bodyPr>
          <a:lstStyle/>
          <a:p>
            <a:pPr marL="0" lvl="0" indent="0">
              <a:lnSpc>
                <a:spcPct val="100000"/>
              </a:lnSpc>
              <a:buNone/>
            </a:pPr>
            <a:r>
              <a:rPr lang="en-US" sz="1600"/>
              <a:t>Here you can talk a bit about this wonderful person</a:t>
            </a:r>
          </a:p>
        </p:txBody>
      </p:sp>
      <p:sp>
        <p:nvSpPr>
          <p:cNvPr id="3" name="Google Shape;3481;p89">
            <a:extLst>
              <a:ext uri="{FF2B5EF4-FFF2-40B4-BE49-F238E27FC236}">
                <a16:creationId xmlns:a16="http://schemas.microsoft.com/office/drawing/2014/main" id="{7CB3259F-1E52-44E9-BCD4-727438D9F259}"/>
              </a:ext>
            </a:extLst>
          </p:cNvPr>
          <p:cNvSpPr txBox="1">
            <a:spLocks noGrp="1"/>
          </p:cNvSpPr>
          <p:nvPr>
            <p:ph type="subTitle" idx="4294967295"/>
          </p:nvPr>
        </p:nvSpPr>
        <p:spPr>
          <a:xfrm>
            <a:off x="2663702" y="2615641"/>
            <a:ext cx="1619996" cy="778200"/>
          </a:xfrm>
        </p:spPr>
        <p:txBody>
          <a:bodyPr anchor="ctr">
            <a:noAutofit/>
          </a:bodyPr>
          <a:lstStyle/>
          <a:p>
            <a:pPr marL="0" lvl="0" indent="0">
              <a:lnSpc>
                <a:spcPct val="100000"/>
              </a:lnSpc>
              <a:buNone/>
            </a:pPr>
            <a:r>
              <a:rPr lang="en-US" sz="1600"/>
              <a:t>Here you can talk a bit about this wonderful person</a:t>
            </a:r>
          </a:p>
        </p:txBody>
      </p:sp>
      <p:sp>
        <p:nvSpPr>
          <p:cNvPr id="4" name="Google Shape;3482;p89">
            <a:extLst>
              <a:ext uri="{FF2B5EF4-FFF2-40B4-BE49-F238E27FC236}">
                <a16:creationId xmlns:a16="http://schemas.microsoft.com/office/drawing/2014/main" id="{DFDDBD1F-9ED9-43E5-918B-265216D6DC1A}"/>
              </a:ext>
            </a:extLst>
          </p:cNvPr>
          <p:cNvSpPr txBox="1">
            <a:spLocks noGrp="1"/>
          </p:cNvSpPr>
          <p:nvPr>
            <p:ph type="subTitle" idx="4294967295"/>
          </p:nvPr>
        </p:nvSpPr>
        <p:spPr>
          <a:xfrm>
            <a:off x="6500725" y="2097615"/>
            <a:ext cx="1926896" cy="523503"/>
          </a:xfrm>
        </p:spPr>
        <p:txBody>
          <a:bodyPr anchor="ctr"/>
          <a:lstStyle/>
          <a:p>
            <a:pPr marL="0" lvl="0" indent="0">
              <a:lnSpc>
                <a:spcPct val="95000"/>
              </a:lnSpc>
              <a:buNone/>
            </a:pPr>
            <a:r>
              <a:rPr lang="en-US" sz="2200">
                <a:solidFill>
                  <a:srgbClr val="3A1603"/>
                </a:solidFill>
                <a:latin typeface="Rakkas"/>
                <a:cs typeface="Rakkas"/>
              </a:rPr>
              <a:t>Andrew Jones</a:t>
            </a:r>
          </a:p>
        </p:txBody>
      </p:sp>
      <p:sp>
        <p:nvSpPr>
          <p:cNvPr id="5" name="Google Shape;3483;p89">
            <a:extLst>
              <a:ext uri="{FF2B5EF4-FFF2-40B4-BE49-F238E27FC236}">
                <a16:creationId xmlns:a16="http://schemas.microsoft.com/office/drawing/2014/main" id="{CF8F733F-C83E-4BF3-A5DE-B69630AEC68B}"/>
              </a:ext>
            </a:extLst>
          </p:cNvPr>
          <p:cNvSpPr txBox="1">
            <a:spLocks noGrp="1"/>
          </p:cNvSpPr>
          <p:nvPr>
            <p:ph type="subTitle" idx="4294967295"/>
          </p:nvPr>
        </p:nvSpPr>
        <p:spPr>
          <a:xfrm>
            <a:off x="2663674" y="2097615"/>
            <a:ext cx="1926896" cy="523503"/>
          </a:xfrm>
        </p:spPr>
        <p:txBody>
          <a:bodyPr anchor="ctr"/>
          <a:lstStyle/>
          <a:p>
            <a:pPr marL="0" lvl="0" indent="0">
              <a:lnSpc>
                <a:spcPct val="95000"/>
              </a:lnSpc>
              <a:buNone/>
            </a:pPr>
            <a:r>
              <a:rPr lang="en-US" sz="2200">
                <a:solidFill>
                  <a:srgbClr val="3A1603"/>
                </a:solidFill>
                <a:latin typeface="Rakkas"/>
                <a:cs typeface="Rakkas"/>
              </a:rPr>
              <a:t>Marta Doe</a:t>
            </a:r>
          </a:p>
        </p:txBody>
      </p:sp>
      <p:sp>
        <p:nvSpPr>
          <p:cNvPr id="6" name="Google Shape;3484;p89">
            <a:extLst>
              <a:ext uri="{FF2B5EF4-FFF2-40B4-BE49-F238E27FC236}">
                <a16:creationId xmlns:a16="http://schemas.microsoft.com/office/drawing/2014/main" id="{A3DBDC54-5FD2-48C6-AC40-F8981A6E2587}"/>
              </a:ext>
            </a:extLst>
          </p:cNvPr>
          <p:cNvSpPr/>
          <p:nvPr/>
        </p:nvSpPr>
        <p:spPr>
          <a:xfrm rot="5400013">
            <a:off x="5210300" y="2507929"/>
            <a:ext cx="670675" cy="721854"/>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7" name="Google Shape;3485;p89">
            <a:extLst>
              <a:ext uri="{FF2B5EF4-FFF2-40B4-BE49-F238E27FC236}">
                <a16:creationId xmlns:a16="http://schemas.microsoft.com/office/drawing/2014/main" id="{84CB004E-7E8D-4664-A815-6E1AC03AE976}"/>
              </a:ext>
            </a:extLst>
          </p:cNvPr>
          <p:cNvSpPr txBox="1">
            <a:spLocks noGrp="1"/>
          </p:cNvSpPr>
          <p:nvPr>
            <p:ph type="title"/>
          </p:nvPr>
        </p:nvSpPr>
        <p:spPr/>
        <p:txBody>
          <a:bodyPr/>
          <a:lstStyle/>
          <a:p>
            <a:pPr lvl="0"/>
            <a:r>
              <a:rPr lang="en-US"/>
              <a:t>Our team</a:t>
            </a:r>
          </a:p>
        </p:txBody>
      </p:sp>
      <p:sp>
        <p:nvSpPr>
          <p:cNvPr id="8" name="Google Shape;3486;p89">
            <a:extLst>
              <a:ext uri="{FF2B5EF4-FFF2-40B4-BE49-F238E27FC236}">
                <a16:creationId xmlns:a16="http://schemas.microsoft.com/office/drawing/2014/main" id="{16226F49-1035-4293-A761-92E922E1B6A5}"/>
              </a:ext>
            </a:extLst>
          </p:cNvPr>
          <p:cNvSpPr/>
          <p:nvPr/>
        </p:nvSpPr>
        <p:spPr>
          <a:xfrm rot="5400013">
            <a:off x="1219813" y="2590052"/>
            <a:ext cx="670675" cy="721854"/>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pic>
        <p:nvPicPr>
          <p:cNvPr id="9" name="Imagen 1">
            <a:extLst>
              <a:ext uri="{FF2B5EF4-FFF2-40B4-BE49-F238E27FC236}">
                <a16:creationId xmlns:a16="http://schemas.microsoft.com/office/drawing/2014/main" id="{0FB75407-7913-42D8-B151-675E20EC1883}"/>
              </a:ext>
            </a:extLst>
          </p:cNvPr>
          <p:cNvPicPr>
            <a:picLocks noChangeAspect="1"/>
          </p:cNvPicPr>
          <p:nvPr/>
        </p:nvPicPr>
        <p:blipFill>
          <a:blip r:embed="rId3"/>
          <a:stretch>
            <a:fillRect/>
          </a:stretch>
        </p:blipFill>
        <p:spPr>
          <a:xfrm>
            <a:off x="885541" y="2169011"/>
            <a:ext cx="1448363" cy="1117305"/>
          </a:xfrm>
          <a:prstGeom prst="rect">
            <a:avLst/>
          </a:prstGeom>
          <a:noFill/>
          <a:ln cap="flat">
            <a:noFill/>
          </a:ln>
        </p:spPr>
      </p:pic>
      <p:pic>
        <p:nvPicPr>
          <p:cNvPr id="10" name="Imagen 2">
            <a:extLst>
              <a:ext uri="{FF2B5EF4-FFF2-40B4-BE49-F238E27FC236}">
                <a16:creationId xmlns:a16="http://schemas.microsoft.com/office/drawing/2014/main" id="{D613BDE7-0C27-4D19-91D0-1BB15B225FEE}"/>
              </a:ext>
            </a:extLst>
          </p:cNvPr>
          <p:cNvPicPr>
            <a:picLocks noChangeAspect="1"/>
          </p:cNvPicPr>
          <p:nvPr/>
        </p:nvPicPr>
        <p:blipFill>
          <a:blip r:embed="rId4"/>
          <a:stretch>
            <a:fillRect/>
          </a:stretch>
        </p:blipFill>
        <p:spPr>
          <a:xfrm>
            <a:off x="4943255" y="2097615"/>
            <a:ext cx="1440984" cy="1556263"/>
          </a:xfrm>
          <a:prstGeom prst="rect">
            <a:avLst/>
          </a:prstGeom>
          <a:noFill/>
          <a:ln cap="flat">
            <a:noFill/>
          </a:ln>
        </p:spPr>
      </p:pic>
      <p:grpSp>
        <p:nvGrpSpPr>
          <p:cNvPr id="11" name="Grupo 10">
            <a:extLst>
              <a:ext uri="{FF2B5EF4-FFF2-40B4-BE49-F238E27FC236}">
                <a16:creationId xmlns:a16="http://schemas.microsoft.com/office/drawing/2014/main" id="{FFFEB52E-3688-4431-B82A-497029C95195}"/>
              </a:ext>
            </a:extLst>
          </p:cNvPr>
          <p:cNvGrpSpPr/>
          <p:nvPr/>
        </p:nvGrpSpPr>
        <p:grpSpPr>
          <a:xfrm>
            <a:off x="3813" y="4781717"/>
            <a:ext cx="9140186" cy="368393"/>
            <a:chOff x="3813" y="4781717"/>
            <a:chExt cx="9140186" cy="368393"/>
          </a:xfrm>
        </p:grpSpPr>
        <p:sp>
          <p:nvSpPr>
            <p:cNvPr id="12" name="Forma libre: forma 11">
              <a:extLst>
                <a:ext uri="{FF2B5EF4-FFF2-40B4-BE49-F238E27FC236}">
                  <a16:creationId xmlns:a16="http://schemas.microsoft.com/office/drawing/2014/main" id="{0643D703-82C9-4C04-B241-EAF2DE222D66}"/>
                </a:ext>
              </a:extLst>
            </p:cNvPr>
            <p:cNvSpPr/>
            <p:nvPr/>
          </p:nvSpPr>
          <p:spPr>
            <a:xfrm>
              <a:off x="3813" y="4781717"/>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 name="Forma libre: forma 12">
              <a:extLst>
                <a:ext uri="{FF2B5EF4-FFF2-40B4-BE49-F238E27FC236}">
                  <a16:creationId xmlns:a16="http://schemas.microsoft.com/office/drawing/2014/main" id="{1EA9C407-4ACF-46CA-B1F7-95188DC90599}"/>
                </a:ext>
              </a:extLst>
            </p:cNvPr>
            <p:cNvSpPr/>
            <p:nvPr/>
          </p:nvSpPr>
          <p:spPr>
            <a:xfrm>
              <a:off x="6939335" y="4976210"/>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Google Shape;3491;p90">
            <a:extLst>
              <a:ext uri="{FF2B5EF4-FFF2-40B4-BE49-F238E27FC236}">
                <a16:creationId xmlns:a16="http://schemas.microsoft.com/office/drawing/2014/main" id="{298DC212-BAD9-4F88-BE2A-A0ECDD9A9508}"/>
              </a:ext>
            </a:extLst>
          </p:cNvPr>
          <p:cNvSpPr/>
          <p:nvPr/>
        </p:nvSpPr>
        <p:spPr>
          <a:xfrm>
            <a:off x="1714500" y="550651"/>
            <a:ext cx="5782793" cy="2568961"/>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492;p90">
            <a:extLst>
              <a:ext uri="{FF2B5EF4-FFF2-40B4-BE49-F238E27FC236}">
                <a16:creationId xmlns:a16="http://schemas.microsoft.com/office/drawing/2014/main" id="{48F30895-FB5D-4676-BC1D-4A0BC19584F5}"/>
              </a:ext>
            </a:extLst>
          </p:cNvPr>
          <p:cNvSpPr txBox="1">
            <a:spLocks noGrp="1"/>
          </p:cNvSpPr>
          <p:nvPr>
            <p:ph type="title"/>
          </p:nvPr>
        </p:nvSpPr>
        <p:spPr>
          <a:xfrm>
            <a:off x="1492785" y="3081509"/>
            <a:ext cx="6004499" cy="1293601"/>
          </a:xfrm>
        </p:spPr>
        <p:txBody>
          <a:bodyPr/>
          <a:lstStyle/>
          <a:p>
            <a:pPr lvl="0"/>
            <a:r>
              <a:rPr lang="en-US"/>
              <a:t>Thanks!</a:t>
            </a:r>
          </a:p>
        </p:txBody>
      </p:sp>
      <p:sp>
        <p:nvSpPr>
          <p:cNvPr id="4" name="Google Shape;3493;p90">
            <a:extLst>
              <a:ext uri="{FF2B5EF4-FFF2-40B4-BE49-F238E27FC236}">
                <a16:creationId xmlns:a16="http://schemas.microsoft.com/office/drawing/2014/main" id="{D0FACD7D-472A-485A-A577-7A794B153A19}"/>
              </a:ext>
            </a:extLst>
          </p:cNvPr>
          <p:cNvSpPr txBox="1">
            <a:spLocks noGrp="1"/>
          </p:cNvSpPr>
          <p:nvPr>
            <p:ph type="subTitle" idx="4294967295"/>
          </p:nvPr>
        </p:nvSpPr>
        <p:spPr>
          <a:xfrm>
            <a:off x="2618539" y="4235116"/>
            <a:ext cx="3974695" cy="468950"/>
          </a:xfrm>
        </p:spPr>
        <p:txBody>
          <a:bodyPr anchor="ctr" anchorCtr="1">
            <a:noAutofit/>
          </a:bodyPr>
          <a:lstStyle/>
          <a:p>
            <a:pPr marL="0" lvl="0" indent="0" algn="ctr">
              <a:lnSpc>
                <a:spcPct val="100000"/>
              </a:lnSpc>
              <a:buNone/>
            </a:pPr>
            <a:r>
              <a:rPr lang="en-US" sz="1800" b="1">
                <a:solidFill>
                  <a:srgbClr val="000000"/>
                </a:solidFill>
              </a:rPr>
              <a:t>SLIDESPPT.NET</a:t>
            </a:r>
          </a:p>
        </p:txBody>
      </p:sp>
      <p:pic>
        <p:nvPicPr>
          <p:cNvPr id="5" name="Imagen 1">
            <a:extLst>
              <a:ext uri="{FF2B5EF4-FFF2-40B4-BE49-F238E27FC236}">
                <a16:creationId xmlns:a16="http://schemas.microsoft.com/office/drawing/2014/main" id="{9F33CA3E-E929-4B95-8B4E-6F880FC30693}"/>
              </a:ext>
            </a:extLst>
          </p:cNvPr>
          <p:cNvPicPr>
            <a:picLocks noChangeAspect="1"/>
          </p:cNvPicPr>
          <p:nvPr/>
        </p:nvPicPr>
        <p:blipFill>
          <a:blip r:embed="rId3"/>
          <a:stretch>
            <a:fillRect/>
          </a:stretch>
        </p:blipFill>
        <p:spPr>
          <a:xfrm>
            <a:off x="3439991" y="297271"/>
            <a:ext cx="2331802" cy="2784238"/>
          </a:xfrm>
          <a:prstGeom prst="rect">
            <a:avLst/>
          </a:prstGeom>
          <a:noFill/>
          <a:ln cap="flat">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name="Slide824">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A5E49FF-3931-4C1F-AF80-5E1C848F5F66}"/>
              </a:ext>
            </a:extLst>
          </p:cNvPr>
          <p:cNvSpPr txBox="1"/>
          <p:nvPr/>
        </p:nvSpPr>
        <p:spPr>
          <a:xfrm>
            <a:off x="1780327" y="359724"/>
            <a:ext cx="5583335" cy="6001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300" b="0" i="0" u="none" strike="noStrike" kern="1200" cap="none" spc="0" baseline="0">
                <a:solidFill>
                  <a:srgbClr val="3A1603"/>
                </a:solidFill>
                <a:uFillTx/>
                <a:latin typeface="Roboto" pitchFamily="2"/>
                <a:ea typeface="Roboto" pitchFamily="2"/>
                <a:cs typeface="Roboto" pitchFamily="2"/>
              </a:rPr>
              <a:t>Instructions for use</a:t>
            </a:r>
            <a:endParaRPr lang="en-GB" sz="3300" b="0" i="0" u="none" strike="noStrike" kern="1200" cap="none" spc="0" baseline="0">
              <a:solidFill>
                <a:srgbClr val="3A1603"/>
              </a:solidFill>
              <a:uFillTx/>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24CB9C7D-9360-4B75-A7A6-A0BC7AFDF4B6}"/>
              </a:ext>
            </a:extLst>
          </p:cNvPr>
          <p:cNvSpPr txBox="1"/>
          <p:nvPr/>
        </p:nvSpPr>
        <p:spPr>
          <a:xfrm>
            <a:off x="2924296" y="1544942"/>
            <a:ext cx="329541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3A1603"/>
                </a:solidFill>
                <a:uFillTx/>
                <a:latin typeface="Roboto" pitchFamily="2"/>
                <a:ea typeface="Roboto" pitchFamily="2"/>
                <a:cs typeface="Roboto" pitchFamily="2"/>
              </a:rPr>
              <a:t>What you are allowed to do :</a:t>
            </a:r>
            <a:endParaRPr lang="en-GB" sz="1200" b="1" i="0" u="none" strike="noStrike" kern="1200" cap="none" spc="0" baseline="0">
              <a:solidFill>
                <a:srgbClr val="3A1603"/>
              </a:solidFill>
              <a:uFillTx/>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99F0A428-F318-4ECA-BFD2-148699D56C2C}"/>
              </a:ext>
            </a:extLst>
          </p:cNvPr>
          <p:cNvSpPr txBox="1"/>
          <p:nvPr/>
        </p:nvSpPr>
        <p:spPr>
          <a:xfrm>
            <a:off x="1951823" y="1824182"/>
            <a:ext cx="52403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Use our templates for personal or educational presentations or printouts.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Edit and customize our templates for your own needs.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Link a page to a presentation template on your website or blog.</a:t>
            </a:r>
            <a:endParaRPr lang="en-GB" sz="900" b="0" i="0" u="none" strike="noStrike" kern="1200" cap="none" spc="0" baseline="0">
              <a:solidFill>
                <a:srgbClr val="0F0D0C"/>
              </a:solidFill>
              <a:uFillTx/>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FF689EE1-223D-4C5D-AE6D-83BBACDB8AB8}"/>
              </a:ext>
            </a:extLst>
          </p:cNvPr>
          <p:cNvSpPr txBox="1"/>
          <p:nvPr/>
        </p:nvSpPr>
        <p:spPr>
          <a:xfrm>
            <a:off x="1951823" y="1015395"/>
            <a:ext cx="5240362"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1200" cap="none" spc="0" baseline="0">
                <a:solidFill>
                  <a:srgbClr val="3A1603"/>
                </a:solidFill>
                <a:uFillTx/>
                <a:latin typeface="Roboto" pitchFamily="2"/>
                <a:ea typeface="Roboto" pitchFamily="2"/>
                <a:cs typeface="Roboto" pitchFamily="2"/>
              </a:rPr>
              <a:t>In order to use this template, you must credit Slidesppt by keeping the thank you slide.</a:t>
            </a:r>
            <a:endParaRPr lang="en-GB" sz="1200" b="0" i="0" u="none" strike="noStrike" kern="1200" cap="none" spc="0" baseline="0">
              <a:solidFill>
                <a:srgbClr val="3A1603"/>
              </a:solidFill>
              <a:uFillTx/>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FED2BC94-19F5-476E-A83F-C8D68FABF6F4}"/>
              </a:ext>
            </a:extLst>
          </p:cNvPr>
          <p:cNvSpPr txBox="1"/>
          <p:nvPr/>
        </p:nvSpPr>
        <p:spPr>
          <a:xfrm>
            <a:off x="2869981" y="2585822"/>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3A1603"/>
                </a:solidFill>
                <a:uFillTx/>
                <a:latin typeface="Roboto" pitchFamily="2"/>
                <a:ea typeface="Roboto" pitchFamily="2"/>
                <a:cs typeface="Roboto" pitchFamily="2"/>
              </a:rPr>
              <a:t>What you are not allowed to do :</a:t>
            </a:r>
            <a:endParaRPr lang="en-GB" sz="1200" b="1" i="0" u="none" strike="noStrike" kern="1200" cap="none" spc="0" baseline="0">
              <a:solidFill>
                <a:srgbClr val="3A1603"/>
              </a:solidFill>
              <a:uFillTx/>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7B48BB1C-294F-4400-B3EE-5EA41A728860}"/>
              </a:ext>
            </a:extLst>
          </p:cNvPr>
          <p:cNvSpPr txBox="1"/>
          <p:nvPr/>
        </p:nvSpPr>
        <p:spPr>
          <a:xfrm>
            <a:off x="1951823" y="2798164"/>
            <a:ext cx="5240362" cy="90024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Republish or redistribute our presentation templates, offline or online and even for free.</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0B91DD74-4BEA-4807-AD6D-307937A78AE2}"/>
              </a:ext>
            </a:extLst>
          </p:cNvPr>
          <p:cNvSpPr txBox="1"/>
          <p:nvPr/>
        </p:nvSpPr>
        <p:spPr>
          <a:xfrm>
            <a:off x="2869981" y="3725987"/>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3A1603"/>
                </a:solidFill>
                <a:uFillTx/>
                <a:latin typeface="Roboto" pitchFamily="2"/>
                <a:ea typeface="Roboto" pitchFamily="2"/>
                <a:cs typeface="Roboto" pitchFamily="2"/>
              </a:rPr>
              <a:t>Useful links :</a:t>
            </a:r>
            <a:endParaRPr lang="en-GB" sz="1200" b="1" i="0" u="none" strike="noStrike" kern="1200" cap="none" spc="0" baseline="0">
              <a:solidFill>
                <a:srgbClr val="3A1603"/>
              </a:solidFill>
              <a:uFillTx/>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413451BA-AD0A-4FE3-8B2D-10C46E61F538}"/>
              </a:ext>
            </a:extLst>
          </p:cNvPr>
          <p:cNvSpPr txBox="1"/>
          <p:nvPr/>
        </p:nvSpPr>
        <p:spPr>
          <a:xfrm>
            <a:off x="1208864" y="3980364"/>
            <a:ext cx="67262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What you are allowed and not allowed to do: </a:t>
            </a:r>
            <a:r>
              <a:rPr lang="en-US" sz="900" b="0" i="0" u="none" strike="noStrike" kern="1200" cap="none" spc="0" baseline="0">
                <a:solidFill>
                  <a:srgbClr val="0563C1"/>
                </a:solidFill>
                <a:uFillTx/>
                <a:latin typeface="Roboto" pitchFamily="2"/>
                <a:ea typeface="Roboto" pitchFamily="2"/>
                <a:cs typeface="Roboto" pitchFamily="2"/>
                <a:hlinkClick r:id="rId3"/>
              </a:rPr>
              <a:t>https://www.slidesppt.net/what-you-can-and-cannot-do-with-our-templates</a:t>
            </a:r>
            <a:r>
              <a:rPr lang="en-US" sz="900" b="0" i="0" u="none" strike="noStrike" kern="1200" cap="none" spc="0" baseline="0">
                <a:solidFill>
                  <a:srgbClr val="0070C0"/>
                </a:solidFill>
                <a:uFillTx/>
                <a:latin typeface="Roboto" pitchFamily="2"/>
                <a:ea typeface="Roboto" pitchFamily="2"/>
                <a:cs typeface="Roboto" pitchFamily="2"/>
                <a:hlinkClick r:id="rId3"/>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Frequently Asked Questions: </a:t>
            </a:r>
            <a:r>
              <a:rPr lang="en-US" sz="900" b="0" i="0" u="none" strike="noStrike" kern="1200" cap="none" spc="0" baseline="0">
                <a:solidFill>
                  <a:srgbClr val="0563C1"/>
                </a:solidFill>
                <a:uFillTx/>
                <a:latin typeface="Roboto" pitchFamily="2"/>
                <a:ea typeface="Roboto" pitchFamily="2"/>
                <a:cs typeface="Roboto" pitchFamily="2"/>
                <a:hlinkClick r:id="rId4"/>
              </a:rPr>
              <a:t>https://www.slidesppt.net/frequently-asked-questions</a:t>
            </a:r>
            <a:r>
              <a:rPr lang="en-US" sz="900" b="0" i="0" u="none" strike="noStrike" kern="1200" cap="none" spc="0" baseline="0">
                <a:solidFill>
                  <a:srgbClr val="0070C0"/>
                </a:solidFill>
                <a:uFillTx/>
                <a:latin typeface="Roboto" pitchFamily="2"/>
                <a:ea typeface="Roboto" pitchFamily="2"/>
                <a:cs typeface="Roboto" pitchFamily="2"/>
                <a:hlinkClick r:id="rId4"/>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F0D0C"/>
                </a:solidFill>
                <a:uFillTx/>
                <a:latin typeface="Roboto" pitchFamily="2"/>
                <a:ea typeface="Roboto" pitchFamily="2"/>
                <a:cs typeface="Roboto" pitchFamily="2"/>
              </a:rPr>
              <a:t>Tutorials and Tips: </a:t>
            </a:r>
            <a:r>
              <a:rPr lang="en-US" sz="900" b="0" i="0" u="none" strike="noStrike" kern="1200" cap="none" spc="0" baseline="0">
                <a:solidFill>
                  <a:srgbClr val="0563C1"/>
                </a:solidFill>
                <a:uFillTx/>
                <a:latin typeface="Roboto" pitchFamily="2"/>
                <a:ea typeface="Roboto" pitchFamily="2"/>
                <a:cs typeface="Roboto" pitchFamily="2"/>
                <a:hlinkClick r:id="rId5"/>
              </a:rPr>
              <a:t>https://www.slidesppt.net/tutorials-and-tips</a:t>
            </a:r>
            <a:r>
              <a:rPr lang="en-US" sz="900" b="0" i="0" u="none" strike="noStrike" kern="1200" cap="none" spc="0" baseline="0">
                <a:solidFill>
                  <a:srgbClr val="0070C0"/>
                </a:solidFill>
                <a:uFillTx/>
                <a:latin typeface="Roboto" pitchFamily="2"/>
                <a:ea typeface="Roboto" pitchFamily="2"/>
                <a:cs typeface="Roboto" pitchFamily="2"/>
                <a:hlinkClick r:id="rId5"/>
              </a:rPr>
              <a:t>/</a:t>
            </a:r>
            <a:r>
              <a:rPr lang="en-US" sz="900" b="0" i="0" u="none" strike="noStrike" kern="1200" cap="none" spc="0" baseline="0">
                <a:solidFill>
                  <a:srgbClr val="0070C0"/>
                </a:solidFill>
                <a:uFillTx/>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217CAC3C-34B8-483E-8ED3-D58DD37F7D43}"/>
              </a:ext>
            </a:extLst>
          </p:cNvPr>
          <p:cNvSpPr/>
          <p:nvPr/>
        </p:nvSpPr>
        <p:spPr>
          <a:xfrm>
            <a:off x="219958" y="204112"/>
            <a:ext cx="8704091" cy="4767023"/>
          </a:xfrm>
          <a:prstGeom prst="rect">
            <a:avLst/>
          </a:prstGeom>
          <a:noFill/>
          <a:ln w="57150" cap="flat">
            <a:solidFill>
              <a:srgbClr val="FFC000"/>
            </a:solidFill>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F6EDE6"/>
              </a:solidFill>
              <a:uFillTx/>
              <a:latin typeface="Arial"/>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name="Slide793">
    <p:spTree>
      <p:nvGrpSpPr>
        <p:cNvPr id="1" name=""/>
        <p:cNvGrpSpPr/>
        <p:nvPr/>
      </p:nvGrpSpPr>
      <p:grpSpPr>
        <a:xfrm>
          <a:off x="0" y="0"/>
          <a:ext cx="0" cy="0"/>
          <a:chOff x="0" y="0"/>
          <a:chExt cx="0" cy="0"/>
        </a:xfrm>
      </p:grpSpPr>
      <p:sp>
        <p:nvSpPr>
          <p:cNvPr id="2" name="Flecha: pentágono 17">
            <a:extLst>
              <a:ext uri="{FF2B5EF4-FFF2-40B4-BE49-F238E27FC236}">
                <a16:creationId xmlns:a16="http://schemas.microsoft.com/office/drawing/2014/main" id="{4235FDA6-A1CA-41CA-BA2E-776D93CED16D}"/>
              </a:ext>
            </a:extLst>
          </p:cNvPr>
          <p:cNvSpPr/>
          <p:nvPr/>
        </p:nvSpPr>
        <p:spPr>
          <a:xfrm rot="5400013">
            <a:off x="5153659" y="1135995"/>
            <a:ext cx="5129399" cy="2851282"/>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sp>
        <p:nvSpPr>
          <p:cNvPr id="3" name="Google Shape;263;p42">
            <a:extLst>
              <a:ext uri="{FF2B5EF4-FFF2-40B4-BE49-F238E27FC236}">
                <a16:creationId xmlns:a16="http://schemas.microsoft.com/office/drawing/2014/main" id="{98DC9B9D-AB7C-4664-94B6-4460F7464CA9}"/>
              </a:ext>
            </a:extLst>
          </p:cNvPr>
          <p:cNvSpPr txBox="1"/>
          <p:nvPr/>
        </p:nvSpPr>
        <p:spPr>
          <a:xfrm>
            <a:off x="311901" y="671818"/>
            <a:ext cx="3168377" cy="770116"/>
          </a:xfrm>
          <a:prstGeom prst="rect">
            <a:avLst/>
          </a:prstGeom>
          <a:noFill/>
          <a:ln cap="flat">
            <a:noFill/>
          </a:ln>
        </p:spPr>
        <p:txBody>
          <a:bodyPr vert="horz" wrap="square" lIns="91010" tIns="91010" rIns="91010" bIns="91010" anchor="t" anchorCtr="1" compatLnSpc="1">
            <a:noAutofit/>
          </a:bodyPr>
          <a:lstStyle/>
          <a:p>
            <a:pPr marL="0" marR="0" lvl="0" indent="0" algn="l" defTabSz="910248"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4480" b="1" i="0" u="none" strike="noStrike" kern="0" cap="none" spc="0" baseline="0">
                <a:solidFill>
                  <a:srgbClr val="FFC000"/>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5629449D-8863-4641-B1DF-D08247D38208}"/>
              </a:ext>
            </a:extLst>
          </p:cNvPr>
          <p:cNvSpPr txBox="1"/>
          <p:nvPr/>
        </p:nvSpPr>
        <p:spPr>
          <a:xfrm>
            <a:off x="703155" y="1615104"/>
            <a:ext cx="4138931" cy="422141"/>
          </a:xfrm>
          <a:prstGeom prst="rect">
            <a:avLst/>
          </a:prstGeom>
          <a:noFill/>
          <a:ln cap="flat">
            <a:noFill/>
          </a:ln>
        </p:spPr>
        <p:txBody>
          <a:bodyPr vert="horz" wrap="square" lIns="91010" tIns="91010" rIns="91010" bIns="91010" anchor="t" anchorCtr="0" compatLnSpc="1">
            <a:noAutofit/>
          </a:bodyPr>
          <a:lstStyle/>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593" b="0" i="0" u="none" strike="noStrike" kern="0" cap="none" spc="0" baseline="0">
                <a:solidFill>
                  <a:srgbClr val="FFC000"/>
                </a:solidFill>
                <a:uFillTx/>
                <a:latin typeface="Source Sans Pro" pitchFamily="34"/>
                <a:ea typeface="Rubik"/>
                <a:cs typeface="Rubik"/>
              </a:rPr>
              <a:t>ELABORADO POR </a:t>
            </a:r>
            <a:r>
              <a:rPr lang="es-PE" sz="1593" b="0" i="0" u="none" strike="noStrike" kern="0" cap="none" spc="0" baseline="0">
                <a:solidFill>
                  <a:srgbClr val="4F87E1"/>
                </a:solidFill>
                <a:uFillTx/>
                <a:latin typeface="Source Sans Pro" pitchFamily="34"/>
                <a:ea typeface="Montserrat"/>
                <a:cs typeface="Assistant Light" pitchFamily="2"/>
              </a:rPr>
              <a:t>: </a:t>
            </a:r>
            <a:r>
              <a:rPr lang="es-PE" sz="1593" b="0" i="0" u="none" strike="noStrike" kern="0" cap="none" spc="0" baseline="0">
                <a:solidFill>
                  <a:srgbClr val="000000"/>
                </a:solidFill>
                <a:uFillTx/>
                <a:latin typeface="Source Sans Pro" pitchFamily="34"/>
                <a:ea typeface="Montserrat"/>
                <a:cs typeface="Kanit Light"/>
              </a:rPr>
              <a:t>slidesppt.net</a:t>
            </a:r>
          </a:p>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593" b="1" i="0" u="none" strike="noStrike" kern="0" cap="none" spc="0" baseline="0">
              <a:solidFill>
                <a:srgbClr val="000000"/>
              </a:solidFill>
              <a:uFillTx/>
              <a:latin typeface="Source Sans Pro" panose="020B0503030403020204" pitchFamily="34" charset="0"/>
              <a:ea typeface="Rubik"/>
              <a:cs typeface="Rubik" panose="020B0604020202020204" charset="-79"/>
            </a:endParaRPr>
          </a:p>
        </p:txBody>
      </p:sp>
      <p:grpSp>
        <p:nvGrpSpPr>
          <p:cNvPr id="5" name="Grupo 3">
            <a:extLst>
              <a:ext uri="{FF2B5EF4-FFF2-40B4-BE49-F238E27FC236}">
                <a16:creationId xmlns:a16="http://schemas.microsoft.com/office/drawing/2014/main" id="{7875BCB9-574A-4C88-ADB1-BFD6A1FD808C}"/>
              </a:ext>
            </a:extLst>
          </p:cNvPr>
          <p:cNvGrpSpPr/>
          <p:nvPr/>
        </p:nvGrpSpPr>
        <p:grpSpPr>
          <a:xfrm>
            <a:off x="703155" y="2268653"/>
            <a:ext cx="2975713" cy="1628528"/>
            <a:chOff x="703155" y="2268653"/>
            <a:chExt cx="2975713" cy="1628528"/>
          </a:xfrm>
        </p:grpSpPr>
        <p:sp>
          <p:nvSpPr>
            <p:cNvPr id="6" name="Google Shape;272;p42">
              <a:extLst>
                <a:ext uri="{FF2B5EF4-FFF2-40B4-BE49-F238E27FC236}">
                  <a16:creationId xmlns:a16="http://schemas.microsoft.com/office/drawing/2014/main" id="{028F29BA-EB8F-47FE-8277-916DFF545E4E}"/>
                </a:ext>
              </a:extLst>
            </p:cNvPr>
            <p:cNvSpPr txBox="1"/>
            <p:nvPr/>
          </p:nvSpPr>
          <p:spPr>
            <a:xfrm>
              <a:off x="703155" y="2268653"/>
              <a:ext cx="2107554" cy="307311"/>
            </a:xfrm>
            <a:prstGeom prst="rect">
              <a:avLst/>
            </a:prstGeom>
            <a:noFill/>
            <a:ln cap="flat">
              <a:noFill/>
            </a:ln>
          </p:spPr>
          <p:txBody>
            <a:bodyPr vert="horz" wrap="square" lIns="91010" tIns="91010" rIns="91010" bIns="91010" anchor="t" anchorCtr="0" compatLnSpc="1">
              <a:noAutofit/>
            </a:bodyPr>
            <a:lstStyle/>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593" b="0" i="0" u="none" strike="noStrike" kern="0" cap="none" spc="0" baseline="0">
                  <a:solidFill>
                    <a:srgbClr val="FFC000"/>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0D691EEF-94C5-4CF6-96A2-C65F1CFCBB4D}"/>
                </a:ext>
              </a:extLst>
            </p:cNvPr>
            <p:cNvSpPr txBox="1"/>
            <p:nvPr/>
          </p:nvSpPr>
          <p:spPr>
            <a:xfrm>
              <a:off x="703155" y="2617049"/>
              <a:ext cx="2975713" cy="1280132"/>
            </a:xfrm>
            <a:prstGeom prst="rect">
              <a:avLst/>
            </a:prstGeom>
            <a:noFill/>
            <a:ln cap="flat">
              <a:noFill/>
            </a:ln>
          </p:spPr>
          <p:txBody>
            <a:bodyPr vert="horz" wrap="square" lIns="91010" tIns="91010" rIns="91010" bIns="91010" anchor="t" anchorCtr="0" compatLnSpc="1">
              <a:noAutofit/>
            </a:bodyPr>
            <a:lstStyle/>
            <a:p>
              <a:pPr marL="256022" marR="0" lvl="0" indent="-256022" algn="l" defTabSz="910248"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unsplash.com</a:t>
              </a:r>
            </a:p>
            <a:p>
              <a:pPr marL="256022" marR="0" lvl="0" indent="-256022" algn="l" defTabSz="910248"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pngwing.com</a:t>
              </a:r>
            </a:p>
            <a:p>
              <a:pPr marL="256022" marR="0" lvl="0" indent="-256022" algn="l" defTabSz="910248"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pexels.com</a:t>
              </a:r>
            </a:p>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93" b="0" i="0" u="none" strike="noStrike" kern="0" cap="none" spc="0" baseline="0">
                <a:solidFill>
                  <a:srgbClr val="000000"/>
                </a:solidFill>
                <a:uFillTx/>
                <a:latin typeface="Source Sans Pro" panose="020B0503030403020204" pitchFamily="34" charset="0"/>
                <a:ea typeface="Montserrat"/>
                <a:cs typeface="Kanit Light" panose="020B0604020202020204" charset="-34"/>
              </a:endParaRPr>
            </a:p>
          </p:txBody>
        </p:sp>
      </p:grpSp>
      <p:sp>
        <p:nvSpPr>
          <p:cNvPr id="8" name="Google Shape;274;p42">
            <a:extLst>
              <a:ext uri="{FF2B5EF4-FFF2-40B4-BE49-F238E27FC236}">
                <a16:creationId xmlns:a16="http://schemas.microsoft.com/office/drawing/2014/main" id="{FB82EB3A-B332-492A-86CF-C638D5D95A82}"/>
              </a:ext>
            </a:extLst>
          </p:cNvPr>
          <p:cNvSpPr txBox="1"/>
          <p:nvPr/>
        </p:nvSpPr>
        <p:spPr>
          <a:xfrm>
            <a:off x="703146" y="3394252"/>
            <a:ext cx="2107554" cy="307311"/>
          </a:xfrm>
          <a:prstGeom prst="rect">
            <a:avLst/>
          </a:prstGeom>
          <a:noFill/>
          <a:ln cap="flat">
            <a:noFill/>
          </a:ln>
        </p:spPr>
        <p:txBody>
          <a:bodyPr vert="horz" wrap="square" lIns="91010" tIns="91010" rIns="91010" bIns="91010" anchor="t" anchorCtr="0" compatLnSpc="1">
            <a:noAutofit/>
          </a:bodyPr>
          <a:lstStyle/>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93" b="0" i="0" u="none" strike="noStrike" kern="0" cap="none" spc="0" baseline="0">
                <a:solidFill>
                  <a:srgbClr val="FFC000"/>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0D148A62-4DE2-48EB-92FC-26EED9653CEF}"/>
              </a:ext>
            </a:extLst>
          </p:cNvPr>
          <p:cNvSpPr txBox="1"/>
          <p:nvPr/>
        </p:nvSpPr>
        <p:spPr>
          <a:xfrm>
            <a:off x="703155" y="3701500"/>
            <a:ext cx="3216923" cy="681511"/>
          </a:xfrm>
          <a:prstGeom prst="rect">
            <a:avLst/>
          </a:prstGeom>
          <a:noFill/>
          <a:ln cap="flat">
            <a:noFill/>
          </a:ln>
        </p:spPr>
        <p:txBody>
          <a:bodyPr vert="horz" wrap="square" lIns="91010" tIns="91010" rIns="91010" bIns="91010" anchor="t" anchorCtr="0" compatLnSpc="1">
            <a:noAutofit/>
          </a:bodyPr>
          <a:lstStyle/>
          <a:p>
            <a:pPr marL="284424" marR="0" lvl="0" indent="-284424" algn="l" defTabSz="910248"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Abril Fatface</a:t>
            </a:r>
          </a:p>
          <a:p>
            <a:pPr marL="284424" marR="0" lvl="0" indent="-284424" algn="l" defTabSz="910248"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Arial Black</a:t>
            </a:r>
          </a:p>
          <a:p>
            <a:pPr marL="284424" marR="0" lvl="0" indent="-284424" algn="l" defTabSz="910248"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Montserrat</a:t>
            </a:r>
          </a:p>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93" b="0" i="0" u="none" strike="noStrike" kern="0" cap="none" spc="0" baseline="0">
              <a:solidFill>
                <a:srgbClr val="000000"/>
              </a:solidFill>
              <a:uFillTx/>
              <a:latin typeface="Source Sans Pro" pitchFamily="34"/>
              <a:ea typeface="Montserrat"/>
              <a:cs typeface="Kanit Light"/>
            </a:endParaRPr>
          </a:p>
        </p:txBody>
      </p:sp>
      <p:sp>
        <p:nvSpPr>
          <p:cNvPr id="10" name="TextBox 59">
            <a:extLst>
              <a:ext uri="{FF2B5EF4-FFF2-40B4-BE49-F238E27FC236}">
                <a16:creationId xmlns:a16="http://schemas.microsoft.com/office/drawing/2014/main" id="{4F2C70C1-A957-40E0-8398-9517EF180F3E}"/>
              </a:ext>
            </a:extLst>
          </p:cNvPr>
          <p:cNvSpPr txBox="1"/>
          <p:nvPr/>
        </p:nvSpPr>
        <p:spPr>
          <a:xfrm>
            <a:off x="7477542" y="4907923"/>
            <a:ext cx="1666457" cy="218431"/>
          </a:xfrm>
          <a:prstGeom prst="rect">
            <a:avLst/>
          </a:prstGeom>
          <a:noFill/>
          <a:ln cap="flat">
            <a:noFill/>
          </a:ln>
        </p:spPr>
        <p:txBody>
          <a:bodyPr vert="horz" wrap="square" lIns="91028" tIns="45518" rIns="91028" bIns="45518" anchor="ctr" anchorCtr="0" compatLnSpc="1">
            <a:spAutoFit/>
          </a:bodyPr>
          <a:lstStyle/>
          <a:p>
            <a:pPr marL="0" marR="0" lvl="0" indent="0" algn="r"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822" b="0" i="0" u="none" strike="noStrike" kern="0" cap="none" spc="0" baseline="0">
                <a:solidFill>
                  <a:srgbClr val="2A0C07"/>
                </a:solidFill>
                <a:uFillTx/>
                <a:latin typeface="Arial" panose="020B0604020202020204" pitchFamily="34" charset="0"/>
                <a:ea typeface="Arial"/>
                <a:cs typeface="Arial" panose="020B0604020202020204" pitchFamily="34" charset="0"/>
              </a:rPr>
              <a:t>slidesppt.net</a:t>
            </a:r>
          </a:p>
        </p:txBody>
      </p:sp>
      <p:grpSp>
        <p:nvGrpSpPr>
          <p:cNvPr id="11" name="Gráfico 10">
            <a:extLst>
              <a:ext uri="{FF2B5EF4-FFF2-40B4-BE49-F238E27FC236}">
                <a16:creationId xmlns:a16="http://schemas.microsoft.com/office/drawing/2014/main" id="{C75BB552-3192-4633-BB15-3D5F4FDDE077}"/>
              </a:ext>
            </a:extLst>
          </p:cNvPr>
          <p:cNvGrpSpPr/>
          <p:nvPr/>
        </p:nvGrpSpPr>
        <p:grpSpPr>
          <a:xfrm>
            <a:off x="8712933" y="4556464"/>
            <a:ext cx="351513" cy="351513"/>
            <a:chOff x="8712933" y="4556464"/>
            <a:chExt cx="351513" cy="351513"/>
          </a:xfrm>
        </p:grpSpPr>
        <p:sp>
          <p:nvSpPr>
            <p:cNvPr id="12" name="Forma libre: forma 30">
              <a:extLst>
                <a:ext uri="{FF2B5EF4-FFF2-40B4-BE49-F238E27FC236}">
                  <a16:creationId xmlns:a16="http://schemas.microsoft.com/office/drawing/2014/main" id="{23AE0285-4A6F-4C29-BA18-C1B95FD4E807}"/>
                </a:ext>
              </a:extLst>
            </p:cNvPr>
            <p:cNvSpPr/>
            <p:nvPr/>
          </p:nvSpPr>
          <p:spPr>
            <a:xfrm>
              <a:off x="8712933" y="4556464"/>
              <a:ext cx="351513" cy="35151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000"/>
            </a:solidFill>
            <a:ln cap="flat">
              <a:noFill/>
              <a:prstDash val="solid"/>
            </a:ln>
          </p:spPr>
          <p:txBody>
            <a:bodyPr vert="horz" wrap="square" lIns="91028" tIns="45518" rIns="91028" bIns="45518" anchor="ctr" anchorCtr="0" compatLnSpc="1">
              <a:noAutofit/>
            </a:bodyPr>
            <a:lstStyle/>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ABA1FED0-DACC-422C-A9A6-E23EB51733DB}"/>
                </a:ext>
              </a:extLst>
            </p:cNvPr>
            <p:cNvSpPr/>
            <p:nvPr/>
          </p:nvSpPr>
          <p:spPr>
            <a:xfrm>
              <a:off x="8758150" y="4599651"/>
              <a:ext cx="273981" cy="26513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028" tIns="45518" rIns="91028" bIns="45518" anchor="ctr" anchorCtr="0" compatLnSpc="1">
              <a:noAutofit/>
            </a:bodyPr>
            <a:lstStyle/>
            <a:p>
              <a:pPr marL="0" marR="0" lvl="0" indent="0" algn="l" defTabSz="910248"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grpSp>
      <p:pic>
        <p:nvPicPr>
          <p:cNvPr id="14" name="Imagen 16">
            <a:extLst>
              <a:ext uri="{FF2B5EF4-FFF2-40B4-BE49-F238E27FC236}">
                <a16:creationId xmlns:a16="http://schemas.microsoft.com/office/drawing/2014/main" id="{DFB38806-E422-46C4-9A56-067B69B36A12}"/>
              </a:ext>
            </a:extLst>
          </p:cNvPr>
          <p:cNvPicPr>
            <a:picLocks noChangeAspect="1"/>
          </p:cNvPicPr>
          <p:nvPr/>
        </p:nvPicPr>
        <p:blipFill>
          <a:blip r:embed="rId3"/>
          <a:stretch>
            <a:fillRect/>
          </a:stretch>
        </p:blipFill>
        <p:spPr>
          <a:xfrm>
            <a:off x="3161958" y="21003"/>
            <a:ext cx="5477082" cy="5129399"/>
          </a:xfrm>
          <a:prstGeom prst="rect">
            <a:avLst/>
          </a:prstGeom>
          <a:noFill/>
          <a:ln cap="flat">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Google Shape;3601;p91">
            <a:extLst>
              <a:ext uri="{FF2B5EF4-FFF2-40B4-BE49-F238E27FC236}">
                <a16:creationId xmlns:a16="http://schemas.microsoft.com/office/drawing/2014/main" id="{B8A398A9-3324-481C-BDB8-69EB0364086B}"/>
              </a:ext>
            </a:extLst>
          </p:cNvPr>
          <p:cNvSpPr txBox="1">
            <a:spLocks noGrp="1"/>
          </p:cNvSpPr>
          <p:nvPr>
            <p:ph type="title"/>
          </p:nvPr>
        </p:nvSpPr>
        <p:spPr>
          <a:xfrm>
            <a:off x="-2036313" y="268284"/>
            <a:ext cx="7707002" cy="360602"/>
          </a:xfrm>
        </p:spPr>
        <p:txBody>
          <a:bodyPr/>
          <a:lstStyle/>
          <a:p>
            <a:pPr lvl="0"/>
            <a:r>
              <a:rPr lang="es-PE" sz="3600">
                <a:solidFill>
                  <a:srgbClr val="EEAA00"/>
                </a:solidFill>
              </a:rPr>
              <a:t>RESOURCES</a:t>
            </a:r>
          </a:p>
        </p:txBody>
      </p:sp>
      <p:pic>
        <p:nvPicPr>
          <p:cNvPr id="3" name="Imagen 2">
            <a:extLst>
              <a:ext uri="{FF2B5EF4-FFF2-40B4-BE49-F238E27FC236}">
                <a16:creationId xmlns:a16="http://schemas.microsoft.com/office/drawing/2014/main" id="{5DE2404E-DE92-420F-8650-56BFA88CD832}"/>
              </a:ext>
            </a:extLst>
          </p:cNvPr>
          <p:cNvPicPr>
            <a:picLocks noChangeAspect="1"/>
          </p:cNvPicPr>
          <p:nvPr/>
        </p:nvPicPr>
        <p:blipFill>
          <a:blip r:embed="rId3"/>
          <a:stretch>
            <a:fillRect/>
          </a:stretch>
        </p:blipFill>
        <p:spPr>
          <a:xfrm>
            <a:off x="5897815" y="1026194"/>
            <a:ext cx="2527685" cy="3720529"/>
          </a:xfrm>
          <a:prstGeom prst="rect">
            <a:avLst/>
          </a:prstGeom>
          <a:noFill/>
          <a:ln cap="flat">
            <a:noFill/>
          </a:ln>
        </p:spPr>
      </p:pic>
      <p:pic>
        <p:nvPicPr>
          <p:cNvPr id="4" name="Imagen 3">
            <a:extLst>
              <a:ext uri="{FF2B5EF4-FFF2-40B4-BE49-F238E27FC236}">
                <a16:creationId xmlns:a16="http://schemas.microsoft.com/office/drawing/2014/main" id="{458CBAB4-D88E-49C9-B946-86E1E2012D51}"/>
              </a:ext>
            </a:extLst>
          </p:cNvPr>
          <p:cNvPicPr>
            <a:picLocks noChangeAspect="1"/>
          </p:cNvPicPr>
          <p:nvPr/>
        </p:nvPicPr>
        <p:blipFill>
          <a:blip r:embed="rId4"/>
          <a:stretch>
            <a:fillRect/>
          </a:stretch>
        </p:blipFill>
        <p:spPr>
          <a:xfrm>
            <a:off x="4986067" y="1510826"/>
            <a:ext cx="832497" cy="1259997"/>
          </a:xfrm>
          <a:prstGeom prst="rect">
            <a:avLst/>
          </a:prstGeom>
          <a:noFill/>
          <a:ln cap="flat">
            <a:noFill/>
          </a:ln>
        </p:spPr>
      </p:pic>
      <p:pic>
        <p:nvPicPr>
          <p:cNvPr id="5" name="Imagen 4">
            <a:extLst>
              <a:ext uri="{FF2B5EF4-FFF2-40B4-BE49-F238E27FC236}">
                <a16:creationId xmlns:a16="http://schemas.microsoft.com/office/drawing/2014/main" id="{11A3BBF7-FB09-4928-B67D-5B92EF259FAE}"/>
              </a:ext>
            </a:extLst>
          </p:cNvPr>
          <p:cNvPicPr>
            <a:picLocks noChangeAspect="1"/>
          </p:cNvPicPr>
          <p:nvPr/>
        </p:nvPicPr>
        <p:blipFill>
          <a:blip r:embed="rId5"/>
          <a:stretch>
            <a:fillRect/>
          </a:stretch>
        </p:blipFill>
        <p:spPr>
          <a:xfrm>
            <a:off x="4860685" y="3520476"/>
            <a:ext cx="810002" cy="1226246"/>
          </a:xfrm>
          <a:prstGeom prst="rect">
            <a:avLst/>
          </a:prstGeom>
          <a:noFill/>
          <a:ln cap="flat">
            <a:noFill/>
          </a:ln>
        </p:spPr>
      </p:pic>
      <p:pic>
        <p:nvPicPr>
          <p:cNvPr id="6" name="Imagen 5">
            <a:extLst>
              <a:ext uri="{FF2B5EF4-FFF2-40B4-BE49-F238E27FC236}">
                <a16:creationId xmlns:a16="http://schemas.microsoft.com/office/drawing/2014/main" id="{1B545303-5B5A-4F0B-9568-08CA690D4FC7}"/>
              </a:ext>
            </a:extLst>
          </p:cNvPr>
          <p:cNvPicPr>
            <a:picLocks noChangeAspect="1"/>
          </p:cNvPicPr>
          <p:nvPr/>
        </p:nvPicPr>
        <p:blipFill>
          <a:blip r:embed="rId6"/>
          <a:stretch>
            <a:fillRect/>
          </a:stretch>
        </p:blipFill>
        <p:spPr>
          <a:xfrm>
            <a:off x="634044" y="3759948"/>
            <a:ext cx="855000" cy="1170002"/>
          </a:xfrm>
          <a:prstGeom prst="rect">
            <a:avLst/>
          </a:prstGeom>
          <a:noFill/>
          <a:ln cap="flat">
            <a:noFill/>
          </a:ln>
        </p:spPr>
      </p:pic>
      <p:pic>
        <p:nvPicPr>
          <p:cNvPr id="7" name="Imagen 6">
            <a:extLst>
              <a:ext uri="{FF2B5EF4-FFF2-40B4-BE49-F238E27FC236}">
                <a16:creationId xmlns:a16="http://schemas.microsoft.com/office/drawing/2014/main" id="{EC496241-9E48-4E51-9300-B5249A7EC40F}"/>
              </a:ext>
            </a:extLst>
          </p:cNvPr>
          <p:cNvPicPr>
            <a:picLocks noChangeAspect="1"/>
          </p:cNvPicPr>
          <p:nvPr/>
        </p:nvPicPr>
        <p:blipFill>
          <a:blip r:embed="rId7"/>
          <a:stretch>
            <a:fillRect/>
          </a:stretch>
        </p:blipFill>
        <p:spPr>
          <a:xfrm>
            <a:off x="3034482" y="3793699"/>
            <a:ext cx="787499" cy="1136251"/>
          </a:xfrm>
          <a:prstGeom prst="rect">
            <a:avLst/>
          </a:prstGeom>
          <a:noFill/>
          <a:ln cap="flat">
            <a:noFill/>
          </a:ln>
        </p:spPr>
      </p:pic>
      <p:sp>
        <p:nvSpPr>
          <p:cNvPr id="8" name="AutoShape 3">
            <a:extLst>
              <a:ext uri="{FF2B5EF4-FFF2-40B4-BE49-F238E27FC236}">
                <a16:creationId xmlns:a16="http://schemas.microsoft.com/office/drawing/2014/main" id="{07C2A50D-FBC0-427D-8883-64C62E40E1F7}"/>
              </a:ext>
            </a:extLst>
          </p:cNvPr>
          <p:cNvSpPr/>
          <p:nvPr/>
        </p:nvSpPr>
        <p:spPr>
          <a:xfrm>
            <a:off x="450854" y="1025527"/>
            <a:ext cx="3870326" cy="273367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 name="Freeform 5">
            <a:extLst>
              <a:ext uri="{FF2B5EF4-FFF2-40B4-BE49-F238E27FC236}">
                <a16:creationId xmlns:a16="http://schemas.microsoft.com/office/drawing/2014/main" id="{4BDF16E3-2002-496B-9B4C-4EE4BDE89E27}"/>
              </a:ext>
            </a:extLst>
          </p:cNvPr>
          <p:cNvSpPr/>
          <p:nvPr/>
        </p:nvSpPr>
        <p:spPr>
          <a:xfrm>
            <a:off x="1635120" y="1022354"/>
            <a:ext cx="1658941" cy="1200150"/>
          </a:xfrm>
          <a:custGeom>
            <a:avLst/>
            <a:gdLst>
              <a:gd name="f0" fmla="val 10800000"/>
              <a:gd name="f1" fmla="val 5400000"/>
              <a:gd name="f2" fmla="val 360"/>
              <a:gd name="f3" fmla="val 180"/>
              <a:gd name="f4" fmla="val w"/>
              <a:gd name="f5" fmla="val h"/>
              <a:gd name="f6" fmla="val 0"/>
              <a:gd name="f7" fmla="val 441"/>
              <a:gd name="f8" fmla="val 319"/>
              <a:gd name="f9" fmla="val 203"/>
              <a:gd name="f10" fmla="val 229"/>
              <a:gd name="f11" fmla="val 17"/>
              <a:gd name="f12" fmla="val 239"/>
              <a:gd name="f13" fmla="val 43"/>
              <a:gd name="f14" fmla="val 75"/>
              <a:gd name="f15" fmla="val 259"/>
              <a:gd name="f16" fmla="val 78"/>
              <a:gd name="f17" fmla="val 278"/>
              <a:gd name="f18" fmla="val 80"/>
              <a:gd name="f19" fmla="val 298"/>
              <a:gd name="f20" fmla="val 82"/>
              <a:gd name="f21" fmla="val 323"/>
              <a:gd name="f22" fmla="val 84"/>
              <a:gd name="f23" fmla="val 344"/>
              <a:gd name="f24" fmla="val 94"/>
              <a:gd name="f25" fmla="val 361"/>
              <a:gd name="f26" fmla="val 111"/>
              <a:gd name="f27" fmla="val 385"/>
              <a:gd name="f28" fmla="val 136"/>
              <a:gd name="f29" fmla="val 408"/>
              <a:gd name="f30" fmla="val 160"/>
              <a:gd name="f31" fmla="val 432"/>
              <a:gd name="f32" fmla="val 183"/>
              <a:gd name="f33" fmla="val 440"/>
              <a:gd name="f34" fmla="val 191"/>
              <a:gd name="f35" fmla="val 196"/>
              <a:gd name="f36" fmla="val 435"/>
              <a:gd name="f37" fmla="val 204"/>
              <a:gd name="f38" fmla="val 418"/>
              <a:gd name="f39" fmla="val 225"/>
              <a:gd name="f40" fmla="val 403"/>
              <a:gd name="f41" fmla="val 246"/>
              <a:gd name="f42" fmla="val 268"/>
              <a:gd name="f43" fmla="val 357"/>
              <a:gd name="f44" fmla="val 251"/>
              <a:gd name="f45" fmla="val 330"/>
              <a:gd name="f46" fmla="val 235"/>
              <a:gd name="f47" fmla="val 307"/>
              <a:gd name="f48" fmla="val 222"/>
              <a:gd name="f49" fmla="val 332"/>
              <a:gd name="f50" fmla="val 247"/>
              <a:gd name="f51" fmla="val 276"/>
              <a:gd name="f52" fmla="val 388"/>
              <a:gd name="f53" fmla="val 305"/>
              <a:gd name="f54" fmla="val 367"/>
              <a:gd name="f55" fmla="val 328"/>
              <a:gd name="f56" fmla="val 316"/>
              <a:gd name="f57" fmla="val 304"/>
              <a:gd name="f58" fmla="val 297"/>
              <a:gd name="f59" fmla="val 293"/>
              <a:gd name="f60" fmla="val 289"/>
              <a:gd name="f61" fmla="val 285"/>
              <a:gd name="f62" fmla="val 274"/>
              <a:gd name="f63" fmla="val 294"/>
              <a:gd name="f64" fmla="val 242"/>
              <a:gd name="f65" fmla="val 311"/>
              <a:gd name="f66" fmla="val 220"/>
              <a:gd name="f67" fmla="val 258"/>
              <a:gd name="f68" fmla="val 216"/>
              <a:gd name="f69" fmla="val 237"/>
              <a:gd name="f70" fmla="val 205"/>
              <a:gd name="f71" fmla="val 211"/>
              <a:gd name="f72" fmla="val 193"/>
              <a:gd name="f73" fmla="val 185"/>
              <a:gd name="f74" fmla="val 197"/>
              <a:gd name="f75" fmla="val 156"/>
              <a:gd name="f76" fmla="val 212"/>
              <a:gd name="f77" fmla="val 131"/>
              <a:gd name="f78" fmla="val 117"/>
              <a:gd name="f79" fmla="val 106"/>
              <a:gd name="f80" fmla="val 91"/>
              <a:gd name="f81" fmla="val 195"/>
              <a:gd name="f82" fmla="val 87"/>
              <a:gd name="f83" fmla="val 186"/>
              <a:gd name="f84" fmla="val 88"/>
              <a:gd name="f85" fmla="val 178"/>
              <a:gd name="f86" fmla="val 89"/>
              <a:gd name="f87" fmla="val 170"/>
              <a:gd name="f88" fmla="val 97"/>
              <a:gd name="f89" fmla="val 161"/>
              <a:gd name="f90" fmla="val 101"/>
              <a:gd name="f91" fmla="val 140"/>
              <a:gd name="f92" fmla="val 119"/>
              <a:gd name="f93" fmla="val 123"/>
              <a:gd name="f94" fmla="val 129"/>
              <a:gd name="f95" fmla="val 66"/>
              <a:gd name="f96" fmla="val 138"/>
              <a:gd name="f97" fmla="val 42"/>
              <a:gd name="f98" fmla="val 33"/>
              <a:gd name="f99" fmla="val 93"/>
              <a:gd name="f100" fmla="val 61"/>
              <a:gd name="f101" fmla="val 99"/>
              <a:gd name="f102" fmla="val 109"/>
              <a:gd name="f103" fmla="val 76"/>
              <a:gd name="f104" fmla="val 90"/>
              <a:gd name="f105" fmla="val 74"/>
              <a:gd name="f106" fmla="val 73"/>
              <a:gd name="f107" fmla="val 56"/>
              <a:gd name="f108" fmla="val 70"/>
              <a:gd name="f109" fmla="val 13"/>
              <a:gd name="f110" fmla="val 1"/>
              <a:gd name="f111" fmla="val 4"/>
              <a:gd name="f112" fmla="val 7"/>
              <a:gd name="f113" fmla="val 10"/>
              <a:gd name="f114" fmla="val 20"/>
              <a:gd name="f115" fmla="val 14"/>
              <a:gd name="f116" fmla="val 35"/>
              <a:gd name="f117" fmla="val 23"/>
              <a:gd name="f118" fmla="val 51"/>
              <a:gd name="f119" fmla="val 77"/>
              <a:gd name="f120" fmla="val 16"/>
              <a:gd name="f121" fmla="val 126"/>
              <a:gd name="f122" fmla="val 152"/>
              <a:gd name="f123" fmla="val 369"/>
              <a:gd name="f124" fmla="val 141"/>
              <a:gd name="f125" fmla="val 349"/>
              <a:gd name="f126" fmla="val 151"/>
              <a:gd name="f127" fmla="val 333"/>
              <a:gd name="f128" fmla="val 317"/>
              <a:gd name="f129" fmla="val 168"/>
              <a:gd name="f130" fmla="val 309"/>
              <a:gd name="f131" fmla="val 172"/>
              <a:gd name="f132" fmla="val 303"/>
              <a:gd name="f133" fmla="val 295"/>
              <a:gd name="f134" fmla="val 165"/>
              <a:gd name="f135" fmla="val 287"/>
              <a:gd name="f136" fmla="val 159"/>
              <a:gd name="f137" fmla="val 275"/>
              <a:gd name="f138" fmla="val 155"/>
              <a:gd name="f139" fmla="val 264"/>
              <a:gd name="f140" fmla="val 252"/>
              <a:gd name="f141" fmla="val 243"/>
              <a:gd name="f142" fmla="val 164"/>
              <a:gd name="f143" fmla="val 241"/>
              <a:gd name="f144" fmla="val 176"/>
              <a:gd name="f145" fmla="val 250"/>
              <a:gd name="f146" fmla="val 187"/>
              <a:gd name="f147" fmla="val 255"/>
              <a:gd name="f148" fmla="val 263"/>
              <a:gd name="f149" fmla="val 171"/>
              <a:gd name="f150" fmla="val 300"/>
              <a:gd name="f151" fmla="val 302"/>
              <a:gd name="f152" fmla="val 184"/>
              <a:gd name="f153" fmla="val 327"/>
              <a:gd name="f154" fmla="val 175"/>
              <a:gd name="f155" fmla="val 350"/>
              <a:gd name="f156" fmla="val 69"/>
              <a:gd name="f157" fmla="val 217"/>
              <a:gd name="f158" fmla="val 49"/>
              <a:gd name="f159" fmla="val 37"/>
              <a:gd name="f160" fmla="val 27"/>
              <a:gd name="f161" fmla="val 39"/>
              <a:gd name="f162" fmla="val 125"/>
              <a:gd name="f163" fmla="val 58"/>
              <a:gd name="f164" fmla="val 38"/>
              <a:gd name="f165" fmla="val 192"/>
              <a:gd name="f166" fmla="val 29"/>
              <a:gd name="f167" fmla="+- 0 0 -90"/>
              <a:gd name="f168" fmla="*/ f4 1 441"/>
              <a:gd name="f169" fmla="*/ f5 1 319"/>
              <a:gd name="f170" fmla="val f6"/>
              <a:gd name="f171" fmla="val f7"/>
              <a:gd name="f172" fmla="val f8"/>
              <a:gd name="f173" fmla="*/ f167 f0 1"/>
              <a:gd name="f174" fmla="+- f172 0 f170"/>
              <a:gd name="f175" fmla="+- f171 0 f170"/>
              <a:gd name="f176" fmla="*/ f173 1 f3"/>
              <a:gd name="f177" fmla="*/ f175 1 441"/>
              <a:gd name="f178" fmla="*/ f174 1 319"/>
              <a:gd name="f179" fmla="*/ 203 f175 1"/>
              <a:gd name="f180" fmla="*/ 0 f174 1"/>
              <a:gd name="f181" fmla="*/ 239 f175 1"/>
              <a:gd name="f182" fmla="*/ 75 f174 1"/>
              <a:gd name="f183" fmla="*/ 298 f175 1"/>
              <a:gd name="f184" fmla="*/ 82 f174 1"/>
              <a:gd name="f185" fmla="*/ 361 f175 1"/>
              <a:gd name="f186" fmla="*/ 111 f174 1"/>
              <a:gd name="f187" fmla="*/ 432 f175 1"/>
              <a:gd name="f188" fmla="*/ 183 f174 1"/>
              <a:gd name="f189" fmla="*/ 435 f175 1"/>
              <a:gd name="f190" fmla="*/ 204 f174 1"/>
              <a:gd name="f191" fmla="*/ 385 f175 1"/>
              <a:gd name="f192" fmla="*/ 268 f174 1"/>
              <a:gd name="f193" fmla="*/ 307 f175 1"/>
              <a:gd name="f194" fmla="*/ 222 f174 1"/>
              <a:gd name="f195" fmla="*/ 388 f175 1"/>
              <a:gd name="f196" fmla="*/ 305 f174 1"/>
              <a:gd name="f197" fmla="*/ 304 f175 1"/>
              <a:gd name="f198" fmla="*/ 297 f174 1"/>
              <a:gd name="f199" fmla="*/ 274 f175 1"/>
              <a:gd name="f200" fmla="*/ 294 f174 1"/>
              <a:gd name="f201" fmla="*/ 196 f175 1"/>
              <a:gd name="f202" fmla="*/ 276 f174 1"/>
              <a:gd name="f203" fmla="*/ 205 f175 1"/>
              <a:gd name="f204" fmla="*/ 211 f174 1"/>
              <a:gd name="f205" fmla="*/ 212 f175 1"/>
              <a:gd name="f206" fmla="*/ 131 f174 1"/>
              <a:gd name="f207" fmla="*/ 211 f175 1"/>
              <a:gd name="f208" fmla="*/ 94 f174 1"/>
              <a:gd name="f209" fmla="*/ 186 f175 1"/>
              <a:gd name="f210" fmla="*/ 88 f174 1"/>
              <a:gd name="f211" fmla="*/ 161 f175 1"/>
              <a:gd name="f212" fmla="*/ 101 f174 1"/>
              <a:gd name="f213" fmla="*/ 97 f175 1"/>
              <a:gd name="f214" fmla="*/ 129 f174 1"/>
              <a:gd name="f215" fmla="*/ 33 f175 1"/>
              <a:gd name="f216" fmla="*/ 93 f174 1"/>
              <a:gd name="f217" fmla="*/ 109 f175 1"/>
              <a:gd name="f218" fmla="*/ 76 f174 1"/>
              <a:gd name="f219" fmla="*/ 56 f175 1"/>
              <a:gd name="f220" fmla="*/ 70 f174 1"/>
              <a:gd name="f221" fmla="*/ 1 f175 1"/>
              <a:gd name="f222" fmla="*/ 10 f175 1"/>
              <a:gd name="f223" fmla="*/ 51 f175 1"/>
              <a:gd name="f224" fmla="*/ 20 f174 1"/>
              <a:gd name="f225" fmla="*/ 126 f175 1"/>
              <a:gd name="f226" fmla="*/ 369 f175 1"/>
              <a:gd name="f227" fmla="*/ 141 f174 1"/>
              <a:gd name="f228" fmla="*/ 317 f175 1"/>
              <a:gd name="f229" fmla="*/ 168 f174 1"/>
              <a:gd name="f230" fmla="*/ 295 f175 1"/>
              <a:gd name="f231" fmla="*/ 165 f174 1"/>
              <a:gd name="f232" fmla="*/ 264 f175 1"/>
              <a:gd name="f233" fmla="*/ 155 f174 1"/>
              <a:gd name="f234" fmla="*/ 241 f175 1"/>
              <a:gd name="f235" fmla="*/ 176 f174 1"/>
              <a:gd name="f236" fmla="*/ 243 f175 1"/>
              <a:gd name="f237" fmla="*/ 196 f174 1"/>
              <a:gd name="f238" fmla="*/ 263 f175 1"/>
              <a:gd name="f239" fmla="*/ 171 f174 1"/>
              <a:gd name="f240" fmla="*/ 293 f175 1"/>
              <a:gd name="f241" fmla="*/ 180 f174 1"/>
              <a:gd name="f242" fmla="*/ 302 f175 1"/>
              <a:gd name="f243" fmla="*/ 184 f174 1"/>
              <a:gd name="f244" fmla="*/ 220 f175 1"/>
              <a:gd name="f245" fmla="*/ 69 f174 1"/>
              <a:gd name="f246" fmla="*/ 33 f174 1"/>
              <a:gd name="f247" fmla="*/ 125 f175 1"/>
              <a:gd name="f248" fmla="*/ 58 f174 1"/>
              <a:gd name="f249" fmla="+- f176 0 f1"/>
              <a:gd name="f250" fmla="*/ f179 1 441"/>
              <a:gd name="f251" fmla="*/ f180 1 319"/>
              <a:gd name="f252" fmla="*/ f181 1 441"/>
              <a:gd name="f253" fmla="*/ f182 1 319"/>
              <a:gd name="f254" fmla="*/ f183 1 441"/>
              <a:gd name="f255" fmla="*/ f184 1 319"/>
              <a:gd name="f256" fmla="*/ f185 1 441"/>
              <a:gd name="f257" fmla="*/ f186 1 319"/>
              <a:gd name="f258" fmla="*/ f187 1 441"/>
              <a:gd name="f259" fmla="*/ f188 1 319"/>
              <a:gd name="f260" fmla="*/ f189 1 441"/>
              <a:gd name="f261" fmla="*/ f190 1 319"/>
              <a:gd name="f262" fmla="*/ f191 1 441"/>
              <a:gd name="f263" fmla="*/ f192 1 319"/>
              <a:gd name="f264" fmla="*/ f193 1 441"/>
              <a:gd name="f265" fmla="*/ f194 1 319"/>
              <a:gd name="f266" fmla="*/ f195 1 441"/>
              <a:gd name="f267" fmla="*/ f196 1 319"/>
              <a:gd name="f268" fmla="*/ f197 1 441"/>
              <a:gd name="f269" fmla="*/ f198 1 319"/>
              <a:gd name="f270" fmla="*/ f199 1 441"/>
              <a:gd name="f271" fmla="*/ f200 1 319"/>
              <a:gd name="f272" fmla="*/ f201 1 441"/>
              <a:gd name="f273" fmla="*/ f202 1 319"/>
              <a:gd name="f274" fmla="*/ f203 1 441"/>
              <a:gd name="f275" fmla="*/ f204 1 319"/>
              <a:gd name="f276" fmla="*/ f205 1 441"/>
              <a:gd name="f277" fmla="*/ f206 1 319"/>
              <a:gd name="f278" fmla="*/ f207 1 441"/>
              <a:gd name="f279" fmla="*/ f208 1 319"/>
              <a:gd name="f280" fmla="*/ f209 1 441"/>
              <a:gd name="f281" fmla="*/ f210 1 319"/>
              <a:gd name="f282" fmla="*/ f211 1 441"/>
              <a:gd name="f283" fmla="*/ f212 1 319"/>
              <a:gd name="f284" fmla="*/ f213 1 441"/>
              <a:gd name="f285" fmla="*/ f214 1 319"/>
              <a:gd name="f286" fmla="*/ f215 1 441"/>
              <a:gd name="f287" fmla="*/ f216 1 319"/>
              <a:gd name="f288" fmla="*/ f217 1 441"/>
              <a:gd name="f289" fmla="*/ f218 1 319"/>
              <a:gd name="f290" fmla="*/ f219 1 441"/>
              <a:gd name="f291" fmla="*/ f220 1 319"/>
              <a:gd name="f292" fmla="*/ f221 1 441"/>
              <a:gd name="f293" fmla="*/ f222 1 441"/>
              <a:gd name="f294" fmla="*/ f223 1 441"/>
              <a:gd name="f295" fmla="*/ f224 1 319"/>
              <a:gd name="f296" fmla="*/ f225 1 441"/>
              <a:gd name="f297" fmla="*/ f226 1 441"/>
              <a:gd name="f298" fmla="*/ f227 1 319"/>
              <a:gd name="f299" fmla="*/ f228 1 441"/>
              <a:gd name="f300" fmla="*/ f229 1 319"/>
              <a:gd name="f301" fmla="*/ f230 1 441"/>
              <a:gd name="f302" fmla="*/ f231 1 319"/>
              <a:gd name="f303" fmla="*/ f232 1 441"/>
              <a:gd name="f304" fmla="*/ f233 1 319"/>
              <a:gd name="f305" fmla="*/ f234 1 441"/>
              <a:gd name="f306" fmla="*/ f235 1 319"/>
              <a:gd name="f307" fmla="*/ f236 1 441"/>
              <a:gd name="f308" fmla="*/ f237 1 319"/>
              <a:gd name="f309" fmla="*/ f238 1 441"/>
              <a:gd name="f310" fmla="*/ f239 1 319"/>
              <a:gd name="f311" fmla="*/ f240 1 441"/>
              <a:gd name="f312" fmla="*/ f241 1 319"/>
              <a:gd name="f313" fmla="*/ f242 1 441"/>
              <a:gd name="f314" fmla="*/ f243 1 319"/>
              <a:gd name="f315" fmla="*/ f244 1 441"/>
              <a:gd name="f316" fmla="*/ f245 1 319"/>
              <a:gd name="f317" fmla="*/ f246 1 319"/>
              <a:gd name="f318" fmla="*/ f247 1 441"/>
              <a:gd name="f319" fmla="*/ f248 1 319"/>
              <a:gd name="f320" fmla="*/ 0 1 f177"/>
              <a:gd name="f321" fmla="*/ f171 1 f177"/>
              <a:gd name="f322" fmla="*/ 0 1 f178"/>
              <a:gd name="f323" fmla="*/ f172 1 f178"/>
              <a:gd name="f324" fmla="*/ f250 1 f177"/>
              <a:gd name="f325" fmla="*/ f251 1 f178"/>
              <a:gd name="f326" fmla="*/ f252 1 f177"/>
              <a:gd name="f327" fmla="*/ f253 1 f178"/>
              <a:gd name="f328" fmla="*/ f254 1 f177"/>
              <a:gd name="f329" fmla="*/ f255 1 f178"/>
              <a:gd name="f330" fmla="*/ f256 1 f177"/>
              <a:gd name="f331" fmla="*/ f257 1 f178"/>
              <a:gd name="f332" fmla="*/ f258 1 f177"/>
              <a:gd name="f333" fmla="*/ f259 1 f178"/>
              <a:gd name="f334" fmla="*/ f260 1 f177"/>
              <a:gd name="f335" fmla="*/ f261 1 f178"/>
              <a:gd name="f336" fmla="*/ f262 1 f177"/>
              <a:gd name="f337" fmla="*/ f263 1 f178"/>
              <a:gd name="f338" fmla="*/ f264 1 f177"/>
              <a:gd name="f339" fmla="*/ f265 1 f178"/>
              <a:gd name="f340" fmla="*/ f266 1 f177"/>
              <a:gd name="f341" fmla="*/ f267 1 f178"/>
              <a:gd name="f342" fmla="*/ f268 1 f177"/>
              <a:gd name="f343" fmla="*/ f269 1 f178"/>
              <a:gd name="f344" fmla="*/ f270 1 f177"/>
              <a:gd name="f345" fmla="*/ f271 1 f178"/>
              <a:gd name="f346" fmla="*/ f272 1 f177"/>
              <a:gd name="f347" fmla="*/ f273 1 f178"/>
              <a:gd name="f348" fmla="*/ f274 1 f177"/>
              <a:gd name="f349" fmla="*/ f275 1 f178"/>
              <a:gd name="f350" fmla="*/ f276 1 f177"/>
              <a:gd name="f351" fmla="*/ f277 1 f178"/>
              <a:gd name="f352" fmla="*/ f278 1 f177"/>
              <a:gd name="f353" fmla="*/ f279 1 f178"/>
              <a:gd name="f354" fmla="*/ f280 1 f177"/>
              <a:gd name="f355" fmla="*/ f281 1 f178"/>
              <a:gd name="f356" fmla="*/ f282 1 f177"/>
              <a:gd name="f357" fmla="*/ f283 1 f178"/>
              <a:gd name="f358" fmla="*/ f284 1 f177"/>
              <a:gd name="f359" fmla="*/ f285 1 f178"/>
              <a:gd name="f360" fmla="*/ f286 1 f177"/>
              <a:gd name="f361" fmla="*/ f287 1 f178"/>
              <a:gd name="f362" fmla="*/ f288 1 f177"/>
              <a:gd name="f363" fmla="*/ f289 1 f178"/>
              <a:gd name="f364" fmla="*/ f290 1 f177"/>
              <a:gd name="f365" fmla="*/ f291 1 f178"/>
              <a:gd name="f366" fmla="*/ f292 1 f177"/>
              <a:gd name="f367" fmla="*/ f293 1 f177"/>
              <a:gd name="f368" fmla="*/ f294 1 f177"/>
              <a:gd name="f369" fmla="*/ f295 1 f178"/>
              <a:gd name="f370" fmla="*/ f296 1 f177"/>
              <a:gd name="f371" fmla="*/ f297 1 f177"/>
              <a:gd name="f372" fmla="*/ f298 1 f178"/>
              <a:gd name="f373" fmla="*/ f299 1 f177"/>
              <a:gd name="f374" fmla="*/ f300 1 f178"/>
              <a:gd name="f375" fmla="*/ f301 1 f177"/>
              <a:gd name="f376" fmla="*/ f302 1 f178"/>
              <a:gd name="f377" fmla="*/ f303 1 f177"/>
              <a:gd name="f378" fmla="*/ f304 1 f178"/>
              <a:gd name="f379" fmla="*/ f305 1 f177"/>
              <a:gd name="f380" fmla="*/ f306 1 f178"/>
              <a:gd name="f381" fmla="*/ f307 1 f177"/>
              <a:gd name="f382" fmla="*/ f308 1 f178"/>
              <a:gd name="f383" fmla="*/ f309 1 f177"/>
              <a:gd name="f384" fmla="*/ f310 1 f178"/>
              <a:gd name="f385" fmla="*/ f311 1 f177"/>
              <a:gd name="f386" fmla="*/ f312 1 f178"/>
              <a:gd name="f387" fmla="*/ f313 1 f177"/>
              <a:gd name="f388" fmla="*/ f314 1 f178"/>
              <a:gd name="f389" fmla="*/ f315 1 f177"/>
              <a:gd name="f390" fmla="*/ f316 1 f178"/>
              <a:gd name="f391" fmla="*/ f317 1 f178"/>
              <a:gd name="f392" fmla="*/ f318 1 f177"/>
              <a:gd name="f393" fmla="*/ f319 1 f178"/>
              <a:gd name="f394" fmla="*/ f320 f168 1"/>
              <a:gd name="f395" fmla="*/ f321 f168 1"/>
              <a:gd name="f396" fmla="*/ f323 f169 1"/>
              <a:gd name="f397" fmla="*/ f322 f169 1"/>
              <a:gd name="f398" fmla="*/ f324 f168 1"/>
              <a:gd name="f399" fmla="*/ f325 f169 1"/>
              <a:gd name="f400" fmla="*/ f326 f168 1"/>
              <a:gd name="f401" fmla="*/ f327 f169 1"/>
              <a:gd name="f402" fmla="*/ f328 f168 1"/>
              <a:gd name="f403" fmla="*/ f329 f169 1"/>
              <a:gd name="f404" fmla="*/ f330 f168 1"/>
              <a:gd name="f405" fmla="*/ f331 f169 1"/>
              <a:gd name="f406" fmla="*/ f332 f168 1"/>
              <a:gd name="f407" fmla="*/ f333 f169 1"/>
              <a:gd name="f408" fmla="*/ f334 f168 1"/>
              <a:gd name="f409" fmla="*/ f335 f169 1"/>
              <a:gd name="f410" fmla="*/ f336 f168 1"/>
              <a:gd name="f411" fmla="*/ f337 f169 1"/>
              <a:gd name="f412" fmla="*/ f338 f168 1"/>
              <a:gd name="f413" fmla="*/ f339 f169 1"/>
              <a:gd name="f414" fmla="*/ f340 f168 1"/>
              <a:gd name="f415" fmla="*/ f341 f169 1"/>
              <a:gd name="f416" fmla="*/ f342 f168 1"/>
              <a:gd name="f417" fmla="*/ f343 f169 1"/>
              <a:gd name="f418" fmla="*/ f344 f168 1"/>
              <a:gd name="f419" fmla="*/ f345 f169 1"/>
              <a:gd name="f420" fmla="*/ f346 f168 1"/>
              <a:gd name="f421" fmla="*/ f347 f169 1"/>
              <a:gd name="f422" fmla="*/ f348 f168 1"/>
              <a:gd name="f423" fmla="*/ f349 f169 1"/>
              <a:gd name="f424" fmla="*/ f350 f168 1"/>
              <a:gd name="f425" fmla="*/ f351 f169 1"/>
              <a:gd name="f426" fmla="*/ f352 f168 1"/>
              <a:gd name="f427" fmla="*/ f353 f169 1"/>
              <a:gd name="f428" fmla="*/ f354 f168 1"/>
              <a:gd name="f429" fmla="*/ f355 f169 1"/>
              <a:gd name="f430" fmla="*/ f356 f168 1"/>
              <a:gd name="f431" fmla="*/ f357 f169 1"/>
              <a:gd name="f432" fmla="*/ f358 f168 1"/>
              <a:gd name="f433" fmla="*/ f359 f169 1"/>
              <a:gd name="f434" fmla="*/ f360 f168 1"/>
              <a:gd name="f435" fmla="*/ f361 f169 1"/>
              <a:gd name="f436" fmla="*/ f362 f168 1"/>
              <a:gd name="f437" fmla="*/ f363 f169 1"/>
              <a:gd name="f438" fmla="*/ f364 f168 1"/>
              <a:gd name="f439" fmla="*/ f365 f169 1"/>
              <a:gd name="f440" fmla="*/ f366 f168 1"/>
              <a:gd name="f441" fmla="*/ f367 f168 1"/>
              <a:gd name="f442" fmla="*/ f368 f168 1"/>
              <a:gd name="f443" fmla="*/ f369 f169 1"/>
              <a:gd name="f444" fmla="*/ f370 f168 1"/>
              <a:gd name="f445" fmla="*/ f371 f168 1"/>
              <a:gd name="f446" fmla="*/ f372 f169 1"/>
              <a:gd name="f447" fmla="*/ f373 f168 1"/>
              <a:gd name="f448" fmla="*/ f374 f169 1"/>
              <a:gd name="f449" fmla="*/ f375 f168 1"/>
              <a:gd name="f450" fmla="*/ f376 f169 1"/>
              <a:gd name="f451" fmla="*/ f377 f168 1"/>
              <a:gd name="f452" fmla="*/ f378 f169 1"/>
              <a:gd name="f453" fmla="*/ f379 f168 1"/>
              <a:gd name="f454" fmla="*/ f380 f169 1"/>
              <a:gd name="f455" fmla="*/ f381 f168 1"/>
              <a:gd name="f456" fmla="*/ f382 f169 1"/>
              <a:gd name="f457" fmla="*/ f383 f168 1"/>
              <a:gd name="f458" fmla="*/ f384 f169 1"/>
              <a:gd name="f459" fmla="*/ f385 f168 1"/>
              <a:gd name="f460" fmla="*/ f386 f169 1"/>
              <a:gd name="f461" fmla="*/ f387 f168 1"/>
              <a:gd name="f462" fmla="*/ f388 f169 1"/>
              <a:gd name="f463" fmla="*/ f389 f168 1"/>
              <a:gd name="f464" fmla="*/ f390 f169 1"/>
              <a:gd name="f465" fmla="*/ f391 f169 1"/>
              <a:gd name="f466" fmla="*/ f392 f168 1"/>
              <a:gd name="f467" fmla="*/ f393 f169 1"/>
            </a:gdLst>
            <a:ahLst/>
            <a:cxnLst>
              <a:cxn ang="3cd4">
                <a:pos x="hc" y="t"/>
              </a:cxn>
              <a:cxn ang="0">
                <a:pos x="r" y="vc"/>
              </a:cxn>
              <a:cxn ang="cd4">
                <a:pos x="hc" y="b"/>
              </a:cxn>
              <a:cxn ang="cd2">
                <a:pos x="l" y="vc"/>
              </a:cxn>
              <a:cxn ang="f249">
                <a:pos x="f398" y="f399"/>
              </a:cxn>
              <a:cxn ang="f249">
                <a:pos x="f400" y="f401"/>
              </a:cxn>
              <a:cxn ang="f249">
                <a:pos x="f402" y="f403"/>
              </a:cxn>
              <a:cxn ang="f249">
                <a:pos x="f404" y="f405"/>
              </a:cxn>
              <a:cxn ang="f249">
                <a:pos x="f406" y="f407"/>
              </a:cxn>
              <a:cxn ang="f249">
                <a:pos x="f408" y="f409"/>
              </a:cxn>
              <a:cxn ang="f249">
                <a:pos x="f410" y="f411"/>
              </a:cxn>
              <a:cxn ang="f249">
                <a:pos x="f412" y="f413"/>
              </a:cxn>
              <a:cxn ang="f249">
                <a:pos x="f414" y="f415"/>
              </a:cxn>
              <a:cxn ang="f249">
                <a:pos x="f416" y="f417"/>
              </a:cxn>
              <a:cxn ang="f249">
                <a:pos x="f418" y="f419"/>
              </a:cxn>
              <a:cxn ang="f249">
                <a:pos x="f420" y="f421"/>
              </a:cxn>
              <a:cxn ang="f249">
                <a:pos x="f422" y="f423"/>
              </a:cxn>
              <a:cxn ang="f249">
                <a:pos x="f424" y="f425"/>
              </a:cxn>
              <a:cxn ang="f249">
                <a:pos x="f426" y="f427"/>
              </a:cxn>
              <a:cxn ang="f249">
                <a:pos x="f428" y="f429"/>
              </a:cxn>
              <a:cxn ang="f249">
                <a:pos x="f430" y="f431"/>
              </a:cxn>
              <a:cxn ang="f249">
                <a:pos x="f432" y="f433"/>
              </a:cxn>
              <a:cxn ang="f249">
                <a:pos x="f434" y="f435"/>
              </a:cxn>
              <a:cxn ang="f249">
                <a:pos x="f436" y="f437"/>
              </a:cxn>
              <a:cxn ang="f249">
                <a:pos x="f438" y="f439"/>
              </a:cxn>
              <a:cxn ang="f249">
                <a:pos x="f440" y="f399"/>
              </a:cxn>
              <a:cxn ang="f249">
                <a:pos x="f441" y="f399"/>
              </a:cxn>
              <a:cxn ang="f249">
                <a:pos x="f442" y="f443"/>
              </a:cxn>
              <a:cxn ang="f249">
                <a:pos x="f444" y="f399"/>
              </a:cxn>
              <a:cxn ang="f249">
                <a:pos x="f398" y="f399"/>
              </a:cxn>
              <a:cxn ang="f249">
                <a:pos x="f445" y="f446"/>
              </a:cxn>
              <a:cxn ang="f249">
                <a:pos x="f447" y="f448"/>
              </a:cxn>
              <a:cxn ang="f249">
                <a:pos x="f449" y="f450"/>
              </a:cxn>
              <a:cxn ang="f249">
                <a:pos x="f451" y="f452"/>
              </a:cxn>
              <a:cxn ang="f249">
                <a:pos x="f453" y="f454"/>
              </a:cxn>
              <a:cxn ang="f249">
                <a:pos x="f455" y="f456"/>
              </a:cxn>
              <a:cxn ang="f249">
                <a:pos x="f457" y="f458"/>
              </a:cxn>
              <a:cxn ang="f249">
                <a:pos x="f459" y="f460"/>
              </a:cxn>
              <a:cxn ang="f249">
                <a:pos x="f461" y="f462"/>
              </a:cxn>
              <a:cxn ang="f249">
                <a:pos x="f445" y="f446"/>
              </a:cxn>
              <a:cxn ang="f249">
                <a:pos x="f463" y="f464"/>
              </a:cxn>
              <a:cxn ang="f249">
                <a:pos x="f428" y="f465"/>
              </a:cxn>
              <a:cxn ang="f249">
                <a:pos x="f466" y="f467"/>
              </a:cxn>
              <a:cxn ang="f249">
                <a:pos x="f463" y="f464"/>
              </a:cxn>
            </a:cxnLst>
            <a:rect l="f394" t="f397" r="f395" b="f396"/>
            <a:pathLst>
              <a:path w="441" h="319">
                <a:moveTo>
                  <a:pt x="f9" y="f6"/>
                </a:moveTo>
                <a:cubicBezTo>
                  <a:pt x="f10" y="f11"/>
                  <a:pt x="f12" y="f13"/>
                  <a:pt x="f12" y="f14"/>
                </a:cubicBezTo>
                <a:cubicBezTo>
                  <a:pt x="f15" y="f16"/>
                  <a:pt x="f17" y="f18"/>
                  <a:pt x="f19" y="f20"/>
                </a:cubicBezTo>
                <a:cubicBezTo>
                  <a:pt x="f21" y="f22"/>
                  <a:pt x="f23" y="f24"/>
                  <a:pt x="f25" y="f26"/>
                </a:cubicBezTo>
                <a:cubicBezTo>
                  <a:pt x="f27" y="f28"/>
                  <a:pt x="f29" y="f30"/>
                  <a:pt x="f31" y="f32"/>
                </a:cubicBezTo>
                <a:cubicBezTo>
                  <a:pt x="f33" y="f34"/>
                  <a:pt x="f7" y="f35"/>
                  <a:pt x="f36" y="f37"/>
                </a:cubicBezTo>
                <a:cubicBezTo>
                  <a:pt x="f38" y="f39"/>
                  <a:pt x="f40" y="f41"/>
                  <a:pt x="f27" y="f42"/>
                </a:cubicBezTo>
                <a:cubicBezTo>
                  <a:pt x="f43" y="f44"/>
                  <a:pt x="f45" y="f46"/>
                  <a:pt x="f47" y="f48"/>
                </a:cubicBezTo>
                <a:cubicBezTo>
                  <a:pt x="f49" y="f50"/>
                  <a:pt x="f2" y="f51"/>
                  <a:pt x="f52" y="f53"/>
                </a:cubicBezTo>
                <a:cubicBezTo>
                  <a:pt x="f54" y="f8"/>
                  <a:pt x="f55" y="f56"/>
                  <a:pt x="f57" y="f58"/>
                </a:cubicBezTo>
                <a:cubicBezTo>
                  <a:pt x="f59" y="f60"/>
                  <a:pt x="f61" y="f60"/>
                  <a:pt x="f62" y="f63"/>
                </a:cubicBezTo>
                <a:cubicBezTo>
                  <a:pt x="f64" y="f65"/>
                  <a:pt x="f39" y="f47"/>
                  <a:pt x="f35" y="f51"/>
                </a:cubicBezTo>
                <a:cubicBezTo>
                  <a:pt x="f66" y="f67"/>
                  <a:pt x="f68" y="f69"/>
                  <a:pt x="f70" y="f71"/>
                </a:cubicBezTo>
                <a:cubicBezTo>
                  <a:pt x="f72" y="f73"/>
                  <a:pt x="f74" y="f75"/>
                  <a:pt x="f76" y="f77"/>
                </a:cubicBezTo>
                <a:cubicBezTo>
                  <a:pt x="f66" y="f78"/>
                  <a:pt x="f76" y="f79"/>
                  <a:pt x="f71" y="f24"/>
                </a:cubicBezTo>
                <a:cubicBezTo>
                  <a:pt x="f71" y="f80"/>
                  <a:pt x="f81" y="f82"/>
                  <a:pt x="f83" y="f84"/>
                </a:cubicBezTo>
                <a:cubicBezTo>
                  <a:pt x="f85" y="f86"/>
                  <a:pt x="f87" y="f88"/>
                  <a:pt x="f89" y="f90"/>
                </a:cubicBezTo>
                <a:cubicBezTo>
                  <a:pt x="f91" y="f26"/>
                  <a:pt x="f92" y="f93"/>
                  <a:pt x="f88" y="f94"/>
                </a:cubicBezTo>
                <a:cubicBezTo>
                  <a:pt x="f95" y="f96"/>
                  <a:pt x="f97" y="f93"/>
                  <a:pt x="f98" y="f99"/>
                </a:cubicBezTo>
                <a:cubicBezTo>
                  <a:pt x="f100" y="f101"/>
                  <a:pt x="f82" y="f101"/>
                  <a:pt x="f102" y="f103"/>
                </a:cubicBezTo>
                <a:cubicBezTo>
                  <a:pt x="f104" y="f105"/>
                  <a:pt x="f106" y="f106"/>
                  <a:pt x="f107" y="f108"/>
                </a:cubicBezTo>
                <a:cubicBezTo>
                  <a:pt x="f109" y="f100"/>
                  <a:pt x="f6" y="f13"/>
                  <a:pt x="f110" y="f6"/>
                </a:cubicBezTo>
                <a:cubicBezTo>
                  <a:pt x="f111" y="f6"/>
                  <a:pt x="f112" y="f6"/>
                  <a:pt x="f113" y="f6"/>
                </a:cubicBezTo>
                <a:cubicBezTo>
                  <a:pt x="f114" y="f115"/>
                  <a:pt x="f116" y="f117"/>
                  <a:pt x="f118" y="f114"/>
                </a:cubicBezTo>
                <a:cubicBezTo>
                  <a:pt x="f119" y="f120"/>
                  <a:pt x="f90" y="f112"/>
                  <a:pt x="f121" y="f6"/>
                </a:cubicBezTo>
                <a:cubicBezTo>
                  <a:pt x="f122" y="f6"/>
                  <a:pt x="f85" y="f6"/>
                  <a:pt x="f9" y="f6"/>
                </a:cubicBezTo>
                <a:close/>
                <a:moveTo>
                  <a:pt x="f123" y="f124"/>
                </a:moveTo>
                <a:cubicBezTo>
                  <a:pt x="f125" y="f126"/>
                  <a:pt x="f127" y="f30"/>
                  <a:pt x="f128" y="f129"/>
                </a:cubicBezTo>
                <a:cubicBezTo>
                  <a:pt x="f130" y="f131"/>
                  <a:pt x="f132" y="f87"/>
                  <a:pt x="f133" y="f134"/>
                </a:cubicBezTo>
                <a:cubicBezTo>
                  <a:pt x="f135" y="f136"/>
                  <a:pt x="f137" y="f138"/>
                  <a:pt x="f139" y="f138"/>
                </a:cubicBezTo>
                <a:cubicBezTo>
                  <a:pt x="f140" y="f138"/>
                  <a:pt x="f141" y="f142"/>
                  <a:pt x="f143" y="f144"/>
                </a:cubicBezTo>
                <a:cubicBezTo>
                  <a:pt x="f12" y="f32"/>
                  <a:pt x="f64" y="f34"/>
                  <a:pt x="f141" y="f35"/>
                </a:cubicBezTo>
                <a:cubicBezTo>
                  <a:pt x="f145" y="f146"/>
                  <a:pt x="f147" y="f144"/>
                  <a:pt x="f148" y="f149"/>
                </a:cubicBezTo>
                <a:cubicBezTo>
                  <a:pt x="f62" y="f142"/>
                  <a:pt x="f61" y="f131"/>
                  <a:pt x="f59" y="f3"/>
                </a:cubicBezTo>
                <a:cubicBezTo>
                  <a:pt x="f133" y="f32"/>
                  <a:pt x="f150" y="f73"/>
                  <a:pt x="f151" y="f152"/>
                </a:cubicBezTo>
                <a:cubicBezTo>
                  <a:pt x="f153" y="f154"/>
                  <a:pt x="f155" y="f142"/>
                  <a:pt x="f123" y="f124"/>
                </a:cubicBezTo>
                <a:close/>
                <a:moveTo>
                  <a:pt x="f66" y="f156"/>
                </a:moveTo>
                <a:cubicBezTo>
                  <a:pt x="f157" y="f158"/>
                  <a:pt x="f70" y="f159"/>
                  <a:pt x="f83" y="f98"/>
                </a:cubicBezTo>
                <a:cubicBezTo>
                  <a:pt x="f30" y="f160"/>
                  <a:pt x="f124" y="f161"/>
                  <a:pt x="f162" y="f163"/>
                </a:cubicBezTo>
                <a:cubicBezTo>
                  <a:pt x="f30" y="f164"/>
                  <a:pt x="f165" y="f166"/>
                  <a:pt x="f66" y="f15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 name="Freeform 6">
            <a:extLst>
              <a:ext uri="{FF2B5EF4-FFF2-40B4-BE49-F238E27FC236}">
                <a16:creationId xmlns:a16="http://schemas.microsoft.com/office/drawing/2014/main" id="{9D71FCA8-5F1C-4182-BCCF-EEC3D1EA9CC3}"/>
              </a:ext>
            </a:extLst>
          </p:cNvPr>
          <p:cNvSpPr/>
          <p:nvPr/>
        </p:nvSpPr>
        <p:spPr>
          <a:xfrm>
            <a:off x="1843092" y="2147889"/>
            <a:ext cx="1247771" cy="1408111"/>
          </a:xfrm>
          <a:custGeom>
            <a:avLst/>
            <a:gdLst>
              <a:gd name="f0" fmla="val 10800000"/>
              <a:gd name="f1" fmla="val 5400000"/>
              <a:gd name="f2" fmla="val 180"/>
              <a:gd name="f3" fmla="val w"/>
              <a:gd name="f4" fmla="val h"/>
              <a:gd name="f5" fmla="val 0"/>
              <a:gd name="f6" fmla="val 332"/>
              <a:gd name="f7" fmla="val 374"/>
              <a:gd name="f8" fmla="val 166"/>
              <a:gd name="f9" fmla="val 177"/>
              <a:gd name="f10" fmla="val 7"/>
              <a:gd name="f11" fmla="val 185"/>
              <a:gd name="f12" fmla="val 11"/>
              <a:gd name="f13" fmla="val 191"/>
              <a:gd name="f14" fmla="val 17"/>
              <a:gd name="f15" fmla="val 201"/>
              <a:gd name="f16" fmla="val 28"/>
              <a:gd name="f17" fmla="val 210"/>
              <a:gd name="f18" fmla="val 31"/>
              <a:gd name="f19" fmla="val 224"/>
              <a:gd name="f20" fmla="val 23"/>
              <a:gd name="f21" fmla="val 229"/>
              <a:gd name="f22" fmla="val 20"/>
              <a:gd name="f23" fmla="val 238"/>
              <a:gd name="f24" fmla="val 21"/>
              <a:gd name="f25" fmla="val 246"/>
              <a:gd name="f26" fmla="val 22"/>
              <a:gd name="f27" fmla="val 253"/>
              <a:gd name="f28" fmla="val 260"/>
              <a:gd name="f29" fmla="val 27"/>
              <a:gd name="f30" fmla="val 268"/>
              <a:gd name="f31" fmla="val 30"/>
              <a:gd name="f32" fmla="val 262"/>
              <a:gd name="f33" fmla="val 38"/>
              <a:gd name="f34" fmla="val 255"/>
              <a:gd name="f35" fmla="val 36"/>
              <a:gd name="f36" fmla="val 247"/>
              <a:gd name="f37" fmla="val 32"/>
              <a:gd name="f38" fmla="val 242"/>
              <a:gd name="f39" fmla="val 233"/>
              <a:gd name="f40" fmla="val 29"/>
              <a:gd name="f41" fmla="val 230"/>
              <a:gd name="f42" fmla="val 217"/>
              <a:gd name="f43" fmla="val 45"/>
              <a:gd name="f44" fmla="val 204"/>
              <a:gd name="f45" fmla="val 43"/>
              <a:gd name="f46" fmla="val 189"/>
              <a:gd name="f47" fmla="val 35"/>
              <a:gd name="f48" fmla="val 183"/>
              <a:gd name="f49" fmla="val 169"/>
              <a:gd name="f50" fmla="val 176"/>
              <a:gd name="f51" fmla="val 75"/>
              <a:gd name="f52" fmla="val 193"/>
              <a:gd name="f53" fmla="val 119"/>
              <a:gd name="f54" fmla="val 218"/>
              <a:gd name="f55" fmla="val 162"/>
              <a:gd name="f56" fmla="val 161"/>
              <a:gd name="f57" fmla="val 178"/>
              <a:gd name="f58" fmla="val 205"/>
              <a:gd name="f59" fmla="val 200"/>
              <a:gd name="f60" fmla="val 222"/>
              <a:gd name="f61" fmla="val 244"/>
              <a:gd name="f62" fmla="val 221"/>
              <a:gd name="f63" fmla="val 235"/>
              <a:gd name="f64" fmla="val 250"/>
              <a:gd name="f65" fmla="val 236"/>
              <a:gd name="f66" fmla="val 231"/>
              <a:gd name="f67" fmla="val 245"/>
              <a:gd name="f68" fmla="val 237"/>
              <a:gd name="f69" fmla="val 215"/>
              <a:gd name="f70" fmla="val 240"/>
              <a:gd name="f71" fmla="val 195"/>
              <a:gd name="f72" fmla="val 241"/>
              <a:gd name="f73" fmla="val 181"/>
              <a:gd name="f74" fmla="val 248"/>
              <a:gd name="f75" fmla="val 182"/>
              <a:gd name="f76" fmla="val 254"/>
              <a:gd name="f77" fmla="val 259"/>
              <a:gd name="f78" fmla="val 192"/>
              <a:gd name="f79" fmla="val 264"/>
              <a:gd name="f80" fmla="val 174"/>
              <a:gd name="f81" fmla="val 272"/>
              <a:gd name="f82" fmla="val 277"/>
              <a:gd name="f83" fmla="val 282"/>
              <a:gd name="f84" fmla="val 286"/>
              <a:gd name="f85" fmla="val 292"/>
              <a:gd name="f86" fmla="val 293"/>
              <a:gd name="f87" fmla="val 302"/>
              <a:gd name="f88" fmla="val 303"/>
              <a:gd name="f89" fmla="val 308"/>
              <a:gd name="f90" fmla="val 312"/>
              <a:gd name="f91" fmla="val 316"/>
              <a:gd name="f92" fmla="val 317"/>
              <a:gd name="f93" fmla="val 321"/>
              <a:gd name="f94" fmla="val 323"/>
              <a:gd name="f95" fmla="val 325"/>
              <a:gd name="f96" fmla="val 328"/>
              <a:gd name="f97" fmla="val 198"/>
              <a:gd name="f98" fmla="val 227"/>
              <a:gd name="f99" fmla="val 314"/>
              <a:gd name="f100" fmla="val 228"/>
              <a:gd name="f101" fmla="val 315"/>
              <a:gd name="f102" fmla="val 239"/>
              <a:gd name="f103" fmla="val 319"/>
              <a:gd name="f104" fmla="val 324"/>
              <a:gd name="f105" fmla="val 327"/>
              <a:gd name="f106" fmla="val 367"/>
              <a:gd name="f107" fmla="val 368"/>
              <a:gd name="f108" fmla="val 370"/>
              <a:gd name="f109" fmla="val 288"/>
              <a:gd name="f110" fmla="val 209"/>
              <a:gd name="f111" fmla="val 355"/>
              <a:gd name="f112" fmla="val 337"/>
              <a:gd name="f113" fmla="val 318"/>
              <a:gd name="f114" fmla="val 208"/>
              <a:gd name="f115" fmla="val 299"/>
              <a:gd name="f116" fmla="val 197"/>
              <a:gd name="f117" fmla="val 284"/>
              <a:gd name="f118" fmla="val 278"/>
              <a:gd name="f119" fmla="val 164"/>
              <a:gd name="f120" fmla="val 273"/>
              <a:gd name="f121" fmla="val 145"/>
              <a:gd name="f122" fmla="val 135"/>
              <a:gd name="f123" fmla="val 129"/>
              <a:gd name="f124" fmla="val 300"/>
              <a:gd name="f125" fmla="val 126"/>
              <a:gd name="f126" fmla="val 311"/>
              <a:gd name="f127" fmla="val 125"/>
              <a:gd name="f128" fmla="val 322"/>
              <a:gd name="f129" fmla="val 124"/>
              <a:gd name="f130" fmla="val 339"/>
              <a:gd name="f131" fmla="val 356"/>
              <a:gd name="f132" fmla="val 84"/>
              <a:gd name="f133" fmla="val 4"/>
              <a:gd name="f134" fmla="val 347"/>
              <a:gd name="f135" fmla="val 9"/>
              <a:gd name="f136" fmla="val 296"/>
              <a:gd name="f137" fmla="val 13"/>
              <a:gd name="f138" fmla="val 275"/>
              <a:gd name="f139" fmla="val 15"/>
              <a:gd name="f140" fmla="val 232"/>
              <a:gd name="f141" fmla="val 18"/>
              <a:gd name="f142" fmla="val 16"/>
              <a:gd name="f143" fmla="val 216"/>
              <a:gd name="f144" fmla="val 8"/>
              <a:gd name="f145" fmla="val 184"/>
              <a:gd name="f146" fmla="val 179"/>
              <a:gd name="f147" fmla="val 39"/>
              <a:gd name="f148" fmla="val 40"/>
              <a:gd name="f149" fmla="val 50"/>
              <a:gd name="f150" fmla="val 55"/>
              <a:gd name="f151" fmla="val 59"/>
              <a:gd name="f152" fmla="val 175"/>
              <a:gd name="f153" fmla="val 63"/>
              <a:gd name="f154" fmla="val 67"/>
              <a:gd name="f155" fmla="val 71"/>
              <a:gd name="f156" fmla="val 77"/>
              <a:gd name="f157" fmla="val 82"/>
              <a:gd name="f158" fmla="val 88"/>
              <a:gd name="f159" fmla="val 91"/>
              <a:gd name="f160" fmla="val 92"/>
              <a:gd name="f161" fmla="val 94"/>
              <a:gd name="f162" fmla="val 186"/>
              <a:gd name="f163" fmla="val 93"/>
              <a:gd name="f164" fmla="val 207"/>
              <a:gd name="f165" fmla="val 90"/>
              <a:gd name="f166" fmla="val 89"/>
              <a:gd name="f167" fmla="val 79"/>
              <a:gd name="f168" fmla="val 80"/>
              <a:gd name="f169" fmla="val 81"/>
              <a:gd name="f170" fmla="val 97"/>
              <a:gd name="f171" fmla="val 112"/>
              <a:gd name="f172" fmla="val 128"/>
              <a:gd name="f173" fmla="val 165"/>
              <a:gd name="f174" fmla="val 121"/>
              <a:gd name="f175" fmla="val 163"/>
              <a:gd name="f176" fmla="val 117"/>
              <a:gd name="f177" fmla="val 142"/>
              <a:gd name="f178" fmla="val 167"/>
              <a:gd name="f179" fmla="val 342"/>
              <a:gd name="f180" fmla="val 330"/>
              <a:gd name="f181" fmla="val 61"/>
              <a:gd name="f182" fmla="val 320"/>
              <a:gd name="f183" fmla="val 56"/>
              <a:gd name="f184" fmla="val 309"/>
              <a:gd name="f185" fmla="val 310"/>
              <a:gd name="f186" fmla="val 42"/>
              <a:gd name="f187" fmla="val 37"/>
              <a:gd name="f188" fmla="val 331"/>
              <a:gd name="f189" fmla="val 53"/>
              <a:gd name="f190" fmla="val 263"/>
              <a:gd name="f191" fmla="val 41"/>
              <a:gd name="f192" fmla="val 187"/>
              <a:gd name="f193" fmla="val 173"/>
              <a:gd name="f194" fmla="val 160"/>
              <a:gd name="f195" fmla="val 159"/>
              <a:gd name="f196" fmla="val 155"/>
              <a:gd name="f197" fmla="val 196"/>
              <a:gd name="f198" fmla="val 153"/>
              <a:gd name="f199" fmla="val 206"/>
              <a:gd name="f200" fmla="val 150"/>
              <a:gd name="f201" fmla="val 171"/>
              <a:gd name="f202" fmla="val 301"/>
              <a:gd name="f203" fmla="val 294"/>
              <a:gd name="f204" fmla="val 289"/>
              <a:gd name="f205" fmla="val 276"/>
              <a:gd name="f206" fmla="val 271"/>
              <a:gd name="f207" fmla="val 269"/>
              <a:gd name="f208" fmla="val 266"/>
              <a:gd name="f209" fmla="val 279"/>
              <a:gd name="f210" fmla="val 287"/>
              <a:gd name="f211" fmla="val 252"/>
              <a:gd name="f212" fmla="val 243"/>
              <a:gd name="f213" fmla="+- 0 0 -90"/>
              <a:gd name="f214" fmla="*/ f3 1 332"/>
              <a:gd name="f215" fmla="*/ f4 1 374"/>
              <a:gd name="f216" fmla="val f5"/>
              <a:gd name="f217" fmla="val f6"/>
              <a:gd name="f218" fmla="val f7"/>
              <a:gd name="f219" fmla="*/ f213 f0 1"/>
              <a:gd name="f220" fmla="+- f218 0 f216"/>
              <a:gd name="f221" fmla="+- f217 0 f216"/>
              <a:gd name="f222" fmla="*/ f219 1 f2"/>
              <a:gd name="f223" fmla="*/ f221 1 332"/>
              <a:gd name="f224" fmla="*/ f220 1 374"/>
              <a:gd name="f225" fmla="*/ 191 f221 1"/>
              <a:gd name="f226" fmla="*/ 17 f220 1"/>
              <a:gd name="f227" fmla="*/ 246 f221 1"/>
              <a:gd name="f228" fmla="*/ 22 f220 1"/>
              <a:gd name="f229" fmla="*/ 247 f221 1"/>
              <a:gd name="f230" fmla="*/ 32 f220 1"/>
              <a:gd name="f231" fmla="*/ 189 f221 1"/>
              <a:gd name="f232" fmla="*/ 35 f220 1"/>
              <a:gd name="f233" fmla="*/ 218 f221 1"/>
              <a:gd name="f234" fmla="*/ 162 f220 1"/>
              <a:gd name="f235" fmla="*/ 204 f221 1"/>
              <a:gd name="f236" fmla="*/ 244 f220 1"/>
              <a:gd name="f237" fmla="*/ 245 f221 1"/>
              <a:gd name="f238" fmla="*/ 222 f220 1"/>
              <a:gd name="f239" fmla="*/ 248 f221 1"/>
              <a:gd name="f240" fmla="*/ 182 f220 1"/>
              <a:gd name="f241" fmla="*/ 277 f221 1"/>
              <a:gd name="f242" fmla="*/ 303 f221 1"/>
              <a:gd name="f243" fmla="*/ 323 f221 1"/>
              <a:gd name="f244" fmla="*/ 178 f220 1"/>
              <a:gd name="f245" fmla="*/ 316 f221 1"/>
              <a:gd name="f246" fmla="*/ 227 f220 1"/>
              <a:gd name="f247" fmla="*/ 327 f221 1"/>
              <a:gd name="f248" fmla="*/ 367 f220 1"/>
              <a:gd name="f249" fmla="*/ 209 f221 1"/>
              <a:gd name="f250" fmla="*/ 374 f220 1"/>
              <a:gd name="f251" fmla="*/ 180 f221 1"/>
              <a:gd name="f252" fmla="*/ 278 f220 1"/>
              <a:gd name="f253" fmla="*/ 125 f221 1"/>
              <a:gd name="f254" fmla="*/ 322 f220 1"/>
              <a:gd name="f255" fmla="*/ 4 f221 1"/>
              <a:gd name="f256" fmla="*/ 17 f221 1"/>
              <a:gd name="f257" fmla="*/ 235 f220 1"/>
              <a:gd name="f258" fmla="*/ 184 f220 1"/>
              <a:gd name="f259" fmla="*/ 16 f221 1"/>
              <a:gd name="f260" fmla="*/ 181 f220 1"/>
              <a:gd name="f261" fmla="*/ 40 f221 1"/>
              <a:gd name="f262" fmla="*/ 67 f221 1"/>
              <a:gd name="f263" fmla="*/ 183 f220 1"/>
              <a:gd name="f264" fmla="*/ 91 f221 1"/>
              <a:gd name="f265" fmla="*/ 90 f221 1"/>
              <a:gd name="f266" fmla="*/ 217 f220 1"/>
              <a:gd name="f267" fmla="*/ 81 f221 1"/>
              <a:gd name="f268" fmla="*/ 128 f221 1"/>
              <a:gd name="f269" fmla="*/ 165 f220 1"/>
              <a:gd name="f270" fmla="*/ 166 f221 1"/>
              <a:gd name="f271" fmla="*/ 0 f220 1"/>
              <a:gd name="f272" fmla="*/ 56 f221 1"/>
              <a:gd name="f273" fmla="*/ 311 f220 1"/>
              <a:gd name="f274" fmla="*/ 32 f221 1"/>
              <a:gd name="f275" fmla="*/ 342 f220 1"/>
              <a:gd name="f276" fmla="*/ 275 f220 1"/>
              <a:gd name="f277" fmla="*/ 41 f221 1"/>
              <a:gd name="f278" fmla="*/ 245 f220 1"/>
              <a:gd name="f279" fmla="*/ 174 f221 1"/>
              <a:gd name="f280" fmla="*/ 187 f220 1"/>
              <a:gd name="f281" fmla="*/ 150 f221 1"/>
              <a:gd name="f282" fmla="*/ 218 f220 1"/>
              <a:gd name="f283" fmla="*/ 301 f221 1"/>
              <a:gd name="f284" fmla="*/ 275 f221 1"/>
              <a:gd name="f285" fmla="*/ 312 f220 1"/>
              <a:gd name="f286" fmla="*/ 289 f221 1"/>
              <a:gd name="f287" fmla="*/ 243 f220 1"/>
              <a:gd name="f288" fmla="*/ 266 f221 1"/>
              <a:gd name="f289" fmla="+- f222 0 f1"/>
              <a:gd name="f290" fmla="*/ f225 1 332"/>
              <a:gd name="f291" fmla="*/ f226 1 374"/>
              <a:gd name="f292" fmla="*/ f227 1 332"/>
              <a:gd name="f293" fmla="*/ f228 1 374"/>
              <a:gd name="f294" fmla="*/ f229 1 332"/>
              <a:gd name="f295" fmla="*/ f230 1 374"/>
              <a:gd name="f296" fmla="*/ f231 1 332"/>
              <a:gd name="f297" fmla="*/ f232 1 374"/>
              <a:gd name="f298" fmla="*/ f233 1 332"/>
              <a:gd name="f299" fmla="*/ f234 1 374"/>
              <a:gd name="f300" fmla="*/ f235 1 332"/>
              <a:gd name="f301" fmla="*/ f236 1 374"/>
              <a:gd name="f302" fmla="*/ f237 1 332"/>
              <a:gd name="f303" fmla="*/ f238 1 374"/>
              <a:gd name="f304" fmla="*/ f239 1 332"/>
              <a:gd name="f305" fmla="*/ f240 1 374"/>
              <a:gd name="f306" fmla="*/ f241 1 332"/>
              <a:gd name="f307" fmla="*/ f242 1 332"/>
              <a:gd name="f308" fmla="*/ f243 1 332"/>
              <a:gd name="f309" fmla="*/ f244 1 374"/>
              <a:gd name="f310" fmla="*/ f245 1 332"/>
              <a:gd name="f311" fmla="*/ f246 1 374"/>
              <a:gd name="f312" fmla="*/ f247 1 332"/>
              <a:gd name="f313" fmla="*/ f248 1 374"/>
              <a:gd name="f314" fmla="*/ f249 1 332"/>
              <a:gd name="f315" fmla="*/ f250 1 374"/>
              <a:gd name="f316" fmla="*/ f251 1 332"/>
              <a:gd name="f317" fmla="*/ f252 1 374"/>
              <a:gd name="f318" fmla="*/ f253 1 332"/>
              <a:gd name="f319" fmla="*/ f254 1 374"/>
              <a:gd name="f320" fmla="*/ f255 1 332"/>
              <a:gd name="f321" fmla="*/ f256 1 332"/>
              <a:gd name="f322" fmla="*/ f257 1 374"/>
              <a:gd name="f323" fmla="*/ f258 1 374"/>
              <a:gd name="f324" fmla="*/ f259 1 332"/>
              <a:gd name="f325" fmla="*/ f260 1 374"/>
              <a:gd name="f326" fmla="*/ f261 1 332"/>
              <a:gd name="f327" fmla="*/ f262 1 332"/>
              <a:gd name="f328" fmla="*/ f263 1 374"/>
              <a:gd name="f329" fmla="*/ f264 1 332"/>
              <a:gd name="f330" fmla="*/ f265 1 332"/>
              <a:gd name="f331" fmla="*/ f266 1 374"/>
              <a:gd name="f332" fmla="*/ f267 1 332"/>
              <a:gd name="f333" fmla="*/ f268 1 332"/>
              <a:gd name="f334" fmla="*/ f269 1 374"/>
              <a:gd name="f335" fmla="*/ f270 1 332"/>
              <a:gd name="f336" fmla="*/ f271 1 374"/>
              <a:gd name="f337" fmla="*/ f272 1 332"/>
              <a:gd name="f338" fmla="*/ f273 1 374"/>
              <a:gd name="f339" fmla="*/ f274 1 332"/>
              <a:gd name="f340" fmla="*/ f275 1 374"/>
              <a:gd name="f341" fmla="*/ f276 1 374"/>
              <a:gd name="f342" fmla="*/ f277 1 332"/>
              <a:gd name="f343" fmla="*/ f278 1 374"/>
              <a:gd name="f344" fmla="*/ f279 1 332"/>
              <a:gd name="f345" fmla="*/ f280 1 374"/>
              <a:gd name="f346" fmla="*/ f281 1 332"/>
              <a:gd name="f347" fmla="*/ f282 1 374"/>
              <a:gd name="f348" fmla="*/ f283 1 332"/>
              <a:gd name="f349" fmla="*/ f284 1 332"/>
              <a:gd name="f350" fmla="*/ f285 1 374"/>
              <a:gd name="f351" fmla="*/ f286 1 332"/>
              <a:gd name="f352" fmla="*/ f287 1 374"/>
              <a:gd name="f353" fmla="*/ f288 1 332"/>
              <a:gd name="f354" fmla="*/ 0 1 f223"/>
              <a:gd name="f355" fmla="*/ f217 1 f223"/>
              <a:gd name="f356" fmla="*/ 0 1 f224"/>
              <a:gd name="f357" fmla="*/ f218 1 f224"/>
              <a:gd name="f358" fmla="*/ f290 1 f223"/>
              <a:gd name="f359" fmla="*/ f291 1 f224"/>
              <a:gd name="f360" fmla="*/ f292 1 f223"/>
              <a:gd name="f361" fmla="*/ f293 1 f224"/>
              <a:gd name="f362" fmla="*/ f294 1 f223"/>
              <a:gd name="f363" fmla="*/ f295 1 f224"/>
              <a:gd name="f364" fmla="*/ f296 1 f223"/>
              <a:gd name="f365" fmla="*/ f297 1 f224"/>
              <a:gd name="f366" fmla="*/ f298 1 f223"/>
              <a:gd name="f367" fmla="*/ f299 1 f224"/>
              <a:gd name="f368" fmla="*/ f300 1 f223"/>
              <a:gd name="f369" fmla="*/ f301 1 f224"/>
              <a:gd name="f370" fmla="*/ f302 1 f223"/>
              <a:gd name="f371" fmla="*/ f303 1 f224"/>
              <a:gd name="f372" fmla="*/ f304 1 f223"/>
              <a:gd name="f373" fmla="*/ f305 1 f224"/>
              <a:gd name="f374" fmla="*/ f306 1 f223"/>
              <a:gd name="f375" fmla="*/ f307 1 f223"/>
              <a:gd name="f376" fmla="*/ f308 1 f223"/>
              <a:gd name="f377" fmla="*/ f309 1 f224"/>
              <a:gd name="f378" fmla="*/ f310 1 f223"/>
              <a:gd name="f379" fmla="*/ f311 1 f224"/>
              <a:gd name="f380" fmla="*/ f312 1 f223"/>
              <a:gd name="f381" fmla="*/ f313 1 f224"/>
              <a:gd name="f382" fmla="*/ f314 1 f223"/>
              <a:gd name="f383" fmla="*/ f315 1 f224"/>
              <a:gd name="f384" fmla="*/ f316 1 f223"/>
              <a:gd name="f385" fmla="*/ f317 1 f224"/>
              <a:gd name="f386" fmla="*/ f318 1 f223"/>
              <a:gd name="f387" fmla="*/ f319 1 f224"/>
              <a:gd name="f388" fmla="*/ f320 1 f223"/>
              <a:gd name="f389" fmla="*/ f321 1 f223"/>
              <a:gd name="f390" fmla="*/ f322 1 f224"/>
              <a:gd name="f391" fmla="*/ f323 1 f224"/>
              <a:gd name="f392" fmla="*/ f324 1 f223"/>
              <a:gd name="f393" fmla="*/ f325 1 f224"/>
              <a:gd name="f394" fmla="*/ f326 1 f223"/>
              <a:gd name="f395" fmla="*/ f327 1 f223"/>
              <a:gd name="f396" fmla="*/ f328 1 f224"/>
              <a:gd name="f397" fmla="*/ f329 1 f223"/>
              <a:gd name="f398" fmla="*/ f330 1 f223"/>
              <a:gd name="f399" fmla="*/ f331 1 f224"/>
              <a:gd name="f400" fmla="*/ f332 1 f223"/>
              <a:gd name="f401" fmla="*/ f333 1 f223"/>
              <a:gd name="f402" fmla="*/ f334 1 f224"/>
              <a:gd name="f403" fmla="*/ f335 1 f223"/>
              <a:gd name="f404" fmla="*/ f336 1 f224"/>
              <a:gd name="f405" fmla="*/ f337 1 f223"/>
              <a:gd name="f406" fmla="*/ f338 1 f224"/>
              <a:gd name="f407" fmla="*/ f339 1 f223"/>
              <a:gd name="f408" fmla="*/ f340 1 f224"/>
              <a:gd name="f409" fmla="*/ f341 1 f224"/>
              <a:gd name="f410" fmla="*/ f342 1 f223"/>
              <a:gd name="f411" fmla="*/ f343 1 f224"/>
              <a:gd name="f412" fmla="*/ f344 1 f223"/>
              <a:gd name="f413" fmla="*/ f345 1 f224"/>
              <a:gd name="f414" fmla="*/ f346 1 f223"/>
              <a:gd name="f415" fmla="*/ f347 1 f224"/>
              <a:gd name="f416" fmla="*/ f348 1 f223"/>
              <a:gd name="f417" fmla="*/ f349 1 f223"/>
              <a:gd name="f418" fmla="*/ f350 1 f224"/>
              <a:gd name="f419" fmla="*/ f351 1 f223"/>
              <a:gd name="f420" fmla="*/ f352 1 f224"/>
              <a:gd name="f421" fmla="*/ f353 1 f223"/>
              <a:gd name="f422" fmla="*/ f354 f214 1"/>
              <a:gd name="f423" fmla="*/ f355 f214 1"/>
              <a:gd name="f424" fmla="*/ f357 f215 1"/>
              <a:gd name="f425" fmla="*/ f356 f215 1"/>
              <a:gd name="f426" fmla="*/ f358 f214 1"/>
              <a:gd name="f427" fmla="*/ f359 f215 1"/>
              <a:gd name="f428" fmla="*/ f360 f214 1"/>
              <a:gd name="f429" fmla="*/ f361 f215 1"/>
              <a:gd name="f430" fmla="*/ f362 f214 1"/>
              <a:gd name="f431" fmla="*/ f363 f215 1"/>
              <a:gd name="f432" fmla="*/ f364 f214 1"/>
              <a:gd name="f433" fmla="*/ f365 f215 1"/>
              <a:gd name="f434" fmla="*/ f366 f214 1"/>
              <a:gd name="f435" fmla="*/ f367 f215 1"/>
              <a:gd name="f436" fmla="*/ f368 f214 1"/>
              <a:gd name="f437" fmla="*/ f369 f215 1"/>
              <a:gd name="f438" fmla="*/ f370 f214 1"/>
              <a:gd name="f439" fmla="*/ f371 f215 1"/>
              <a:gd name="f440" fmla="*/ f372 f214 1"/>
              <a:gd name="f441" fmla="*/ f373 f215 1"/>
              <a:gd name="f442" fmla="*/ f374 f214 1"/>
              <a:gd name="f443" fmla="*/ f375 f214 1"/>
              <a:gd name="f444" fmla="*/ f376 f214 1"/>
              <a:gd name="f445" fmla="*/ f377 f215 1"/>
              <a:gd name="f446" fmla="*/ f378 f214 1"/>
              <a:gd name="f447" fmla="*/ f379 f215 1"/>
              <a:gd name="f448" fmla="*/ f380 f214 1"/>
              <a:gd name="f449" fmla="*/ f381 f215 1"/>
              <a:gd name="f450" fmla="*/ f382 f214 1"/>
              <a:gd name="f451" fmla="*/ f383 f215 1"/>
              <a:gd name="f452" fmla="*/ f384 f214 1"/>
              <a:gd name="f453" fmla="*/ f385 f215 1"/>
              <a:gd name="f454" fmla="*/ f386 f214 1"/>
              <a:gd name="f455" fmla="*/ f387 f215 1"/>
              <a:gd name="f456" fmla="*/ f388 f214 1"/>
              <a:gd name="f457" fmla="*/ f389 f214 1"/>
              <a:gd name="f458" fmla="*/ f390 f215 1"/>
              <a:gd name="f459" fmla="*/ f391 f215 1"/>
              <a:gd name="f460" fmla="*/ f392 f214 1"/>
              <a:gd name="f461" fmla="*/ f393 f215 1"/>
              <a:gd name="f462" fmla="*/ f394 f214 1"/>
              <a:gd name="f463" fmla="*/ f395 f214 1"/>
              <a:gd name="f464" fmla="*/ f396 f215 1"/>
              <a:gd name="f465" fmla="*/ f397 f214 1"/>
              <a:gd name="f466" fmla="*/ f398 f214 1"/>
              <a:gd name="f467" fmla="*/ f399 f215 1"/>
              <a:gd name="f468" fmla="*/ f400 f214 1"/>
              <a:gd name="f469" fmla="*/ f401 f214 1"/>
              <a:gd name="f470" fmla="*/ f402 f215 1"/>
              <a:gd name="f471" fmla="*/ f403 f214 1"/>
              <a:gd name="f472" fmla="*/ f404 f215 1"/>
              <a:gd name="f473" fmla="*/ f405 f214 1"/>
              <a:gd name="f474" fmla="*/ f406 f215 1"/>
              <a:gd name="f475" fmla="*/ f407 f214 1"/>
              <a:gd name="f476" fmla="*/ f408 f215 1"/>
              <a:gd name="f477" fmla="*/ f409 f215 1"/>
              <a:gd name="f478" fmla="*/ f410 f214 1"/>
              <a:gd name="f479" fmla="*/ f411 f215 1"/>
              <a:gd name="f480" fmla="*/ f412 f214 1"/>
              <a:gd name="f481" fmla="*/ f413 f215 1"/>
              <a:gd name="f482" fmla="*/ f414 f214 1"/>
              <a:gd name="f483" fmla="*/ f415 f215 1"/>
              <a:gd name="f484" fmla="*/ f416 f214 1"/>
              <a:gd name="f485" fmla="*/ f417 f214 1"/>
              <a:gd name="f486" fmla="*/ f418 f215 1"/>
              <a:gd name="f487" fmla="*/ f419 f214 1"/>
              <a:gd name="f488" fmla="*/ f420 f215 1"/>
              <a:gd name="f489" fmla="*/ f421 f214 1"/>
            </a:gdLst>
            <a:ahLst/>
            <a:cxnLst>
              <a:cxn ang="3cd4">
                <a:pos x="hc" y="t"/>
              </a:cxn>
              <a:cxn ang="0">
                <a:pos x="r" y="vc"/>
              </a:cxn>
              <a:cxn ang="cd4">
                <a:pos x="hc" y="b"/>
              </a:cxn>
              <a:cxn ang="cd2">
                <a:pos x="l" y="vc"/>
              </a:cxn>
              <a:cxn ang="f289">
                <a:pos x="f426" y="f427"/>
              </a:cxn>
              <a:cxn ang="f289">
                <a:pos x="f428" y="f429"/>
              </a:cxn>
              <a:cxn ang="f289">
                <a:pos x="f430" y="f431"/>
              </a:cxn>
              <a:cxn ang="f289">
                <a:pos x="f432" y="f433"/>
              </a:cxn>
              <a:cxn ang="f289">
                <a:pos x="f434" y="f435"/>
              </a:cxn>
              <a:cxn ang="f289">
                <a:pos x="f436" y="f437"/>
              </a:cxn>
              <a:cxn ang="f289">
                <a:pos x="f438" y="f439"/>
              </a:cxn>
              <a:cxn ang="f289">
                <a:pos x="f440" y="f441"/>
              </a:cxn>
              <a:cxn ang="f289">
                <a:pos x="f442" y="f441"/>
              </a:cxn>
              <a:cxn ang="f289">
                <a:pos x="f443" y="f441"/>
              </a:cxn>
              <a:cxn ang="f289">
                <a:pos x="f444" y="f445"/>
              </a:cxn>
              <a:cxn ang="f289">
                <a:pos x="f446" y="f447"/>
              </a:cxn>
              <a:cxn ang="f289">
                <a:pos x="f448" y="f449"/>
              </a:cxn>
              <a:cxn ang="f289">
                <a:pos x="f450" y="f451"/>
              </a:cxn>
              <a:cxn ang="f289">
                <a:pos x="f452" y="f453"/>
              </a:cxn>
              <a:cxn ang="f289">
                <a:pos x="f454" y="f455"/>
              </a:cxn>
              <a:cxn ang="f289">
                <a:pos x="f456" y="f451"/>
              </a:cxn>
              <a:cxn ang="f289">
                <a:pos x="f457" y="f458"/>
              </a:cxn>
              <a:cxn ang="f289">
                <a:pos x="f456" y="f459"/>
              </a:cxn>
              <a:cxn ang="f289">
                <a:pos x="f460" y="f461"/>
              </a:cxn>
              <a:cxn ang="f289">
                <a:pos x="f462" y="f441"/>
              </a:cxn>
              <a:cxn ang="f289">
                <a:pos x="f463" y="f464"/>
              </a:cxn>
              <a:cxn ang="f289">
                <a:pos x="f465" y="f445"/>
              </a:cxn>
              <a:cxn ang="f289">
                <a:pos x="f466" y="f467"/>
              </a:cxn>
              <a:cxn ang="f289">
                <a:pos x="f468" y="f437"/>
              </a:cxn>
              <a:cxn ang="f289">
                <a:pos x="f469" y="f470"/>
              </a:cxn>
              <a:cxn ang="f289">
                <a:pos x="f471" y="f472"/>
              </a:cxn>
              <a:cxn ang="f289">
                <a:pos x="f473" y="f474"/>
              </a:cxn>
              <a:cxn ang="f289">
                <a:pos x="f475" y="f476"/>
              </a:cxn>
              <a:cxn ang="f289">
                <a:pos x="f463" y="f477"/>
              </a:cxn>
              <a:cxn ang="f289">
                <a:pos x="f478" y="f479"/>
              </a:cxn>
              <a:cxn ang="f289">
                <a:pos x="f463" y="f477"/>
              </a:cxn>
              <a:cxn ang="f289">
                <a:pos x="f480" y="f481"/>
              </a:cxn>
              <a:cxn ang="f289">
                <a:pos x="f482" y="f483"/>
              </a:cxn>
              <a:cxn ang="f289">
                <a:pos x="f484" y="f476"/>
              </a:cxn>
              <a:cxn ang="f289">
                <a:pos x="f485" y="f486"/>
              </a:cxn>
              <a:cxn ang="f289">
                <a:pos x="f484" y="f476"/>
              </a:cxn>
              <a:cxn ang="f289">
                <a:pos x="f487" y="f488"/>
              </a:cxn>
              <a:cxn ang="f289">
                <a:pos x="f489" y="f477"/>
              </a:cxn>
            </a:cxnLst>
            <a:rect l="f422" t="f425" r="f423" b="f424"/>
            <a:pathLst>
              <a:path w="332" h="374">
                <a:moveTo>
                  <a:pt x="f8" y="f5"/>
                </a:moveTo>
                <a:cubicBezTo>
                  <a:pt x="f9" y="f10"/>
                  <a:pt x="f11" y="f12"/>
                  <a:pt x="f13" y="f14"/>
                </a:cubicBezTo>
                <a:cubicBezTo>
                  <a:pt x="f15" y="f16"/>
                  <a:pt x="f17" y="f18"/>
                  <a:pt x="f19" y="f20"/>
                </a:cubicBezTo>
                <a:cubicBezTo>
                  <a:pt x="f21" y="f22"/>
                  <a:pt x="f23" y="f24"/>
                  <a:pt x="f25" y="f26"/>
                </a:cubicBezTo>
                <a:cubicBezTo>
                  <a:pt x="f27" y="f20"/>
                  <a:pt x="f28" y="f29"/>
                  <a:pt x="f30" y="f31"/>
                </a:cubicBezTo>
                <a:cubicBezTo>
                  <a:pt x="f32" y="f33"/>
                  <a:pt x="f34" y="f35"/>
                  <a:pt x="f36" y="f37"/>
                </a:cubicBezTo>
                <a:cubicBezTo>
                  <a:pt x="f38" y="f31"/>
                  <a:pt x="f39" y="f40"/>
                  <a:pt x="f41" y="f37"/>
                </a:cubicBezTo>
                <a:cubicBezTo>
                  <a:pt x="f42" y="f43"/>
                  <a:pt x="f44" y="f45"/>
                  <a:pt x="f46" y="f47"/>
                </a:cubicBezTo>
                <a:cubicBezTo>
                  <a:pt x="f48" y="f37"/>
                  <a:pt x="f9" y="f40"/>
                  <a:pt x="f49" y="f16"/>
                </a:cubicBezTo>
                <a:cubicBezTo>
                  <a:pt x="f50" y="f51"/>
                  <a:pt x="f52" y="f53"/>
                  <a:pt x="f54" y="f55"/>
                </a:cubicBezTo>
                <a:cubicBezTo>
                  <a:pt x="f44" y="f56"/>
                  <a:pt x="f44" y="f49"/>
                  <a:pt x="f44" y="f57"/>
                </a:cubicBezTo>
                <a:cubicBezTo>
                  <a:pt x="f58" y="f59"/>
                  <a:pt x="f44" y="f60"/>
                  <a:pt x="f44" y="f61"/>
                </a:cubicBezTo>
                <a:cubicBezTo>
                  <a:pt x="f62" y="f61"/>
                  <a:pt x="f63" y="f61"/>
                  <a:pt x="f64" y="f61"/>
                </a:cubicBezTo>
                <a:cubicBezTo>
                  <a:pt x="f64" y="f65"/>
                  <a:pt x="f34" y="f66"/>
                  <a:pt x="f67" y="f60"/>
                </a:cubicBezTo>
                <a:cubicBezTo>
                  <a:pt x="f68" y="f69"/>
                  <a:pt x="f70" y="f71"/>
                  <a:pt x="f68" y="f2"/>
                </a:cubicBezTo>
                <a:cubicBezTo>
                  <a:pt x="f72" y="f73"/>
                  <a:pt x="f36" y="f2"/>
                  <a:pt x="f74" y="f75"/>
                </a:cubicBezTo>
                <a:cubicBezTo>
                  <a:pt x="f76" y="f13"/>
                  <a:pt x="f77" y="f78"/>
                  <a:pt x="f79" y="f75"/>
                </a:cubicBezTo>
                <a:cubicBezTo>
                  <a:pt x="f30" y="f80"/>
                  <a:pt x="f81" y="f80"/>
                  <a:pt x="f82" y="f75"/>
                </a:cubicBezTo>
                <a:cubicBezTo>
                  <a:pt x="f83" y="f13"/>
                  <a:pt x="f84" y="f78"/>
                  <a:pt x="f85" y="f75"/>
                </a:cubicBezTo>
                <a:cubicBezTo>
                  <a:pt x="f86" y="f2"/>
                  <a:pt x="f87" y="f2"/>
                  <a:pt x="f88" y="f75"/>
                </a:cubicBezTo>
                <a:cubicBezTo>
                  <a:pt x="f89" y="f13"/>
                  <a:pt x="f90" y="f13"/>
                  <a:pt x="f91" y="f73"/>
                </a:cubicBezTo>
                <a:cubicBezTo>
                  <a:pt x="f92" y="f2"/>
                  <a:pt x="f93" y="f57"/>
                  <a:pt x="f94" y="f57"/>
                </a:cubicBezTo>
                <a:cubicBezTo>
                  <a:pt x="f95" y="f57"/>
                  <a:pt x="f96" y="f75"/>
                  <a:pt x="f96" y="f48"/>
                </a:cubicBezTo>
                <a:cubicBezTo>
                  <a:pt x="f94" y="f97"/>
                  <a:pt x="f6" y="f69"/>
                  <a:pt x="f91" y="f98"/>
                </a:cubicBezTo>
                <a:cubicBezTo>
                  <a:pt x="f99" y="f100"/>
                  <a:pt x="f101" y="f63"/>
                  <a:pt x="f101" y="f102"/>
                </a:cubicBezTo>
                <a:cubicBezTo>
                  <a:pt x="f103" y="f83"/>
                  <a:pt x="f94" y="f104"/>
                  <a:pt x="f105" y="f106"/>
                </a:cubicBezTo>
                <a:cubicBezTo>
                  <a:pt x="f105" y="f107"/>
                  <a:pt x="f105" y="f108"/>
                  <a:pt x="f105" y="f7"/>
                </a:cubicBezTo>
                <a:cubicBezTo>
                  <a:pt x="f109" y="f7"/>
                  <a:pt x="f64" y="f7"/>
                  <a:pt x="f110" y="f7"/>
                </a:cubicBezTo>
                <a:cubicBezTo>
                  <a:pt x="f110" y="f111"/>
                  <a:pt x="f17" y="f112"/>
                  <a:pt x="f110" y="f113"/>
                </a:cubicBezTo>
                <a:cubicBezTo>
                  <a:pt x="f114" y="f115"/>
                  <a:pt x="f116" y="f117"/>
                  <a:pt x="f2" y="f118"/>
                </a:cubicBezTo>
                <a:cubicBezTo>
                  <a:pt x="f119" y="f120"/>
                  <a:pt x="f121" y="f82"/>
                  <a:pt x="f122" y="f85"/>
                </a:cubicBezTo>
                <a:cubicBezTo>
                  <a:pt x="f123" y="f124"/>
                  <a:pt x="f125" y="f126"/>
                  <a:pt x="f127" y="f128"/>
                </a:cubicBezTo>
                <a:cubicBezTo>
                  <a:pt x="f129" y="f130"/>
                  <a:pt x="f127" y="f131"/>
                  <a:pt x="f127" y="f7"/>
                </a:cubicBezTo>
                <a:cubicBezTo>
                  <a:pt x="f132" y="f7"/>
                  <a:pt x="f43" y="f7"/>
                  <a:pt x="f133" y="f7"/>
                </a:cubicBezTo>
                <a:cubicBezTo>
                  <a:pt x="f10" y="f134"/>
                  <a:pt x="f135" y="f93"/>
                  <a:pt x="f12" y="f136"/>
                </a:cubicBezTo>
                <a:cubicBezTo>
                  <a:pt x="f137" y="f138"/>
                  <a:pt x="f139" y="f34"/>
                  <a:pt x="f14" y="f63"/>
                </a:cubicBezTo>
                <a:cubicBezTo>
                  <a:pt x="f14" y="f140"/>
                  <a:pt x="f141" y="f100"/>
                  <a:pt x="f142" y="f98"/>
                </a:cubicBezTo>
                <a:cubicBezTo>
                  <a:pt x="f5" y="f143"/>
                  <a:pt x="f144" y="f97"/>
                  <a:pt x="f133" y="f145"/>
                </a:cubicBezTo>
                <a:cubicBezTo>
                  <a:pt x="f133" y="f75"/>
                  <a:pt x="f10" y="f57"/>
                  <a:pt x="f135" y="f57"/>
                </a:cubicBezTo>
                <a:cubicBezTo>
                  <a:pt x="f12" y="f9"/>
                  <a:pt x="f139" y="f146"/>
                  <a:pt x="f142" y="f73"/>
                </a:cubicBezTo>
                <a:cubicBezTo>
                  <a:pt x="f22" y="f13"/>
                  <a:pt x="f20" y="f78"/>
                  <a:pt x="f40" y="f75"/>
                </a:cubicBezTo>
                <a:cubicBezTo>
                  <a:pt x="f31" y="f2"/>
                  <a:pt x="f147" y="f2"/>
                  <a:pt x="f148" y="f75"/>
                </a:cubicBezTo>
                <a:cubicBezTo>
                  <a:pt x="f43" y="f13"/>
                  <a:pt x="f149" y="f13"/>
                  <a:pt x="f150" y="f75"/>
                </a:cubicBezTo>
                <a:cubicBezTo>
                  <a:pt x="f151" y="f152"/>
                  <a:pt x="f153" y="f80"/>
                  <a:pt x="f154" y="f48"/>
                </a:cubicBezTo>
                <a:cubicBezTo>
                  <a:pt x="f155" y="f13"/>
                  <a:pt x="f156" y="f13"/>
                  <a:pt x="f157" y="f48"/>
                </a:cubicBezTo>
                <a:cubicBezTo>
                  <a:pt x="f132" y="f2"/>
                  <a:pt x="f158" y="f146"/>
                  <a:pt x="f159" y="f57"/>
                </a:cubicBezTo>
                <a:cubicBezTo>
                  <a:pt x="f160" y="f73"/>
                  <a:pt x="f161" y="f145"/>
                  <a:pt x="f161" y="f162"/>
                </a:cubicBezTo>
                <a:cubicBezTo>
                  <a:pt x="f163" y="f116"/>
                  <a:pt x="f163" y="f164"/>
                  <a:pt x="f165" y="f42"/>
                </a:cubicBezTo>
                <a:cubicBezTo>
                  <a:pt x="f166" y="f62"/>
                  <a:pt x="f132" y="f19"/>
                  <a:pt x="f167" y="f41"/>
                </a:cubicBezTo>
                <a:cubicBezTo>
                  <a:pt x="f167" y="f140"/>
                  <a:pt x="f168" y="f68"/>
                  <a:pt x="f169" y="f61"/>
                </a:cubicBezTo>
                <a:cubicBezTo>
                  <a:pt x="f170" y="f61"/>
                  <a:pt x="f171" y="f61"/>
                  <a:pt x="f172" y="f61"/>
                </a:cubicBezTo>
                <a:cubicBezTo>
                  <a:pt x="f172" y="f42"/>
                  <a:pt x="f172" y="f13"/>
                  <a:pt x="f172" y="f173"/>
                </a:cubicBezTo>
                <a:cubicBezTo>
                  <a:pt x="f127" y="f119"/>
                  <a:pt x="f174" y="f175"/>
                  <a:pt x="f176" y="f55"/>
                </a:cubicBezTo>
                <a:cubicBezTo>
                  <a:pt x="f177" y="f171"/>
                  <a:pt x="f178" y="f153"/>
                  <a:pt x="f8" y="f5"/>
                </a:cubicBezTo>
                <a:close/>
                <a:moveTo>
                  <a:pt x="f154" y="f179"/>
                </a:moveTo>
                <a:cubicBezTo>
                  <a:pt x="f153" y="f180"/>
                  <a:pt x="f181" y="f182"/>
                  <a:pt x="f183" y="f126"/>
                </a:cubicBezTo>
                <a:cubicBezTo>
                  <a:pt x="f150" y="f184"/>
                  <a:pt x="f45" y="f185"/>
                  <a:pt x="f186" y="f90"/>
                </a:cubicBezTo>
                <a:cubicBezTo>
                  <a:pt x="f187" y="f93"/>
                  <a:pt x="f47" y="f188"/>
                  <a:pt x="f37" y="f179"/>
                </a:cubicBezTo>
                <a:cubicBezTo>
                  <a:pt x="f43" y="f179"/>
                  <a:pt x="f189" y="f179"/>
                  <a:pt x="f154" y="f179"/>
                </a:cubicBezTo>
                <a:close/>
                <a:moveTo>
                  <a:pt x="f154" y="f138"/>
                </a:moveTo>
                <a:cubicBezTo>
                  <a:pt x="f153" y="f190"/>
                  <a:pt x="f181" y="f27"/>
                  <a:pt x="f183" y="f61"/>
                </a:cubicBezTo>
                <a:cubicBezTo>
                  <a:pt x="f150" y="f38"/>
                  <a:pt x="f186" y="f38"/>
                  <a:pt x="f191" y="f67"/>
                </a:cubicBezTo>
                <a:cubicBezTo>
                  <a:pt x="f187" y="f27"/>
                  <a:pt x="f47" y="f190"/>
                  <a:pt x="f37" y="f138"/>
                </a:cubicBezTo>
                <a:cubicBezTo>
                  <a:pt x="f43" y="f138"/>
                  <a:pt x="f189" y="f138"/>
                  <a:pt x="f154" y="f138"/>
                </a:cubicBezTo>
                <a:close/>
                <a:moveTo>
                  <a:pt x="f11" y="f54"/>
                </a:moveTo>
                <a:cubicBezTo>
                  <a:pt x="f73" y="f58"/>
                  <a:pt x="f57" y="f71"/>
                  <a:pt x="f80" y="f192"/>
                </a:cubicBezTo>
                <a:cubicBezTo>
                  <a:pt x="f193" y="f11"/>
                  <a:pt x="f194" y="f11"/>
                  <a:pt x="f195" y="f192"/>
                </a:cubicBezTo>
                <a:cubicBezTo>
                  <a:pt x="f196" y="f197"/>
                  <a:pt x="f198" y="f199"/>
                  <a:pt x="f200" y="f54"/>
                </a:cubicBezTo>
                <a:cubicBezTo>
                  <a:pt x="f175" y="f54"/>
                  <a:pt x="f201" y="f54"/>
                  <a:pt x="f11" y="f54"/>
                </a:cubicBezTo>
                <a:close/>
                <a:moveTo>
                  <a:pt x="f202" y="f179"/>
                </a:moveTo>
                <a:cubicBezTo>
                  <a:pt x="f136" y="f180"/>
                  <a:pt x="f203" y="f182"/>
                  <a:pt x="f204" y="f126"/>
                </a:cubicBezTo>
                <a:cubicBezTo>
                  <a:pt x="f109" y="f184"/>
                  <a:pt x="f205" y="f185"/>
                  <a:pt x="f138" y="f90"/>
                </a:cubicBezTo>
                <a:cubicBezTo>
                  <a:pt x="f206" y="f93"/>
                  <a:pt x="f207" y="f188"/>
                  <a:pt x="f208" y="f179"/>
                </a:cubicBezTo>
                <a:cubicBezTo>
                  <a:pt x="f209" y="f179"/>
                  <a:pt x="f210" y="f179"/>
                  <a:pt x="f202" y="f179"/>
                </a:cubicBezTo>
                <a:close/>
                <a:moveTo>
                  <a:pt x="f124" y="f138"/>
                </a:moveTo>
                <a:cubicBezTo>
                  <a:pt x="f136" y="f32"/>
                  <a:pt x="f203" y="f211"/>
                  <a:pt x="f204" y="f212"/>
                </a:cubicBezTo>
                <a:cubicBezTo>
                  <a:pt x="f109" y="f38"/>
                  <a:pt x="f205" y="f38"/>
                  <a:pt x="f138" y="f61"/>
                </a:cubicBezTo>
                <a:cubicBezTo>
                  <a:pt x="f206" y="f27"/>
                  <a:pt x="f207" y="f190"/>
                  <a:pt x="f208" y="f138"/>
                </a:cubicBezTo>
                <a:cubicBezTo>
                  <a:pt x="f118" y="f138"/>
                  <a:pt x="f210" y="f138"/>
                  <a:pt x="f124" y="f13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Freeform 7">
            <a:extLst>
              <a:ext uri="{FF2B5EF4-FFF2-40B4-BE49-F238E27FC236}">
                <a16:creationId xmlns:a16="http://schemas.microsoft.com/office/drawing/2014/main" id="{4721380D-D419-4165-ACE8-DAF7D53042D1}"/>
              </a:ext>
            </a:extLst>
          </p:cNvPr>
          <p:cNvSpPr/>
          <p:nvPr/>
        </p:nvSpPr>
        <p:spPr>
          <a:xfrm>
            <a:off x="447671" y="2570158"/>
            <a:ext cx="1319214" cy="1079504"/>
          </a:xfrm>
          <a:custGeom>
            <a:avLst/>
            <a:gdLst>
              <a:gd name="f0" fmla="val 10800000"/>
              <a:gd name="f1" fmla="val 5400000"/>
              <a:gd name="f2" fmla="val 180"/>
              <a:gd name="f3" fmla="val w"/>
              <a:gd name="f4" fmla="val h"/>
              <a:gd name="f5" fmla="val 0"/>
              <a:gd name="f6" fmla="val 351"/>
              <a:gd name="f7" fmla="val 287"/>
              <a:gd name="f8" fmla="val 233"/>
              <a:gd name="f9" fmla="val 174"/>
              <a:gd name="f10" fmla="val 243"/>
              <a:gd name="f11" fmla="val 147"/>
              <a:gd name="f12" fmla="val 249"/>
              <a:gd name="f13" fmla="val 120"/>
              <a:gd name="f14" fmla="val 235"/>
              <a:gd name="f15" fmla="val 91"/>
              <a:gd name="f16" fmla="val 215"/>
              <a:gd name="f17" fmla="val 114"/>
              <a:gd name="f18" fmla="val 196"/>
              <a:gd name="f19" fmla="val 135"/>
              <a:gd name="f20" fmla="val 177"/>
              <a:gd name="f21" fmla="val 157"/>
              <a:gd name="f22" fmla="val 204"/>
              <a:gd name="f23" fmla="val 184"/>
              <a:gd name="f24" fmla="val 231"/>
              <a:gd name="f25" fmla="val 211"/>
              <a:gd name="f26" fmla="val 258"/>
              <a:gd name="f27" fmla="val 238"/>
              <a:gd name="f28" fmla="val 280"/>
              <a:gd name="f29" fmla="val 261"/>
              <a:gd name="f30" fmla="val 279"/>
              <a:gd name="f31" fmla="val 268"/>
              <a:gd name="f32" fmla="val 251"/>
              <a:gd name="f33" fmla="val 286"/>
              <a:gd name="f34" fmla="val 250"/>
              <a:gd name="f35" fmla="val 248"/>
              <a:gd name="f36" fmla="val 217"/>
              <a:gd name="f37" fmla="val 253"/>
              <a:gd name="f38" fmla="val 186"/>
              <a:gd name="f39" fmla="val 218"/>
              <a:gd name="f40" fmla="val 154"/>
              <a:gd name="f41" fmla="val 183"/>
              <a:gd name="f42" fmla="val 140"/>
              <a:gd name="f43" fmla="val 198"/>
              <a:gd name="f44" fmla="val 128"/>
              <a:gd name="f45" fmla="val 212"/>
              <a:gd name="f46" fmla="val 115"/>
              <a:gd name="f47" fmla="val 226"/>
              <a:gd name="f48" fmla="val 100"/>
              <a:gd name="f49" fmla="val 242"/>
              <a:gd name="f50" fmla="val 85"/>
              <a:gd name="f51" fmla="val 71"/>
              <a:gd name="f52" fmla="val 275"/>
              <a:gd name="f53" fmla="val 65"/>
              <a:gd name="f54" fmla="val 281"/>
              <a:gd name="f55" fmla="val 60"/>
              <a:gd name="f56" fmla="val 55"/>
              <a:gd name="f57" fmla="val 276"/>
              <a:gd name="f58" fmla="val 54"/>
              <a:gd name="f59" fmla="val 53"/>
              <a:gd name="f60" fmla="val 274"/>
              <a:gd name="f61" fmla="val 52"/>
              <a:gd name="f62" fmla="val 28"/>
              <a:gd name="f63" fmla="val 27"/>
              <a:gd name="f64" fmla="val 50"/>
              <a:gd name="f65" fmla="val 228"/>
              <a:gd name="f66" fmla="val 75"/>
              <a:gd name="f67" fmla="val 202"/>
              <a:gd name="f68" fmla="val 101"/>
              <a:gd name="f69" fmla="val 178"/>
              <a:gd name="f70" fmla="val 127"/>
              <a:gd name="f71" fmla="val 152"/>
              <a:gd name="f72" fmla="val 119"/>
              <a:gd name="f73" fmla="val 144"/>
              <a:gd name="f74" fmla="val 113"/>
              <a:gd name="f75" fmla="val 137"/>
              <a:gd name="f76" fmla="val 108"/>
              <a:gd name="f77" fmla="val 130"/>
              <a:gd name="f78" fmla="val 90"/>
              <a:gd name="f79" fmla="val 110"/>
              <a:gd name="f80" fmla="val 76"/>
              <a:gd name="f81" fmla="val 112"/>
              <a:gd name="f82" fmla="val 117"/>
              <a:gd name="f83" fmla="val 39"/>
              <a:gd name="f84" fmla="val 18"/>
              <a:gd name="f85" fmla="val 118"/>
              <a:gd name="f86" fmla="val 25"/>
              <a:gd name="f87" fmla="val 99"/>
              <a:gd name="f88" fmla="val 16"/>
              <a:gd name="f89" fmla="val 77"/>
              <a:gd name="f90" fmla="val 5"/>
              <a:gd name="f91" fmla="val 64"/>
              <a:gd name="f92" fmla="val 11"/>
              <a:gd name="f93" fmla="val 57"/>
              <a:gd name="f94" fmla="val 14"/>
              <a:gd name="f95" fmla="val 49"/>
              <a:gd name="f96" fmla="val 40"/>
              <a:gd name="f97" fmla="val 19"/>
              <a:gd name="f98" fmla="val 31"/>
              <a:gd name="f99" fmla="val 21"/>
              <a:gd name="f100" fmla="val 22"/>
              <a:gd name="f101" fmla="val 35"/>
              <a:gd name="f102" fmla="val 17"/>
              <a:gd name="f103" fmla="val 73"/>
              <a:gd name="f104" fmla="val 94"/>
              <a:gd name="f105" fmla="val 26"/>
              <a:gd name="f106" fmla="val 20"/>
              <a:gd name="f107" fmla="val 104"/>
              <a:gd name="f108" fmla="val 33"/>
              <a:gd name="f109" fmla="val 129"/>
              <a:gd name="f110" fmla="val 67"/>
              <a:gd name="f111" fmla="val 123"/>
              <a:gd name="f112" fmla="val 107"/>
              <a:gd name="f113" fmla="val 148"/>
              <a:gd name="f114" fmla="val 170"/>
              <a:gd name="f115" fmla="val 109"/>
              <a:gd name="f116" fmla="val 191"/>
              <a:gd name="f117" fmla="val 88"/>
              <a:gd name="f118" fmla="val 214"/>
              <a:gd name="f119" fmla="val 201"/>
              <a:gd name="f120" fmla="val 30"/>
              <a:gd name="f121" fmla="val 188"/>
              <a:gd name="f122" fmla="val 203"/>
              <a:gd name="f123" fmla="val 216"/>
              <a:gd name="f124" fmla="val 229"/>
              <a:gd name="f125" fmla="val 234"/>
              <a:gd name="f126" fmla="val 239"/>
              <a:gd name="f127" fmla="val 241"/>
              <a:gd name="f128" fmla="val 41"/>
              <a:gd name="f129" fmla="val 252"/>
              <a:gd name="f130" fmla="val 38"/>
              <a:gd name="f131" fmla="val 259"/>
              <a:gd name="f132" fmla="val 271"/>
              <a:gd name="f133" fmla="val 34"/>
              <a:gd name="f134" fmla="val 283"/>
              <a:gd name="f135" fmla="val 46"/>
              <a:gd name="f136" fmla="val 267"/>
              <a:gd name="f137" fmla="val 263"/>
              <a:gd name="f138" fmla="val 63"/>
              <a:gd name="f139" fmla="val 289"/>
              <a:gd name="f140" fmla="val 78"/>
              <a:gd name="f141" fmla="val 315"/>
              <a:gd name="f142" fmla="val 70"/>
              <a:gd name="f143" fmla="val 341"/>
              <a:gd name="f144" fmla="val 296"/>
              <a:gd name="f145" fmla="val 169"/>
              <a:gd name="f146" fmla="+- 0 0 -90"/>
              <a:gd name="f147" fmla="*/ f3 1 351"/>
              <a:gd name="f148" fmla="*/ f4 1 287"/>
              <a:gd name="f149" fmla="val f5"/>
              <a:gd name="f150" fmla="val f6"/>
              <a:gd name="f151" fmla="val f7"/>
              <a:gd name="f152" fmla="*/ f146 f0 1"/>
              <a:gd name="f153" fmla="+- f151 0 f149"/>
              <a:gd name="f154" fmla="+- f150 0 f149"/>
              <a:gd name="f155" fmla="*/ f152 1 f2"/>
              <a:gd name="f156" fmla="*/ f154 1 351"/>
              <a:gd name="f157" fmla="*/ f153 1 287"/>
              <a:gd name="f158" fmla="*/ 233 f154 1"/>
              <a:gd name="f159" fmla="*/ 174 f153 1"/>
              <a:gd name="f160" fmla="*/ 235 f154 1"/>
              <a:gd name="f161" fmla="*/ 91 f153 1"/>
              <a:gd name="f162" fmla="*/ 177 f154 1"/>
              <a:gd name="f163" fmla="*/ 157 f153 1"/>
              <a:gd name="f164" fmla="*/ 258 f154 1"/>
              <a:gd name="f165" fmla="*/ 238 f153 1"/>
              <a:gd name="f166" fmla="*/ 251 f154 1"/>
              <a:gd name="f167" fmla="*/ 286 f153 1"/>
              <a:gd name="f168" fmla="*/ 248 f154 1"/>
              <a:gd name="f169" fmla="*/ 287 f153 1"/>
              <a:gd name="f170" fmla="*/ 154 f154 1"/>
              <a:gd name="f171" fmla="*/ 183 f153 1"/>
              <a:gd name="f172" fmla="*/ 115 f154 1"/>
              <a:gd name="f173" fmla="*/ 226 f153 1"/>
              <a:gd name="f174" fmla="*/ 71 f154 1"/>
              <a:gd name="f175" fmla="*/ 275 f153 1"/>
              <a:gd name="f176" fmla="*/ 55 f154 1"/>
              <a:gd name="f177" fmla="*/ 276 f153 1"/>
              <a:gd name="f178" fmla="*/ 52 f154 1"/>
              <a:gd name="f179" fmla="*/ 274 f153 1"/>
              <a:gd name="f180" fmla="*/ 50 f154 1"/>
              <a:gd name="f181" fmla="*/ 228 f153 1"/>
              <a:gd name="f182" fmla="*/ 127 f154 1"/>
              <a:gd name="f183" fmla="*/ 152 f153 1"/>
              <a:gd name="f184" fmla="*/ 108 f154 1"/>
              <a:gd name="f185" fmla="*/ 130 f153 1"/>
              <a:gd name="f186" fmla="*/ 65 f154 1"/>
              <a:gd name="f187" fmla="*/ 137 f153 1"/>
              <a:gd name="f188" fmla="*/ 18 f154 1"/>
              <a:gd name="f189" fmla="*/ 118 f153 1"/>
              <a:gd name="f190" fmla="*/ 0 f154 1"/>
              <a:gd name="f191" fmla="*/ 71 f153 1"/>
              <a:gd name="f192" fmla="*/ 14 f154 1"/>
              <a:gd name="f193" fmla="*/ 49 f153 1"/>
              <a:gd name="f194" fmla="*/ 21 f154 1"/>
              <a:gd name="f195" fmla="*/ 22 f153 1"/>
              <a:gd name="f196" fmla="*/ 0 f153 1"/>
              <a:gd name="f197" fmla="*/ 112 f154 1"/>
              <a:gd name="f198" fmla="*/ 20 f153 1"/>
              <a:gd name="f199" fmla="*/ 129 f154 1"/>
              <a:gd name="f200" fmla="*/ 67 f153 1"/>
              <a:gd name="f201" fmla="*/ 110 f154 1"/>
              <a:gd name="f202" fmla="*/ 94 f153 1"/>
              <a:gd name="f203" fmla="*/ 148 f154 1"/>
              <a:gd name="f204" fmla="*/ 129 f153 1"/>
              <a:gd name="f205" fmla="*/ 214 f154 1"/>
              <a:gd name="f206" fmla="*/ 188 f154 1"/>
              <a:gd name="f207" fmla="*/ 14 f153 1"/>
              <a:gd name="f208" fmla="*/ 229 f154 1"/>
              <a:gd name="f209" fmla="*/ 19 f153 1"/>
              <a:gd name="f210" fmla="*/ 25 f153 1"/>
              <a:gd name="f211" fmla="*/ 241 f154 1"/>
              <a:gd name="f212" fmla="*/ 41 f153 1"/>
              <a:gd name="f213" fmla="*/ 271 f154 1"/>
              <a:gd name="f214" fmla="*/ 34 f153 1"/>
              <a:gd name="f215" fmla="*/ 263 f154 1"/>
              <a:gd name="f216" fmla="*/ 63 f153 1"/>
              <a:gd name="f217" fmla="*/ 341 f154 1"/>
              <a:gd name="f218" fmla="+- f155 0 f1"/>
              <a:gd name="f219" fmla="*/ f158 1 351"/>
              <a:gd name="f220" fmla="*/ f159 1 287"/>
              <a:gd name="f221" fmla="*/ f160 1 351"/>
              <a:gd name="f222" fmla="*/ f161 1 287"/>
              <a:gd name="f223" fmla="*/ f162 1 351"/>
              <a:gd name="f224" fmla="*/ f163 1 287"/>
              <a:gd name="f225" fmla="*/ f164 1 351"/>
              <a:gd name="f226" fmla="*/ f165 1 287"/>
              <a:gd name="f227" fmla="*/ f166 1 351"/>
              <a:gd name="f228" fmla="*/ f167 1 287"/>
              <a:gd name="f229" fmla="*/ f168 1 351"/>
              <a:gd name="f230" fmla="*/ f169 1 287"/>
              <a:gd name="f231" fmla="*/ f170 1 351"/>
              <a:gd name="f232" fmla="*/ f171 1 287"/>
              <a:gd name="f233" fmla="*/ f172 1 351"/>
              <a:gd name="f234" fmla="*/ f173 1 287"/>
              <a:gd name="f235" fmla="*/ f174 1 351"/>
              <a:gd name="f236" fmla="*/ f175 1 287"/>
              <a:gd name="f237" fmla="*/ f176 1 351"/>
              <a:gd name="f238" fmla="*/ f177 1 287"/>
              <a:gd name="f239" fmla="*/ f178 1 351"/>
              <a:gd name="f240" fmla="*/ f179 1 287"/>
              <a:gd name="f241" fmla="*/ f180 1 351"/>
              <a:gd name="f242" fmla="*/ f181 1 287"/>
              <a:gd name="f243" fmla="*/ f182 1 351"/>
              <a:gd name="f244" fmla="*/ f183 1 287"/>
              <a:gd name="f245" fmla="*/ f184 1 351"/>
              <a:gd name="f246" fmla="*/ f185 1 287"/>
              <a:gd name="f247" fmla="*/ f186 1 351"/>
              <a:gd name="f248" fmla="*/ f187 1 287"/>
              <a:gd name="f249" fmla="*/ f188 1 351"/>
              <a:gd name="f250" fmla="*/ f189 1 287"/>
              <a:gd name="f251" fmla="*/ f190 1 351"/>
              <a:gd name="f252" fmla="*/ f191 1 287"/>
              <a:gd name="f253" fmla="*/ f192 1 351"/>
              <a:gd name="f254" fmla="*/ f193 1 287"/>
              <a:gd name="f255" fmla="*/ f194 1 351"/>
              <a:gd name="f256" fmla="*/ f195 1 287"/>
              <a:gd name="f257" fmla="*/ f196 1 287"/>
              <a:gd name="f258" fmla="*/ f197 1 351"/>
              <a:gd name="f259" fmla="*/ f198 1 287"/>
              <a:gd name="f260" fmla="*/ f199 1 351"/>
              <a:gd name="f261" fmla="*/ f200 1 287"/>
              <a:gd name="f262" fmla="*/ f201 1 351"/>
              <a:gd name="f263" fmla="*/ f202 1 287"/>
              <a:gd name="f264" fmla="*/ f203 1 351"/>
              <a:gd name="f265" fmla="*/ f204 1 287"/>
              <a:gd name="f266" fmla="*/ f205 1 351"/>
              <a:gd name="f267" fmla="*/ f206 1 351"/>
              <a:gd name="f268" fmla="*/ f207 1 287"/>
              <a:gd name="f269" fmla="*/ f208 1 351"/>
              <a:gd name="f270" fmla="*/ f209 1 287"/>
              <a:gd name="f271" fmla="*/ f210 1 287"/>
              <a:gd name="f272" fmla="*/ f211 1 351"/>
              <a:gd name="f273" fmla="*/ f212 1 287"/>
              <a:gd name="f274" fmla="*/ f213 1 351"/>
              <a:gd name="f275" fmla="*/ f214 1 287"/>
              <a:gd name="f276" fmla="*/ f215 1 351"/>
              <a:gd name="f277" fmla="*/ f216 1 287"/>
              <a:gd name="f278" fmla="*/ f217 1 351"/>
              <a:gd name="f279" fmla="*/ 0 1 f156"/>
              <a:gd name="f280" fmla="*/ f150 1 f156"/>
              <a:gd name="f281" fmla="*/ 0 1 f157"/>
              <a:gd name="f282" fmla="*/ f151 1 f157"/>
              <a:gd name="f283" fmla="*/ f219 1 f156"/>
              <a:gd name="f284" fmla="*/ f220 1 f157"/>
              <a:gd name="f285" fmla="*/ f221 1 f156"/>
              <a:gd name="f286" fmla="*/ f222 1 f157"/>
              <a:gd name="f287" fmla="*/ f223 1 f156"/>
              <a:gd name="f288" fmla="*/ f224 1 f157"/>
              <a:gd name="f289" fmla="*/ f225 1 f156"/>
              <a:gd name="f290" fmla="*/ f226 1 f157"/>
              <a:gd name="f291" fmla="*/ f227 1 f156"/>
              <a:gd name="f292" fmla="*/ f228 1 f157"/>
              <a:gd name="f293" fmla="*/ f229 1 f156"/>
              <a:gd name="f294" fmla="*/ f230 1 f157"/>
              <a:gd name="f295" fmla="*/ f231 1 f156"/>
              <a:gd name="f296" fmla="*/ f232 1 f157"/>
              <a:gd name="f297" fmla="*/ f233 1 f156"/>
              <a:gd name="f298" fmla="*/ f234 1 f157"/>
              <a:gd name="f299" fmla="*/ f235 1 f156"/>
              <a:gd name="f300" fmla="*/ f236 1 f157"/>
              <a:gd name="f301" fmla="*/ f237 1 f156"/>
              <a:gd name="f302" fmla="*/ f238 1 f157"/>
              <a:gd name="f303" fmla="*/ f239 1 f156"/>
              <a:gd name="f304" fmla="*/ f240 1 f157"/>
              <a:gd name="f305" fmla="*/ f241 1 f156"/>
              <a:gd name="f306" fmla="*/ f242 1 f157"/>
              <a:gd name="f307" fmla="*/ f243 1 f156"/>
              <a:gd name="f308" fmla="*/ f244 1 f157"/>
              <a:gd name="f309" fmla="*/ f245 1 f156"/>
              <a:gd name="f310" fmla="*/ f246 1 f157"/>
              <a:gd name="f311" fmla="*/ f247 1 f156"/>
              <a:gd name="f312" fmla="*/ f248 1 f157"/>
              <a:gd name="f313" fmla="*/ f249 1 f156"/>
              <a:gd name="f314" fmla="*/ f250 1 f157"/>
              <a:gd name="f315" fmla="*/ f251 1 f156"/>
              <a:gd name="f316" fmla="*/ f252 1 f157"/>
              <a:gd name="f317" fmla="*/ f253 1 f156"/>
              <a:gd name="f318" fmla="*/ f254 1 f157"/>
              <a:gd name="f319" fmla="*/ f255 1 f156"/>
              <a:gd name="f320" fmla="*/ f256 1 f157"/>
              <a:gd name="f321" fmla="*/ f257 1 f157"/>
              <a:gd name="f322" fmla="*/ f258 1 f156"/>
              <a:gd name="f323" fmla="*/ f259 1 f157"/>
              <a:gd name="f324" fmla="*/ f260 1 f156"/>
              <a:gd name="f325" fmla="*/ f261 1 f157"/>
              <a:gd name="f326" fmla="*/ f262 1 f156"/>
              <a:gd name="f327" fmla="*/ f263 1 f157"/>
              <a:gd name="f328" fmla="*/ f264 1 f156"/>
              <a:gd name="f329" fmla="*/ f265 1 f157"/>
              <a:gd name="f330" fmla="*/ f266 1 f156"/>
              <a:gd name="f331" fmla="*/ f267 1 f156"/>
              <a:gd name="f332" fmla="*/ f268 1 f157"/>
              <a:gd name="f333" fmla="*/ f269 1 f156"/>
              <a:gd name="f334" fmla="*/ f270 1 f157"/>
              <a:gd name="f335" fmla="*/ f271 1 f157"/>
              <a:gd name="f336" fmla="*/ f272 1 f156"/>
              <a:gd name="f337" fmla="*/ f273 1 f157"/>
              <a:gd name="f338" fmla="*/ f274 1 f156"/>
              <a:gd name="f339" fmla="*/ f275 1 f157"/>
              <a:gd name="f340" fmla="*/ f276 1 f156"/>
              <a:gd name="f341" fmla="*/ f277 1 f157"/>
              <a:gd name="f342" fmla="*/ f278 1 f156"/>
              <a:gd name="f343" fmla="*/ f279 f147 1"/>
              <a:gd name="f344" fmla="*/ f280 f147 1"/>
              <a:gd name="f345" fmla="*/ f282 f148 1"/>
              <a:gd name="f346" fmla="*/ f281 f148 1"/>
              <a:gd name="f347" fmla="*/ f283 f147 1"/>
              <a:gd name="f348" fmla="*/ f284 f148 1"/>
              <a:gd name="f349" fmla="*/ f285 f147 1"/>
              <a:gd name="f350" fmla="*/ f286 f148 1"/>
              <a:gd name="f351" fmla="*/ f287 f147 1"/>
              <a:gd name="f352" fmla="*/ f288 f148 1"/>
              <a:gd name="f353" fmla="*/ f289 f147 1"/>
              <a:gd name="f354" fmla="*/ f290 f148 1"/>
              <a:gd name="f355" fmla="*/ f291 f147 1"/>
              <a:gd name="f356" fmla="*/ f292 f148 1"/>
              <a:gd name="f357" fmla="*/ f293 f147 1"/>
              <a:gd name="f358" fmla="*/ f294 f148 1"/>
              <a:gd name="f359" fmla="*/ f295 f147 1"/>
              <a:gd name="f360" fmla="*/ f296 f148 1"/>
              <a:gd name="f361" fmla="*/ f297 f147 1"/>
              <a:gd name="f362" fmla="*/ f298 f148 1"/>
              <a:gd name="f363" fmla="*/ f299 f147 1"/>
              <a:gd name="f364" fmla="*/ f300 f148 1"/>
              <a:gd name="f365" fmla="*/ f301 f147 1"/>
              <a:gd name="f366" fmla="*/ f302 f148 1"/>
              <a:gd name="f367" fmla="*/ f303 f147 1"/>
              <a:gd name="f368" fmla="*/ f304 f148 1"/>
              <a:gd name="f369" fmla="*/ f305 f147 1"/>
              <a:gd name="f370" fmla="*/ f306 f148 1"/>
              <a:gd name="f371" fmla="*/ f307 f147 1"/>
              <a:gd name="f372" fmla="*/ f308 f148 1"/>
              <a:gd name="f373" fmla="*/ f309 f147 1"/>
              <a:gd name="f374" fmla="*/ f310 f148 1"/>
              <a:gd name="f375" fmla="*/ f311 f147 1"/>
              <a:gd name="f376" fmla="*/ f312 f148 1"/>
              <a:gd name="f377" fmla="*/ f313 f147 1"/>
              <a:gd name="f378" fmla="*/ f314 f148 1"/>
              <a:gd name="f379" fmla="*/ f315 f147 1"/>
              <a:gd name="f380" fmla="*/ f316 f148 1"/>
              <a:gd name="f381" fmla="*/ f317 f147 1"/>
              <a:gd name="f382" fmla="*/ f318 f148 1"/>
              <a:gd name="f383" fmla="*/ f319 f147 1"/>
              <a:gd name="f384" fmla="*/ f320 f148 1"/>
              <a:gd name="f385" fmla="*/ f321 f148 1"/>
              <a:gd name="f386" fmla="*/ f322 f147 1"/>
              <a:gd name="f387" fmla="*/ f323 f148 1"/>
              <a:gd name="f388" fmla="*/ f324 f147 1"/>
              <a:gd name="f389" fmla="*/ f325 f148 1"/>
              <a:gd name="f390" fmla="*/ f326 f147 1"/>
              <a:gd name="f391" fmla="*/ f327 f148 1"/>
              <a:gd name="f392" fmla="*/ f328 f147 1"/>
              <a:gd name="f393" fmla="*/ f329 f148 1"/>
              <a:gd name="f394" fmla="*/ f330 f147 1"/>
              <a:gd name="f395" fmla="*/ f331 f147 1"/>
              <a:gd name="f396" fmla="*/ f332 f148 1"/>
              <a:gd name="f397" fmla="*/ f333 f147 1"/>
              <a:gd name="f398" fmla="*/ f334 f148 1"/>
              <a:gd name="f399" fmla="*/ f335 f148 1"/>
              <a:gd name="f400" fmla="*/ f336 f147 1"/>
              <a:gd name="f401" fmla="*/ f337 f148 1"/>
              <a:gd name="f402" fmla="*/ f338 f147 1"/>
              <a:gd name="f403" fmla="*/ f339 f148 1"/>
              <a:gd name="f404" fmla="*/ f340 f147 1"/>
              <a:gd name="f405" fmla="*/ f341 f148 1"/>
              <a:gd name="f406" fmla="*/ f342 f147 1"/>
            </a:gdLst>
            <a:ahLst/>
            <a:cxnLst>
              <a:cxn ang="3cd4">
                <a:pos x="hc" y="t"/>
              </a:cxn>
              <a:cxn ang="0">
                <a:pos x="r" y="vc"/>
              </a:cxn>
              <a:cxn ang="cd4">
                <a:pos x="hc" y="b"/>
              </a:cxn>
              <a:cxn ang="cd2">
                <a:pos x="l" y="vc"/>
              </a:cxn>
              <a:cxn ang="f218">
                <a:pos x="f347" y="f348"/>
              </a:cxn>
              <a:cxn ang="f218">
                <a:pos x="f349" y="f350"/>
              </a:cxn>
              <a:cxn ang="f218">
                <a:pos x="f351" y="f352"/>
              </a:cxn>
              <a:cxn ang="f218">
                <a:pos x="f353" y="f354"/>
              </a:cxn>
              <a:cxn ang="f218">
                <a:pos x="f355" y="f356"/>
              </a:cxn>
              <a:cxn ang="f218">
                <a:pos x="f357" y="f358"/>
              </a:cxn>
              <a:cxn ang="f218">
                <a:pos x="f359" y="f360"/>
              </a:cxn>
              <a:cxn ang="f218">
                <a:pos x="f361" y="f362"/>
              </a:cxn>
              <a:cxn ang="f218">
                <a:pos x="f363" y="f364"/>
              </a:cxn>
              <a:cxn ang="f218">
                <a:pos x="f365" y="f366"/>
              </a:cxn>
              <a:cxn ang="f218">
                <a:pos x="f367" y="f368"/>
              </a:cxn>
              <a:cxn ang="f218">
                <a:pos x="f369" y="f370"/>
              </a:cxn>
              <a:cxn ang="f218">
                <a:pos x="f371" y="f372"/>
              </a:cxn>
              <a:cxn ang="f218">
                <a:pos x="f373" y="f374"/>
              </a:cxn>
              <a:cxn ang="f218">
                <a:pos x="f375" y="f376"/>
              </a:cxn>
              <a:cxn ang="f218">
                <a:pos x="f377" y="f378"/>
              </a:cxn>
              <a:cxn ang="f218">
                <a:pos x="f379" y="f380"/>
              </a:cxn>
              <a:cxn ang="f218">
                <a:pos x="f381" y="f382"/>
              </a:cxn>
              <a:cxn ang="f218">
                <a:pos x="f383" y="f384"/>
              </a:cxn>
              <a:cxn ang="f218">
                <a:pos x="f375" y="f385"/>
              </a:cxn>
              <a:cxn ang="f218">
                <a:pos x="f386" y="f387"/>
              </a:cxn>
              <a:cxn ang="f218">
                <a:pos x="f388" y="f389"/>
              </a:cxn>
              <a:cxn ang="f218">
                <a:pos x="f390" y="f391"/>
              </a:cxn>
              <a:cxn ang="f218">
                <a:pos x="f392" y="f393"/>
              </a:cxn>
              <a:cxn ang="f218">
                <a:pos x="f394" y="f389"/>
              </a:cxn>
              <a:cxn ang="f218">
                <a:pos x="f395" y="f396"/>
              </a:cxn>
              <a:cxn ang="f218">
                <a:pos x="f397" y="f398"/>
              </a:cxn>
              <a:cxn ang="f218">
                <a:pos x="f349" y="f399"/>
              </a:cxn>
              <a:cxn ang="f218">
                <a:pos x="f400" y="f401"/>
              </a:cxn>
              <a:cxn ang="f218">
                <a:pos x="f402" y="f403"/>
              </a:cxn>
              <a:cxn ang="f218">
                <a:pos x="f404" y="f405"/>
              </a:cxn>
              <a:cxn ang="f218">
                <a:pos x="f406" y="f405"/>
              </a:cxn>
              <a:cxn ang="f218">
                <a:pos x="f347" y="f348"/>
              </a:cxn>
            </a:cxnLst>
            <a:rect l="f343" t="f346" r="f344" b="f345"/>
            <a:pathLst>
              <a:path w="351" h="28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2" y="f33"/>
                  <a:pt x="f34" y="f33"/>
                  <a:pt x="f35" y="f7"/>
                </a:cubicBezTo>
                <a:cubicBezTo>
                  <a:pt x="f36" y="f37"/>
                  <a:pt x="f38" y="f39"/>
                  <a:pt x="f40" y="f41"/>
                </a:cubicBezTo>
                <a:cubicBezTo>
                  <a:pt x="f42" y="f43"/>
                  <a:pt x="f44" y="f45"/>
                  <a:pt x="f46" y="f47"/>
                </a:cubicBezTo>
                <a:cubicBezTo>
                  <a:pt x="f48" y="f49"/>
                  <a:pt x="f50" y="f26"/>
                  <a:pt x="f51" y="f52"/>
                </a:cubicBezTo>
                <a:cubicBezTo>
                  <a:pt x="f53" y="f54"/>
                  <a:pt x="f55" y="f54"/>
                  <a:pt x="f56" y="f57"/>
                </a:cubicBezTo>
                <a:cubicBezTo>
                  <a:pt x="f58" y="f52"/>
                  <a:pt x="f59" y="f60"/>
                  <a:pt x="f61" y="f60"/>
                </a:cubicBezTo>
                <a:cubicBezTo>
                  <a:pt x="f62" y="f37"/>
                  <a:pt x="f63" y="f34"/>
                  <a:pt x="f64" y="f65"/>
                </a:cubicBezTo>
                <a:cubicBezTo>
                  <a:pt x="f66" y="f67"/>
                  <a:pt x="f68" y="f69"/>
                  <a:pt x="f70" y="f71"/>
                </a:cubicBezTo>
                <a:cubicBezTo>
                  <a:pt x="f72" y="f73"/>
                  <a:pt x="f74" y="f75"/>
                  <a:pt x="f76" y="f77"/>
                </a:cubicBezTo>
                <a:cubicBezTo>
                  <a:pt x="f78" y="f79"/>
                  <a:pt x="f80" y="f81"/>
                  <a:pt x="f53" y="f75"/>
                </a:cubicBezTo>
                <a:cubicBezTo>
                  <a:pt x="f58" y="f82"/>
                  <a:pt x="f83" y="f79"/>
                  <a:pt x="f84" y="f85"/>
                </a:cubicBezTo>
                <a:cubicBezTo>
                  <a:pt x="f86" y="f87"/>
                  <a:pt x="f88" y="f89"/>
                  <a:pt x="f5" y="f51"/>
                </a:cubicBezTo>
                <a:cubicBezTo>
                  <a:pt x="f90" y="f91"/>
                  <a:pt x="f92" y="f93"/>
                  <a:pt x="f94" y="f95"/>
                </a:cubicBezTo>
                <a:cubicBezTo>
                  <a:pt x="f84" y="f96"/>
                  <a:pt x="f97" y="f98"/>
                  <a:pt x="f99" y="f100"/>
                </a:cubicBezTo>
                <a:cubicBezTo>
                  <a:pt x="f101" y="f63"/>
                  <a:pt x="f93" y="f102"/>
                  <a:pt x="f53" y="f5"/>
                </a:cubicBezTo>
                <a:cubicBezTo>
                  <a:pt x="f103" y="f102"/>
                  <a:pt x="f104" y="f105"/>
                  <a:pt x="f81" y="f106"/>
                </a:cubicBezTo>
                <a:cubicBezTo>
                  <a:pt x="f107" y="f108"/>
                  <a:pt x="f82" y="f91"/>
                  <a:pt x="f109" y="f110"/>
                </a:cubicBezTo>
                <a:cubicBezTo>
                  <a:pt x="f111" y="f80"/>
                  <a:pt x="f82" y="f50"/>
                  <a:pt x="f79" y="f104"/>
                </a:cubicBezTo>
                <a:cubicBezTo>
                  <a:pt x="f111" y="f112"/>
                  <a:pt x="f19" y="f85"/>
                  <a:pt x="f113" y="f109"/>
                </a:cubicBezTo>
                <a:cubicBezTo>
                  <a:pt x="f114" y="f115"/>
                  <a:pt x="f116" y="f117"/>
                  <a:pt x="f118" y="f110"/>
                </a:cubicBezTo>
                <a:cubicBezTo>
                  <a:pt x="f38" y="f93"/>
                  <a:pt x="f119" y="f120"/>
                  <a:pt x="f121" y="f94"/>
                </a:cubicBezTo>
                <a:cubicBezTo>
                  <a:pt x="f122" y="f88"/>
                  <a:pt x="f123" y="f102"/>
                  <a:pt x="f124" y="f97"/>
                </a:cubicBezTo>
                <a:cubicBezTo>
                  <a:pt x="f24" y="f97"/>
                  <a:pt x="f125" y="f100"/>
                  <a:pt x="f14" y="f86"/>
                </a:cubicBezTo>
                <a:cubicBezTo>
                  <a:pt x="f27" y="f120"/>
                  <a:pt x="f126" y="f101"/>
                  <a:pt x="f127" y="f128"/>
                </a:cubicBezTo>
                <a:cubicBezTo>
                  <a:pt x="f129" y="f130"/>
                  <a:pt x="f131" y="f99"/>
                  <a:pt x="f132" y="f133"/>
                </a:cubicBezTo>
                <a:cubicBezTo>
                  <a:pt x="f134" y="f135"/>
                  <a:pt x="f136" y="f61"/>
                  <a:pt x="f137" y="f138"/>
                </a:cubicBezTo>
                <a:cubicBezTo>
                  <a:pt x="f139" y="f140"/>
                  <a:pt x="f141" y="f142"/>
                  <a:pt x="f143" y="f138"/>
                </a:cubicBezTo>
                <a:cubicBezTo>
                  <a:pt x="f6" y="f81"/>
                  <a:pt x="f144" y="f145"/>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Freeform 8">
            <a:extLst>
              <a:ext uri="{FF2B5EF4-FFF2-40B4-BE49-F238E27FC236}">
                <a16:creationId xmlns:a16="http://schemas.microsoft.com/office/drawing/2014/main" id="{2A31C878-F230-40E7-AA3D-D01DE163125F}"/>
              </a:ext>
            </a:extLst>
          </p:cNvPr>
          <p:cNvSpPr/>
          <p:nvPr/>
        </p:nvSpPr>
        <p:spPr>
          <a:xfrm>
            <a:off x="3543299" y="2144716"/>
            <a:ext cx="627058" cy="1630366"/>
          </a:xfrm>
          <a:custGeom>
            <a:avLst/>
            <a:gdLst>
              <a:gd name="f0" fmla="val 10800000"/>
              <a:gd name="f1" fmla="val 5400000"/>
              <a:gd name="f2" fmla="val 180"/>
              <a:gd name="f3" fmla="val w"/>
              <a:gd name="f4" fmla="val h"/>
              <a:gd name="f5" fmla="val 0"/>
              <a:gd name="f6" fmla="val 167"/>
              <a:gd name="f7" fmla="val 433"/>
              <a:gd name="f8" fmla="val 87"/>
              <a:gd name="f9" fmla="val 326"/>
              <a:gd name="f10" fmla="val 79"/>
              <a:gd name="f11" fmla="val 337"/>
              <a:gd name="f12" fmla="val 70"/>
              <a:gd name="f13" fmla="val 348"/>
              <a:gd name="f14" fmla="val 62"/>
              <a:gd name="f15" fmla="val 359"/>
              <a:gd name="f16" fmla="val 47"/>
              <a:gd name="f17" fmla="val 354"/>
              <a:gd name="f18" fmla="val 45"/>
              <a:gd name="f19" fmla="val 334"/>
              <a:gd name="f20" fmla="val 61"/>
              <a:gd name="f21" fmla="val 323"/>
              <a:gd name="f22" fmla="val 67"/>
              <a:gd name="f23" fmla="val 319"/>
              <a:gd name="f24" fmla="val 75"/>
              <a:gd name="f25" fmla="val 315"/>
              <a:gd name="f26" fmla="val 82"/>
              <a:gd name="f27" fmla="val 311"/>
              <a:gd name="f28" fmla="val 275"/>
              <a:gd name="f29" fmla="val 53"/>
              <a:gd name="f30" fmla="val 240"/>
              <a:gd name="f31" fmla="val 38"/>
              <a:gd name="f32" fmla="val 205"/>
              <a:gd name="f33" fmla="val 34"/>
              <a:gd name="f34" fmla="val 195"/>
              <a:gd name="f35" fmla="val 31"/>
              <a:gd name="f36" fmla="val 185"/>
              <a:gd name="f37" fmla="val 26"/>
              <a:gd name="f38" fmla="val 175"/>
              <a:gd name="f39" fmla="val 119"/>
              <a:gd name="f40" fmla="val 14"/>
              <a:gd name="f41" fmla="val 18"/>
              <a:gd name="f42" fmla="val 4"/>
              <a:gd name="f43" fmla="val 21"/>
              <a:gd name="f44" fmla="val 8"/>
              <a:gd name="f45" fmla="val 25"/>
              <a:gd name="f46" fmla="val 12"/>
              <a:gd name="f47" fmla="val 68"/>
              <a:gd name="f48" fmla="val 56"/>
              <a:gd name="f49" fmla="val 90"/>
              <a:gd name="f50" fmla="val 109"/>
              <a:gd name="f51" fmla="val 99"/>
              <a:gd name="f52" fmla="val 169"/>
              <a:gd name="f53" fmla="val 105"/>
              <a:gd name="f54" fmla="val 213"/>
              <a:gd name="f55" fmla="val 114"/>
              <a:gd name="f56" fmla="val 256"/>
              <a:gd name="f57" fmla="val 121"/>
              <a:gd name="f58" fmla="val 300"/>
              <a:gd name="f59" fmla="val 136"/>
              <a:gd name="f60" fmla="val 302"/>
              <a:gd name="f61" fmla="val 154"/>
              <a:gd name="f62" fmla="val 291"/>
              <a:gd name="f63" fmla="val 164"/>
              <a:gd name="f64" fmla="val 309"/>
              <a:gd name="f65" fmla="val 316"/>
              <a:gd name="f66" fmla="val 166"/>
              <a:gd name="f67" fmla="val 324"/>
              <a:gd name="f68" fmla="val 332"/>
              <a:gd name="f69" fmla="val 151"/>
              <a:gd name="f70" fmla="val 139"/>
              <a:gd name="f71" fmla="val 321"/>
              <a:gd name="f72" fmla="val 126"/>
              <a:gd name="f73" fmla="val 125"/>
              <a:gd name="f74" fmla="val 317"/>
              <a:gd name="f75" fmla="val 123"/>
              <a:gd name="f76" fmla="val 122"/>
              <a:gd name="f77" fmla="val 320"/>
              <a:gd name="f78" fmla="val 129"/>
              <a:gd name="f79" fmla="val 347"/>
              <a:gd name="f80" fmla="val 131"/>
              <a:gd name="f81" fmla="val 375"/>
              <a:gd name="f82" fmla="val 155"/>
              <a:gd name="f83" fmla="val 394"/>
              <a:gd name="f84" fmla="val 163"/>
              <a:gd name="f85" fmla="val 400"/>
              <a:gd name="f86" fmla="val 406"/>
              <a:gd name="f87" fmla="val 157"/>
              <a:gd name="f88" fmla="val 413"/>
              <a:gd name="f89" fmla="val 146"/>
              <a:gd name="f90" fmla="val 427"/>
              <a:gd name="f91" fmla="val 111"/>
              <a:gd name="f92" fmla="val 425"/>
              <a:gd name="f93" fmla="val 107"/>
              <a:gd name="f94" fmla="val 424"/>
              <a:gd name="f95" fmla="val 102"/>
              <a:gd name="f96" fmla="val 415"/>
              <a:gd name="f97" fmla="val 103"/>
              <a:gd name="f98" fmla="val 411"/>
              <a:gd name="f99" fmla="val 381"/>
              <a:gd name="f100" fmla="val 100"/>
              <a:gd name="f101" fmla="val 356"/>
              <a:gd name="f102" fmla="val 92"/>
              <a:gd name="f103" fmla="val 329"/>
              <a:gd name="f104" fmla="val 328"/>
              <a:gd name="f105" fmla="val 88"/>
              <a:gd name="f106" fmla="val 327"/>
              <a:gd name="f107" fmla="+- 0 0 -90"/>
              <a:gd name="f108" fmla="*/ f3 1 167"/>
              <a:gd name="f109" fmla="*/ f4 1 433"/>
              <a:gd name="f110" fmla="val f5"/>
              <a:gd name="f111" fmla="val f6"/>
              <a:gd name="f112" fmla="val f7"/>
              <a:gd name="f113" fmla="*/ f107 f0 1"/>
              <a:gd name="f114" fmla="+- f112 0 f110"/>
              <a:gd name="f115" fmla="+- f111 0 f110"/>
              <a:gd name="f116" fmla="*/ f113 1 f2"/>
              <a:gd name="f117" fmla="*/ f115 1 167"/>
              <a:gd name="f118" fmla="*/ f114 1 433"/>
              <a:gd name="f119" fmla="*/ 87 f115 1"/>
              <a:gd name="f120" fmla="*/ 326 f114 1"/>
              <a:gd name="f121" fmla="*/ 62 f115 1"/>
              <a:gd name="f122" fmla="*/ 359 f114 1"/>
              <a:gd name="f123" fmla="*/ 61 f115 1"/>
              <a:gd name="f124" fmla="*/ 323 f114 1"/>
              <a:gd name="f125" fmla="*/ 82 f115 1"/>
              <a:gd name="f126" fmla="*/ 311 f114 1"/>
              <a:gd name="f127" fmla="*/ 38 f115 1"/>
              <a:gd name="f128" fmla="*/ 205 f114 1"/>
              <a:gd name="f129" fmla="*/ 26 f115 1"/>
              <a:gd name="f130" fmla="*/ 175 f114 1"/>
              <a:gd name="f131" fmla="*/ 14 f115 1"/>
              <a:gd name="f132" fmla="*/ 0 f114 1"/>
              <a:gd name="f133" fmla="*/ 25 f115 1"/>
              <a:gd name="f134" fmla="*/ 12 f114 1"/>
              <a:gd name="f135" fmla="*/ 99 f115 1"/>
              <a:gd name="f136" fmla="*/ 169 f114 1"/>
              <a:gd name="f137" fmla="*/ 121 f115 1"/>
              <a:gd name="f138" fmla="*/ 300 f114 1"/>
              <a:gd name="f139" fmla="*/ 164 f115 1"/>
              <a:gd name="f140" fmla="*/ 309 f114 1"/>
              <a:gd name="f141" fmla="*/ 167 f115 1"/>
              <a:gd name="f142" fmla="*/ 332 f114 1"/>
              <a:gd name="f143" fmla="*/ 126 f115 1"/>
              <a:gd name="f144" fmla="*/ 315 f114 1"/>
              <a:gd name="f145" fmla="*/ 122 f115 1"/>
              <a:gd name="f146" fmla="*/ 320 f114 1"/>
              <a:gd name="f147" fmla="*/ 155 f115 1"/>
              <a:gd name="f148" fmla="*/ 394 f114 1"/>
              <a:gd name="f149" fmla="*/ 157 f115 1"/>
              <a:gd name="f150" fmla="*/ 413 f114 1"/>
              <a:gd name="f151" fmla="*/ 111 f115 1"/>
              <a:gd name="f152" fmla="*/ 425 f114 1"/>
              <a:gd name="f153" fmla="*/ 103 f115 1"/>
              <a:gd name="f154" fmla="*/ 411 f114 1"/>
              <a:gd name="f155" fmla="*/ 92 f115 1"/>
              <a:gd name="f156" fmla="*/ 329 f114 1"/>
              <a:gd name="f157" fmla="+- f116 0 f1"/>
              <a:gd name="f158" fmla="*/ f119 1 167"/>
              <a:gd name="f159" fmla="*/ f120 1 433"/>
              <a:gd name="f160" fmla="*/ f121 1 167"/>
              <a:gd name="f161" fmla="*/ f122 1 433"/>
              <a:gd name="f162" fmla="*/ f123 1 167"/>
              <a:gd name="f163" fmla="*/ f124 1 433"/>
              <a:gd name="f164" fmla="*/ f125 1 167"/>
              <a:gd name="f165" fmla="*/ f126 1 433"/>
              <a:gd name="f166" fmla="*/ f127 1 167"/>
              <a:gd name="f167" fmla="*/ f128 1 433"/>
              <a:gd name="f168" fmla="*/ f129 1 167"/>
              <a:gd name="f169" fmla="*/ f130 1 433"/>
              <a:gd name="f170" fmla="*/ f131 1 167"/>
              <a:gd name="f171" fmla="*/ f132 1 433"/>
              <a:gd name="f172" fmla="*/ f133 1 167"/>
              <a:gd name="f173" fmla="*/ f134 1 433"/>
              <a:gd name="f174" fmla="*/ f135 1 167"/>
              <a:gd name="f175" fmla="*/ f136 1 433"/>
              <a:gd name="f176" fmla="*/ f137 1 167"/>
              <a:gd name="f177" fmla="*/ f138 1 433"/>
              <a:gd name="f178" fmla="*/ f139 1 167"/>
              <a:gd name="f179" fmla="*/ f140 1 433"/>
              <a:gd name="f180" fmla="*/ f141 1 167"/>
              <a:gd name="f181" fmla="*/ f142 1 433"/>
              <a:gd name="f182" fmla="*/ f143 1 167"/>
              <a:gd name="f183" fmla="*/ f144 1 433"/>
              <a:gd name="f184" fmla="*/ f145 1 167"/>
              <a:gd name="f185" fmla="*/ f146 1 433"/>
              <a:gd name="f186" fmla="*/ f147 1 167"/>
              <a:gd name="f187" fmla="*/ f148 1 433"/>
              <a:gd name="f188" fmla="*/ f149 1 167"/>
              <a:gd name="f189" fmla="*/ f150 1 433"/>
              <a:gd name="f190" fmla="*/ f151 1 167"/>
              <a:gd name="f191" fmla="*/ f152 1 433"/>
              <a:gd name="f192" fmla="*/ f153 1 167"/>
              <a:gd name="f193" fmla="*/ f154 1 433"/>
              <a:gd name="f194" fmla="*/ f155 1 167"/>
              <a:gd name="f195" fmla="*/ f156 1 433"/>
              <a:gd name="f196" fmla="*/ 0 1 f117"/>
              <a:gd name="f197" fmla="*/ f111 1 f117"/>
              <a:gd name="f198" fmla="*/ 0 1 f118"/>
              <a:gd name="f199" fmla="*/ f112 1 f118"/>
              <a:gd name="f200" fmla="*/ f158 1 f117"/>
              <a:gd name="f201" fmla="*/ f159 1 f118"/>
              <a:gd name="f202" fmla="*/ f160 1 f117"/>
              <a:gd name="f203" fmla="*/ f161 1 f118"/>
              <a:gd name="f204" fmla="*/ f162 1 f117"/>
              <a:gd name="f205" fmla="*/ f163 1 f118"/>
              <a:gd name="f206" fmla="*/ f164 1 f117"/>
              <a:gd name="f207" fmla="*/ f165 1 f118"/>
              <a:gd name="f208" fmla="*/ f166 1 f117"/>
              <a:gd name="f209" fmla="*/ f167 1 f118"/>
              <a:gd name="f210" fmla="*/ f168 1 f117"/>
              <a:gd name="f211" fmla="*/ f169 1 f118"/>
              <a:gd name="f212" fmla="*/ f170 1 f117"/>
              <a:gd name="f213" fmla="*/ f171 1 f118"/>
              <a:gd name="f214" fmla="*/ f172 1 f117"/>
              <a:gd name="f215" fmla="*/ f173 1 f118"/>
              <a:gd name="f216" fmla="*/ f174 1 f117"/>
              <a:gd name="f217" fmla="*/ f175 1 f118"/>
              <a:gd name="f218" fmla="*/ f176 1 f117"/>
              <a:gd name="f219" fmla="*/ f177 1 f118"/>
              <a:gd name="f220" fmla="*/ f178 1 f117"/>
              <a:gd name="f221" fmla="*/ f179 1 f118"/>
              <a:gd name="f222" fmla="*/ f180 1 f117"/>
              <a:gd name="f223" fmla="*/ f181 1 f118"/>
              <a:gd name="f224" fmla="*/ f182 1 f117"/>
              <a:gd name="f225" fmla="*/ f183 1 f118"/>
              <a:gd name="f226" fmla="*/ f184 1 f117"/>
              <a:gd name="f227" fmla="*/ f185 1 f118"/>
              <a:gd name="f228" fmla="*/ f186 1 f117"/>
              <a:gd name="f229" fmla="*/ f187 1 f118"/>
              <a:gd name="f230" fmla="*/ f188 1 f117"/>
              <a:gd name="f231" fmla="*/ f189 1 f118"/>
              <a:gd name="f232" fmla="*/ f190 1 f117"/>
              <a:gd name="f233" fmla="*/ f191 1 f118"/>
              <a:gd name="f234" fmla="*/ f192 1 f117"/>
              <a:gd name="f235" fmla="*/ f193 1 f118"/>
              <a:gd name="f236" fmla="*/ f194 1 f117"/>
              <a:gd name="f237" fmla="*/ f195 1 f118"/>
              <a:gd name="f238" fmla="*/ f196 f108 1"/>
              <a:gd name="f239" fmla="*/ f197 f108 1"/>
              <a:gd name="f240" fmla="*/ f199 f109 1"/>
              <a:gd name="f241" fmla="*/ f198 f109 1"/>
              <a:gd name="f242" fmla="*/ f200 f108 1"/>
              <a:gd name="f243" fmla="*/ f201 f109 1"/>
              <a:gd name="f244" fmla="*/ f202 f108 1"/>
              <a:gd name="f245" fmla="*/ f203 f109 1"/>
              <a:gd name="f246" fmla="*/ f204 f108 1"/>
              <a:gd name="f247" fmla="*/ f205 f109 1"/>
              <a:gd name="f248" fmla="*/ f206 f108 1"/>
              <a:gd name="f249" fmla="*/ f207 f109 1"/>
              <a:gd name="f250" fmla="*/ f208 f108 1"/>
              <a:gd name="f251" fmla="*/ f209 f109 1"/>
              <a:gd name="f252" fmla="*/ f210 f108 1"/>
              <a:gd name="f253" fmla="*/ f211 f109 1"/>
              <a:gd name="f254" fmla="*/ f212 f108 1"/>
              <a:gd name="f255" fmla="*/ f213 f109 1"/>
              <a:gd name="f256" fmla="*/ f214 f108 1"/>
              <a:gd name="f257" fmla="*/ f215 f109 1"/>
              <a:gd name="f258" fmla="*/ f216 f108 1"/>
              <a:gd name="f259" fmla="*/ f217 f109 1"/>
              <a:gd name="f260" fmla="*/ f218 f108 1"/>
              <a:gd name="f261" fmla="*/ f219 f109 1"/>
              <a:gd name="f262" fmla="*/ f220 f108 1"/>
              <a:gd name="f263" fmla="*/ f221 f109 1"/>
              <a:gd name="f264" fmla="*/ f222 f108 1"/>
              <a:gd name="f265" fmla="*/ f223 f109 1"/>
              <a:gd name="f266" fmla="*/ f224 f108 1"/>
              <a:gd name="f267" fmla="*/ f225 f109 1"/>
              <a:gd name="f268" fmla="*/ f226 f108 1"/>
              <a:gd name="f269" fmla="*/ f227 f109 1"/>
              <a:gd name="f270" fmla="*/ f228 f108 1"/>
              <a:gd name="f271" fmla="*/ f229 f109 1"/>
              <a:gd name="f272" fmla="*/ f230 f108 1"/>
              <a:gd name="f273" fmla="*/ f231 f109 1"/>
              <a:gd name="f274" fmla="*/ f232 f108 1"/>
              <a:gd name="f275" fmla="*/ f233 f109 1"/>
              <a:gd name="f276" fmla="*/ f234 f108 1"/>
              <a:gd name="f277" fmla="*/ f235 f109 1"/>
              <a:gd name="f278" fmla="*/ f236 f108 1"/>
              <a:gd name="f279" fmla="*/ f237 f109 1"/>
            </a:gdLst>
            <a:ahLst/>
            <a:cxnLst>
              <a:cxn ang="3cd4">
                <a:pos x="hc" y="t"/>
              </a:cxn>
              <a:cxn ang="0">
                <a:pos x="r" y="vc"/>
              </a:cxn>
              <a:cxn ang="cd4">
                <a:pos x="hc" y="b"/>
              </a:cxn>
              <a:cxn ang="cd2">
                <a:pos x="l" y="vc"/>
              </a:cxn>
              <a:cxn ang="f157">
                <a:pos x="f242" y="f243"/>
              </a:cxn>
              <a:cxn ang="f157">
                <a:pos x="f244" y="f245"/>
              </a:cxn>
              <a:cxn ang="f157">
                <a:pos x="f246" y="f247"/>
              </a:cxn>
              <a:cxn ang="f157">
                <a:pos x="f248" y="f249"/>
              </a:cxn>
              <a:cxn ang="f157">
                <a:pos x="f250" y="f251"/>
              </a:cxn>
              <a:cxn ang="f157">
                <a:pos x="f252" y="f253"/>
              </a:cxn>
              <a:cxn ang="f157">
                <a:pos x="f254" y="f255"/>
              </a:cxn>
              <a:cxn ang="f157">
                <a:pos x="f256" y="f257"/>
              </a:cxn>
              <a:cxn ang="f157">
                <a:pos x="f258" y="f259"/>
              </a:cxn>
              <a:cxn ang="f157">
                <a:pos x="f260" y="f261"/>
              </a:cxn>
              <a:cxn ang="f157">
                <a:pos x="f262" y="f263"/>
              </a:cxn>
              <a:cxn ang="f157">
                <a:pos x="f264" y="f265"/>
              </a:cxn>
              <a:cxn ang="f157">
                <a:pos x="f266" y="f267"/>
              </a:cxn>
              <a:cxn ang="f157">
                <a:pos x="f268" y="f269"/>
              </a:cxn>
              <a:cxn ang="f157">
                <a:pos x="f270" y="f271"/>
              </a:cxn>
              <a:cxn ang="f157">
                <a:pos x="f272" y="f273"/>
              </a:cxn>
              <a:cxn ang="f157">
                <a:pos x="f274" y="f275"/>
              </a:cxn>
              <a:cxn ang="f157">
                <a:pos x="f276" y="f277"/>
              </a:cxn>
              <a:cxn ang="f157">
                <a:pos x="f278" y="f279"/>
              </a:cxn>
              <a:cxn ang="f157">
                <a:pos x="f242" y="f243"/>
              </a:cxn>
            </a:cxnLst>
            <a:rect l="f238" t="f241" r="f239" b="f240"/>
            <a:pathLst>
              <a:path w="167" h="432">
                <a:moveTo>
                  <a:pt x="f8" y="f9"/>
                </a:moveTo>
                <a:cubicBezTo>
                  <a:pt x="f10" y="f11"/>
                  <a:pt x="f12" y="f13"/>
                  <a:pt x="f14" y="f15"/>
                </a:cubicBezTo>
                <a:cubicBezTo>
                  <a:pt x="f16" y="f17"/>
                  <a:pt x="f18" y="f19"/>
                  <a:pt x="f20" y="f21"/>
                </a:cubicBezTo>
                <a:cubicBezTo>
                  <a:pt x="f22" y="f23"/>
                  <a:pt x="f24" y="f25"/>
                  <a:pt x="f26" y="f27"/>
                </a:cubicBezTo>
                <a:cubicBezTo>
                  <a:pt x="f22" y="f28"/>
                  <a:pt x="f29" y="f30"/>
                  <a:pt x="f31" y="f32"/>
                </a:cubicBezTo>
                <a:cubicBezTo>
                  <a:pt x="f33" y="f34"/>
                  <a:pt x="f35" y="f36"/>
                  <a:pt x="f37" y="f38"/>
                </a:cubicBezTo>
                <a:cubicBezTo>
                  <a:pt x="f5" y="f39"/>
                  <a:pt x="f5" y="f20"/>
                  <a:pt x="f40" y="f5"/>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 y="f65"/>
                  <a:pt x="f66" y="f67"/>
                  <a:pt x="f6" y="f68"/>
                </a:cubicBezTo>
                <a:cubicBezTo>
                  <a:pt x="f69" y="f9"/>
                  <a:pt x="f70" y="f71"/>
                  <a:pt x="f72" y="f25"/>
                </a:cubicBezTo>
                <a:cubicBezTo>
                  <a:pt x="f73" y="f74"/>
                  <a:pt x="f75" y="f23"/>
                  <a:pt x="f76" y="f77"/>
                </a:cubicBezTo>
                <a:cubicBezTo>
                  <a:pt x="f78" y="f79"/>
                  <a:pt x="f80" y="f81"/>
                  <a:pt x="f82" y="f83"/>
                </a:cubicBezTo>
                <a:cubicBezTo>
                  <a:pt x="f84" y="f85"/>
                  <a:pt x="f84" y="f86"/>
                  <a:pt x="f87" y="f88"/>
                </a:cubicBezTo>
                <a:cubicBezTo>
                  <a:pt x="f89" y="f90"/>
                  <a:pt x="f72" y="f7"/>
                  <a:pt x="f91" y="f92"/>
                </a:cubicBezTo>
                <a:cubicBezTo>
                  <a:pt x="f93" y="f94"/>
                  <a:pt x="f95" y="f96"/>
                  <a:pt x="f97" y="f98"/>
                </a:cubicBezTo>
                <a:cubicBezTo>
                  <a:pt x="f55" y="f99"/>
                  <a:pt x="f100" y="f101"/>
                  <a:pt x="f102" y="f103"/>
                </a:cubicBezTo>
                <a:cubicBezTo>
                  <a:pt x="f49" y="f104"/>
                  <a:pt x="f105" y="f106"/>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3" name="Freeform 9">
            <a:extLst>
              <a:ext uri="{FF2B5EF4-FFF2-40B4-BE49-F238E27FC236}">
                <a16:creationId xmlns:a16="http://schemas.microsoft.com/office/drawing/2014/main" id="{61D5B77D-AFC4-4E89-B25F-E3EB1070EE57}"/>
              </a:ext>
            </a:extLst>
          </p:cNvPr>
          <p:cNvSpPr/>
          <p:nvPr/>
        </p:nvSpPr>
        <p:spPr>
          <a:xfrm>
            <a:off x="549270" y="1203322"/>
            <a:ext cx="1074740" cy="1073148"/>
          </a:xfrm>
          <a:custGeom>
            <a:avLst/>
            <a:gdLst>
              <a:gd name="f0" fmla="val 10800000"/>
              <a:gd name="f1" fmla="val 5400000"/>
              <a:gd name="f2" fmla="val 180"/>
              <a:gd name="f3" fmla="val w"/>
              <a:gd name="f4" fmla="val h"/>
              <a:gd name="f5" fmla="val 0"/>
              <a:gd name="f6" fmla="val 286"/>
              <a:gd name="f7" fmla="val 285"/>
              <a:gd name="f8" fmla="val 254"/>
              <a:gd name="f9" fmla="val 12"/>
              <a:gd name="f10" fmla="val 22"/>
              <a:gd name="f11" fmla="val 32"/>
              <a:gd name="f12" fmla="val 264"/>
              <a:gd name="f13" fmla="val 274"/>
              <a:gd name="f14" fmla="val 284"/>
              <a:gd name="f15" fmla="val 34"/>
              <a:gd name="f16" fmla="val 35"/>
              <a:gd name="f17" fmla="val 36"/>
              <a:gd name="f18" fmla="val 263"/>
              <a:gd name="f19" fmla="val 50"/>
              <a:gd name="f20" fmla="val 253"/>
              <a:gd name="f21" fmla="val 82"/>
              <a:gd name="f22" fmla="val 220"/>
              <a:gd name="f23" fmla="val 83"/>
              <a:gd name="f24" fmla="val 216"/>
              <a:gd name="f25" fmla="val 84"/>
              <a:gd name="f26" fmla="val 212"/>
              <a:gd name="f27" fmla="val 86"/>
              <a:gd name="f28" fmla="val 210"/>
              <a:gd name="f29" fmla="val 89"/>
              <a:gd name="f30" fmla="val 190"/>
              <a:gd name="f31" fmla="val 109"/>
              <a:gd name="f32" fmla="val 171"/>
              <a:gd name="f33" fmla="val 129"/>
              <a:gd name="f34" fmla="val 149"/>
              <a:gd name="f35" fmla="val 152"/>
              <a:gd name="f36" fmla="val 151"/>
              <a:gd name="f37" fmla="val 154"/>
              <a:gd name="f38" fmla="val 156"/>
              <a:gd name="f39" fmla="val 160"/>
              <a:gd name="f40" fmla="val 159"/>
              <a:gd name="f41" fmla="val 186"/>
              <a:gd name="f42" fmla="val 183"/>
              <a:gd name="f43" fmla="val 206"/>
              <a:gd name="f44" fmla="val 237"/>
              <a:gd name="f45" fmla="val 230"/>
              <a:gd name="f46" fmla="val 245"/>
              <a:gd name="f47" fmla="val 252"/>
              <a:gd name="f48" fmla="val 241"/>
              <a:gd name="f49" fmla="val 277"/>
              <a:gd name="f50" fmla="val 240"/>
              <a:gd name="f51" fmla="val 279"/>
              <a:gd name="f52" fmla="val 266"/>
              <a:gd name="f53" fmla="val 271"/>
              <a:gd name="f54" fmla="val 275"/>
              <a:gd name="f55" fmla="val 276"/>
              <a:gd name="f56" fmla="val 262"/>
              <a:gd name="f57" fmla="val 273"/>
              <a:gd name="f58" fmla="val 270"/>
              <a:gd name="f59" fmla="val 249"/>
              <a:gd name="f60" fmla="val 257"/>
              <a:gd name="f61" fmla="val 260"/>
              <a:gd name="f62" fmla="val 232"/>
              <a:gd name="f63" fmla="val 131"/>
              <a:gd name="f64" fmla="val 242"/>
              <a:gd name="f65" fmla="val 80"/>
              <a:gd name="f66" fmla="val 238"/>
              <a:gd name="f67" fmla="val 74"/>
              <a:gd name="f68" fmla="val 233"/>
              <a:gd name="f69" fmla="val 66"/>
              <a:gd name="f70" fmla="val 228"/>
              <a:gd name="f71" fmla="val 60"/>
              <a:gd name="f72" fmla="val 236"/>
              <a:gd name="f73" fmla="val 54"/>
              <a:gd name="f74" fmla="val 47"/>
              <a:gd name="f75" fmla="val 255"/>
              <a:gd name="f76" fmla="val 56"/>
              <a:gd name="f77" fmla="val 259"/>
              <a:gd name="f78" fmla="val 62"/>
              <a:gd name="f79" fmla="val 43"/>
              <a:gd name="f80" fmla="val 24"/>
              <a:gd name="f81" fmla="val 3"/>
              <a:gd name="f82" fmla="val 20"/>
              <a:gd name="f83" fmla="val 246"/>
              <a:gd name="f84" fmla="val 28"/>
              <a:gd name="f85" fmla="val 227"/>
              <a:gd name="f86" fmla="val 38"/>
              <a:gd name="f87" fmla="val 45"/>
              <a:gd name="f88" fmla="val 52"/>
              <a:gd name="f89" fmla="val 229"/>
              <a:gd name="f90" fmla="val 59"/>
              <a:gd name="f91" fmla="val 197"/>
              <a:gd name="f92" fmla="val 19"/>
              <a:gd name="f93" fmla="val 170"/>
              <a:gd name="f94" fmla="val 15"/>
              <a:gd name="f95" fmla="val 137"/>
              <a:gd name="f96" fmla="val 112"/>
              <a:gd name="f97" fmla="val 14"/>
              <a:gd name="f98" fmla="val 87"/>
              <a:gd name="f99" fmla="val 63"/>
              <a:gd name="f100" fmla="val 51"/>
              <a:gd name="f101" fmla="val 40"/>
              <a:gd name="f102" fmla="val 7"/>
              <a:gd name="f103" fmla="val 31"/>
              <a:gd name="f104" fmla="val 26"/>
              <a:gd name="f105" fmla="val 1"/>
              <a:gd name="f106" fmla="val 17"/>
              <a:gd name="f107" fmla="val 10"/>
              <a:gd name="f108" fmla="val 11"/>
              <a:gd name="f109" fmla="val 6"/>
              <a:gd name="f110" fmla="val 29"/>
              <a:gd name="f111" fmla="val 46"/>
              <a:gd name="f112" fmla="val 65"/>
              <a:gd name="f113" fmla="val 101"/>
              <a:gd name="f114" fmla="val 104"/>
              <a:gd name="f115" fmla="val 121"/>
              <a:gd name="f116" fmla="val 124"/>
              <a:gd name="f117" fmla="val 145"/>
              <a:gd name="f118" fmla="val 166"/>
              <a:gd name="f119" fmla="val 126"/>
              <a:gd name="f120" fmla="val 184"/>
              <a:gd name="f121" fmla="val 105"/>
              <a:gd name="f122" fmla="val 202"/>
              <a:gd name="f123" fmla="val 85"/>
              <a:gd name="f124" fmla="val 205"/>
              <a:gd name="f125" fmla="val 81"/>
              <a:gd name="f126" fmla="val 207"/>
              <a:gd name="f127" fmla="val 75"/>
              <a:gd name="f128" fmla="val 70"/>
              <a:gd name="f129" fmla="val 57"/>
              <a:gd name="f130" fmla="val 48"/>
              <a:gd name="f131" fmla="val 219"/>
              <a:gd name="f132" fmla="val 39"/>
              <a:gd name="f133" fmla="val 231"/>
              <a:gd name="f134" fmla="val 27"/>
              <a:gd name="f135" fmla="val 133"/>
              <a:gd name="f136" fmla="val 148"/>
              <a:gd name="f137" fmla="val 118"/>
              <a:gd name="f138" fmla="val 68"/>
              <a:gd name="f139" fmla="val 111"/>
              <a:gd name="f140" fmla="val 37"/>
              <a:gd name="f141" fmla="val 161"/>
              <a:gd name="f142" fmla="val 204"/>
              <a:gd name="f143" fmla="val 99"/>
              <a:gd name="f144" fmla="val 185"/>
              <a:gd name="f145" fmla="val 115"/>
              <a:gd name="f146" fmla="val 168"/>
              <a:gd name="f147" fmla="val 140"/>
              <a:gd name="f148" fmla="val 123"/>
              <a:gd name="f149" fmla="val 175"/>
              <a:gd name="f150" fmla="val 106"/>
              <a:gd name="f151" fmla="val 192"/>
              <a:gd name="f152" fmla="val 90"/>
              <a:gd name="f153" fmla="val 250"/>
              <a:gd name="f154" fmla="val 198"/>
              <a:gd name="f155" fmla="val 267"/>
              <a:gd name="f156" fmla="val 234"/>
              <a:gd name="f157" fmla="val 243"/>
              <a:gd name="f158" fmla="val 203"/>
              <a:gd name="f159" fmla="val 214"/>
              <a:gd name="f160" fmla="val 172"/>
              <a:gd name="f161" fmla="+- 0 0 -90"/>
              <a:gd name="f162" fmla="*/ f3 1 286"/>
              <a:gd name="f163" fmla="*/ f4 1 285"/>
              <a:gd name="f164" fmla="val f5"/>
              <a:gd name="f165" fmla="val f6"/>
              <a:gd name="f166" fmla="val f7"/>
              <a:gd name="f167" fmla="*/ f161 f0 1"/>
              <a:gd name="f168" fmla="+- f166 0 f164"/>
              <a:gd name="f169" fmla="+- f165 0 f164"/>
              <a:gd name="f170" fmla="*/ f167 1 f2"/>
              <a:gd name="f171" fmla="*/ f169 1 286"/>
              <a:gd name="f172" fmla="*/ f168 1 285"/>
              <a:gd name="f173" fmla="*/ 254 f169 1"/>
              <a:gd name="f174" fmla="*/ 0 f168 1"/>
              <a:gd name="f175" fmla="*/ 32 f168 1"/>
              <a:gd name="f176" fmla="*/ 284 f169 1"/>
              <a:gd name="f177" fmla="*/ 286 f169 1"/>
              <a:gd name="f178" fmla="*/ 36 f168 1"/>
              <a:gd name="f179" fmla="*/ 220 f169 1"/>
              <a:gd name="f180" fmla="*/ 83 f168 1"/>
              <a:gd name="f181" fmla="*/ 210 f169 1"/>
              <a:gd name="f182" fmla="*/ 89 f168 1"/>
              <a:gd name="f183" fmla="*/ 149 f169 1"/>
              <a:gd name="f184" fmla="*/ 152 f168 1"/>
              <a:gd name="f185" fmla="*/ 160 f169 1"/>
              <a:gd name="f186" fmla="*/ 159 f168 1"/>
              <a:gd name="f187" fmla="*/ 237 f169 1"/>
              <a:gd name="f188" fmla="*/ 230 f168 1"/>
              <a:gd name="f189" fmla="*/ 263 f169 1"/>
              <a:gd name="f190" fmla="*/ 241 f168 1"/>
              <a:gd name="f191" fmla="*/ 279 f169 1"/>
              <a:gd name="f192" fmla="*/ 266 f168 1"/>
              <a:gd name="f193" fmla="*/ 266 f169 1"/>
              <a:gd name="f194" fmla="*/ 276 f168 1"/>
              <a:gd name="f195" fmla="*/ 253 f169 1"/>
              <a:gd name="f196" fmla="*/ 270 f168 1"/>
              <a:gd name="f197" fmla="*/ 232 f169 1"/>
              <a:gd name="f198" fmla="*/ 263 f168 1"/>
              <a:gd name="f199" fmla="*/ 86 f169 1"/>
              <a:gd name="f200" fmla="*/ 242 f168 1"/>
              <a:gd name="f201" fmla="*/ 66 f169 1"/>
              <a:gd name="f202" fmla="*/ 228 f168 1"/>
              <a:gd name="f203" fmla="*/ 47 f169 1"/>
              <a:gd name="f204" fmla="*/ 254 f168 1"/>
              <a:gd name="f205" fmla="*/ 62 f169 1"/>
              <a:gd name="f206" fmla="*/ 3 f169 1"/>
              <a:gd name="f207" fmla="*/ 285 f168 1"/>
              <a:gd name="f208" fmla="*/ 28 f169 1"/>
              <a:gd name="f209" fmla="*/ 227 f168 1"/>
              <a:gd name="f210" fmla="*/ 38 f169 1"/>
              <a:gd name="f211" fmla="*/ 245 f168 1"/>
              <a:gd name="f212" fmla="*/ 59 f169 1"/>
              <a:gd name="f213" fmla="*/ 220 f168 1"/>
              <a:gd name="f214" fmla="*/ 15 f169 1"/>
              <a:gd name="f215" fmla="*/ 137 f168 1"/>
              <a:gd name="f216" fmla="*/ 63 f168 1"/>
              <a:gd name="f217" fmla="*/ 7 f169 1"/>
              <a:gd name="f218" fmla="*/ 31 f168 1"/>
              <a:gd name="f219" fmla="*/ 10 f169 1"/>
              <a:gd name="f220" fmla="*/ 11 f168 1"/>
              <a:gd name="f221" fmla="*/ 32 f169 1"/>
              <a:gd name="f222" fmla="*/ 17 f168 1"/>
              <a:gd name="f223" fmla="*/ 83 f169 1"/>
              <a:gd name="f224" fmla="*/ 145 f169 1"/>
              <a:gd name="f225" fmla="*/ 149 f168 1"/>
              <a:gd name="f226" fmla="*/ 202 f169 1"/>
              <a:gd name="f227" fmla="*/ 85 f168 1"/>
              <a:gd name="f228" fmla="*/ 206 f169 1"/>
              <a:gd name="f229" fmla="*/ 70 f168 1"/>
              <a:gd name="f230" fmla="*/ 219 f169 1"/>
              <a:gd name="f231" fmla="*/ 39 f168 1"/>
              <a:gd name="f232" fmla="*/ 133 f169 1"/>
              <a:gd name="f233" fmla="*/ 148 f168 1"/>
              <a:gd name="f234" fmla="*/ 36 f169 1"/>
              <a:gd name="f235" fmla="*/ 57 f168 1"/>
              <a:gd name="f236" fmla="*/ 82 f169 1"/>
              <a:gd name="f237" fmla="*/ 204 f168 1"/>
              <a:gd name="f238" fmla="*/ 140 f169 1"/>
              <a:gd name="f239" fmla="*/ 156 f168 1"/>
              <a:gd name="f240" fmla="*/ 90 f169 1"/>
              <a:gd name="f241" fmla="*/ 210 f168 1"/>
              <a:gd name="f242" fmla="*/ 234 f169 1"/>
              <a:gd name="f243" fmla="*/ 243 f168 1"/>
              <a:gd name="f244" fmla="+- f170 0 f1"/>
              <a:gd name="f245" fmla="*/ f173 1 286"/>
              <a:gd name="f246" fmla="*/ f174 1 285"/>
              <a:gd name="f247" fmla="*/ f175 1 285"/>
              <a:gd name="f248" fmla="*/ f176 1 286"/>
              <a:gd name="f249" fmla="*/ f177 1 286"/>
              <a:gd name="f250" fmla="*/ f178 1 285"/>
              <a:gd name="f251" fmla="*/ f179 1 286"/>
              <a:gd name="f252" fmla="*/ f180 1 285"/>
              <a:gd name="f253" fmla="*/ f181 1 286"/>
              <a:gd name="f254" fmla="*/ f182 1 285"/>
              <a:gd name="f255" fmla="*/ f183 1 286"/>
              <a:gd name="f256" fmla="*/ f184 1 285"/>
              <a:gd name="f257" fmla="*/ f185 1 286"/>
              <a:gd name="f258" fmla="*/ f186 1 285"/>
              <a:gd name="f259" fmla="*/ f187 1 286"/>
              <a:gd name="f260" fmla="*/ f188 1 285"/>
              <a:gd name="f261" fmla="*/ f189 1 286"/>
              <a:gd name="f262" fmla="*/ f190 1 285"/>
              <a:gd name="f263" fmla="*/ f191 1 286"/>
              <a:gd name="f264" fmla="*/ f192 1 285"/>
              <a:gd name="f265" fmla="*/ f193 1 286"/>
              <a:gd name="f266" fmla="*/ f194 1 285"/>
              <a:gd name="f267" fmla="*/ f195 1 286"/>
              <a:gd name="f268" fmla="*/ f196 1 285"/>
              <a:gd name="f269" fmla="*/ f197 1 286"/>
              <a:gd name="f270" fmla="*/ f198 1 285"/>
              <a:gd name="f271" fmla="*/ f199 1 286"/>
              <a:gd name="f272" fmla="*/ f200 1 285"/>
              <a:gd name="f273" fmla="*/ f201 1 286"/>
              <a:gd name="f274" fmla="*/ f202 1 285"/>
              <a:gd name="f275" fmla="*/ f203 1 286"/>
              <a:gd name="f276" fmla="*/ f204 1 285"/>
              <a:gd name="f277" fmla="*/ f205 1 286"/>
              <a:gd name="f278" fmla="*/ f206 1 286"/>
              <a:gd name="f279" fmla="*/ f207 1 285"/>
              <a:gd name="f280" fmla="*/ f208 1 286"/>
              <a:gd name="f281" fmla="*/ f209 1 285"/>
              <a:gd name="f282" fmla="*/ f210 1 286"/>
              <a:gd name="f283" fmla="*/ f211 1 285"/>
              <a:gd name="f284" fmla="*/ f212 1 286"/>
              <a:gd name="f285" fmla="*/ f213 1 285"/>
              <a:gd name="f286" fmla="*/ f214 1 286"/>
              <a:gd name="f287" fmla="*/ f215 1 285"/>
              <a:gd name="f288" fmla="*/ f216 1 285"/>
              <a:gd name="f289" fmla="*/ f217 1 286"/>
              <a:gd name="f290" fmla="*/ f218 1 285"/>
              <a:gd name="f291" fmla="*/ f219 1 286"/>
              <a:gd name="f292" fmla="*/ f220 1 285"/>
              <a:gd name="f293" fmla="*/ f221 1 286"/>
              <a:gd name="f294" fmla="*/ f222 1 285"/>
              <a:gd name="f295" fmla="*/ f223 1 286"/>
              <a:gd name="f296" fmla="*/ f224 1 286"/>
              <a:gd name="f297" fmla="*/ f225 1 285"/>
              <a:gd name="f298" fmla="*/ f226 1 286"/>
              <a:gd name="f299" fmla="*/ f227 1 285"/>
              <a:gd name="f300" fmla="*/ f228 1 286"/>
              <a:gd name="f301" fmla="*/ f229 1 285"/>
              <a:gd name="f302" fmla="*/ f230 1 286"/>
              <a:gd name="f303" fmla="*/ f231 1 285"/>
              <a:gd name="f304" fmla="*/ f232 1 286"/>
              <a:gd name="f305" fmla="*/ f233 1 285"/>
              <a:gd name="f306" fmla="*/ f234 1 286"/>
              <a:gd name="f307" fmla="*/ f235 1 285"/>
              <a:gd name="f308" fmla="*/ f236 1 286"/>
              <a:gd name="f309" fmla="*/ f237 1 285"/>
              <a:gd name="f310" fmla="*/ f238 1 286"/>
              <a:gd name="f311" fmla="*/ f239 1 285"/>
              <a:gd name="f312" fmla="*/ f240 1 286"/>
              <a:gd name="f313" fmla="*/ f241 1 285"/>
              <a:gd name="f314" fmla="*/ f242 1 286"/>
              <a:gd name="f315" fmla="*/ f243 1 285"/>
              <a:gd name="f316" fmla="*/ 0 1 f171"/>
              <a:gd name="f317" fmla="*/ f165 1 f171"/>
              <a:gd name="f318" fmla="*/ 0 1 f172"/>
              <a:gd name="f319" fmla="*/ f166 1 f172"/>
              <a:gd name="f320" fmla="*/ f245 1 f171"/>
              <a:gd name="f321" fmla="*/ f246 1 f172"/>
              <a:gd name="f322" fmla="*/ f247 1 f172"/>
              <a:gd name="f323" fmla="*/ f248 1 f171"/>
              <a:gd name="f324" fmla="*/ f249 1 f171"/>
              <a:gd name="f325" fmla="*/ f250 1 f172"/>
              <a:gd name="f326" fmla="*/ f251 1 f171"/>
              <a:gd name="f327" fmla="*/ f252 1 f172"/>
              <a:gd name="f328" fmla="*/ f253 1 f171"/>
              <a:gd name="f329" fmla="*/ f254 1 f172"/>
              <a:gd name="f330" fmla="*/ f255 1 f171"/>
              <a:gd name="f331" fmla="*/ f256 1 f172"/>
              <a:gd name="f332" fmla="*/ f257 1 f171"/>
              <a:gd name="f333" fmla="*/ f258 1 f172"/>
              <a:gd name="f334" fmla="*/ f259 1 f171"/>
              <a:gd name="f335" fmla="*/ f260 1 f172"/>
              <a:gd name="f336" fmla="*/ f261 1 f171"/>
              <a:gd name="f337" fmla="*/ f262 1 f172"/>
              <a:gd name="f338" fmla="*/ f263 1 f171"/>
              <a:gd name="f339" fmla="*/ f264 1 f172"/>
              <a:gd name="f340" fmla="*/ f265 1 f171"/>
              <a:gd name="f341" fmla="*/ f266 1 f172"/>
              <a:gd name="f342" fmla="*/ f267 1 f171"/>
              <a:gd name="f343" fmla="*/ f268 1 f172"/>
              <a:gd name="f344" fmla="*/ f269 1 f171"/>
              <a:gd name="f345" fmla="*/ f270 1 f172"/>
              <a:gd name="f346" fmla="*/ f271 1 f171"/>
              <a:gd name="f347" fmla="*/ f272 1 f172"/>
              <a:gd name="f348" fmla="*/ f273 1 f171"/>
              <a:gd name="f349" fmla="*/ f274 1 f172"/>
              <a:gd name="f350" fmla="*/ f275 1 f171"/>
              <a:gd name="f351" fmla="*/ f276 1 f172"/>
              <a:gd name="f352" fmla="*/ f277 1 f171"/>
              <a:gd name="f353" fmla="*/ f278 1 f171"/>
              <a:gd name="f354" fmla="*/ f279 1 f172"/>
              <a:gd name="f355" fmla="*/ f280 1 f171"/>
              <a:gd name="f356" fmla="*/ f281 1 f172"/>
              <a:gd name="f357" fmla="*/ f282 1 f171"/>
              <a:gd name="f358" fmla="*/ f283 1 f172"/>
              <a:gd name="f359" fmla="*/ f284 1 f171"/>
              <a:gd name="f360" fmla="*/ f285 1 f172"/>
              <a:gd name="f361" fmla="*/ f286 1 f171"/>
              <a:gd name="f362" fmla="*/ f287 1 f172"/>
              <a:gd name="f363" fmla="*/ f288 1 f172"/>
              <a:gd name="f364" fmla="*/ f289 1 f171"/>
              <a:gd name="f365" fmla="*/ f290 1 f172"/>
              <a:gd name="f366" fmla="*/ f291 1 f171"/>
              <a:gd name="f367" fmla="*/ f292 1 f172"/>
              <a:gd name="f368" fmla="*/ f293 1 f171"/>
              <a:gd name="f369" fmla="*/ f294 1 f172"/>
              <a:gd name="f370" fmla="*/ f295 1 f171"/>
              <a:gd name="f371" fmla="*/ f296 1 f171"/>
              <a:gd name="f372" fmla="*/ f297 1 f172"/>
              <a:gd name="f373" fmla="*/ f298 1 f171"/>
              <a:gd name="f374" fmla="*/ f299 1 f172"/>
              <a:gd name="f375" fmla="*/ f300 1 f171"/>
              <a:gd name="f376" fmla="*/ f301 1 f172"/>
              <a:gd name="f377" fmla="*/ f302 1 f171"/>
              <a:gd name="f378" fmla="*/ f303 1 f172"/>
              <a:gd name="f379" fmla="*/ f304 1 f171"/>
              <a:gd name="f380" fmla="*/ f305 1 f172"/>
              <a:gd name="f381" fmla="*/ f306 1 f171"/>
              <a:gd name="f382" fmla="*/ f307 1 f172"/>
              <a:gd name="f383" fmla="*/ f308 1 f171"/>
              <a:gd name="f384" fmla="*/ f309 1 f172"/>
              <a:gd name="f385" fmla="*/ f310 1 f171"/>
              <a:gd name="f386" fmla="*/ f311 1 f172"/>
              <a:gd name="f387" fmla="*/ f312 1 f171"/>
              <a:gd name="f388" fmla="*/ f313 1 f172"/>
              <a:gd name="f389" fmla="*/ f314 1 f171"/>
              <a:gd name="f390" fmla="*/ f315 1 f172"/>
              <a:gd name="f391" fmla="*/ f316 f162 1"/>
              <a:gd name="f392" fmla="*/ f317 f162 1"/>
              <a:gd name="f393" fmla="*/ f319 f163 1"/>
              <a:gd name="f394" fmla="*/ f318 f163 1"/>
              <a:gd name="f395" fmla="*/ f320 f162 1"/>
              <a:gd name="f396" fmla="*/ f321 f163 1"/>
              <a:gd name="f397" fmla="*/ f322 f163 1"/>
              <a:gd name="f398" fmla="*/ f323 f162 1"/>
              <a:gd name="f399" fmla="*/ f324 f162 1"/>
              <a:gd name="f400" fmla="*/ f325 f163 1"/>
              <a:gd name="f401" fmla="*/ f326 f162 1"/>
              <a:gd name="f402" fmla="*/ f327 f163 1"/>
              <a:gd name="f403" fmla="*/ f328 f162 1"/>
              <a:gd name="f404" fmla="*/ f329 f163 1"/>
              <a:gd name="f405" fmla="*/ f330 f162 1"/>
              <a:gd name="f406" fmla="*/ f331 f163 1"/>
              <a:gd name="f407" fmla="*/ f332 f162 1"/>
              <a:gd name="f408" fmla="*/ f333 f163 1"/>
              <a:gd name="f409" fmla="*/ f334 f162 1"/>
              <a:gd name="f410" fmla="*/ f335 f163 1"/>
              <a:gd name="f411" fmla="*/ f336 f162 1"/>
              <a:gd name="f412" fmla="*/ f337 f163 1"/>
              <a:gd name="f413" fmla="*/ f338 f162 1"/>
              <a:gd name="f414" fmla="*/ f339 f163 1"/>
              <a:gd name="f415" fmla="*/ f340 f162 1"/>
              <a:gd name="f416" fmla="*/ f341 f163 1"/>
              <a:gd name="f417" fmla="*/ f342 f162 1"/>
              <a:gd name="f418" fmla="*/ f343 f163 1"/>
              <a:gd name="f419" fmla="*/ f344 f162 1"/>
              <a:gd name="f420" fmla="*/ f345 f163 1"/>
              <a:gd name="f421" fmla="*/ f346 f162 1"/>
              <a:gd name="f422" fmla="*/ f347 f163 1"/>
              <a:gd name="f423" fmla="*/ f348 f162 1"/>
              <a:gd name="f424" fmla="*/ f349 f163 1"/>
              <a:gd name="f425" fmla="*/ f350 f162 1"/>
              <a:gd name="f426" fmla="*/ f351 f163 1"/>
              <a:gd name="f427" fmla="*/ f352 f162 1"/>
              <a:gd name="f428" fmla="*/ f353 f162 1"/>
              <a:gd name="f429" fmla="*/ f354 f163 1"/>
              <a:gd name="f430" fmla="*/ f355 f162 1"/>
              <a:gd name="f431" fmla="*/ f356 f163 1"/>
              <a:gd name="f432" fmla="*/ f357 f162 1"/>
              <a:gd name="f433" fmla="*/ f358 f163 1"/>
              <a:gd name="f434" fmla="*/ f359 f162 1"/>
              <a:gd name="f435" fmla="*/ f360 f163 1"/>
              <a:gd name="f436" fmla="*/ f361 f162 1"/>
              <a:gd name="f437" fmla="*/ f362 f163 1"/>
              <a:gd name="f438" fmla="*/ f363 f163 1"/>
              <a:gd name="f439" fmla="*/ f364 f162 1"/>
              <a:gd name="f440" fmla="*/ f365 f163 1"/>
              <a:gd name="f441" fmla="*/ f366 f162 1"/>
              <a:gd name="f442" fmla="*/ f367 f163 1"/>
              <a:gd name="f443" fmla="*/ f368 f162 1"/>
              <a:gd name="f444" fmla="*/ f369 f163 1"/>
              <a:gd name="f445" fmla="*/ f370 f162 1"/>
              <a:gd name="f446" fmla="*/ f371 f162 1"/>
              <a:gd name="f447" fmla="*/ f372 f163 1"/>
              <a:gd name="f448" fmla="*/ f373 f162 1"/>
              <a:gd name="f449" fmla="*/ f374 f163 1"/>
              <a:gd name="f450" fmla="*/ f375 f162 1"/>
              <a:gd name="f451" fmla="*/ f376 f163 1"/>
              <a:gd name="f452" fmla="*/ f377 f162 1"/>
              <a:gd name="f453" fmla="*/ f378 f163 1"/>
              <a:gd name="f454" fmla="*/ f379 f162 1"/>
              <a:gd name="f455" fmla="*/ f380 f163 1"/>
              <a:gd name="f456" fmla="*/ f381 f162 1"/>
              <a:gd name="f457" fmla="*/ f382 f163 1"/>
              <a:gd name="f458" fmla="*/ f383 f162 1"/>
              <a:gd name="f459" fmla="*/ f384 f163 1"/>
              <a:gd name="f460" fmla="*/ f385 f162 1"/>
              <a:gd name="f461" fmla="*/ f386 f163 1"/>
              <a:gd name="f462" fmla="*/ f387 f162 1"/>
              <a:gd name="f463" fmla="*/ f388 f163 1"/>
              <a:gd name="f464" fmla="*/ f389 f162 1"/>
              <a:gd name="f465" fmla="*/ f390 f163 1"/>
            </a:gdLst>
            <a:ahLst/>
            <a:cxnLst>
              <a:cxn ang="3cd4">
                <a:pos x="hc" y="t"/>
              </a:cxn>
              <a:cxn ang="0">
                <a:pos x="r" y="vc"/>
              </a:cxn>
              <a:cxn ang="cd4">
                <a:pos x="hc" y="b"/>
              </a:cxn>
              <a:cxn ang="cd2">
                <a:pos x="l" y="vc"/>
              </a:cxn>
              <a:cxn ang="f244">
                <a:pos x="f395" y="f396"/>
              </a:cxn>
              <a:cxn ang="f244">
                <a:pos x="f395" y="f397"/>
              </a:cxn>
              <a:cxn ang="f244">
                <a:pos x="f398" y="f397"/>
              </a:cxn>
              <a:cxn ang="f244">
                <a:pos x="f399" y="f400"/>
              </a:cxn>
              <a:cxn ang="f244">
                <a:pos x="f401" y="f402"/>
              </a:cxn>
              <a:cxn ang="f244">
                <a:pos x="f403" y="f404"/>
              </a:cxn>
              <a:cxn ang="f244">
                <a:pos x="f405" y="f406"/>
              </a:cxn>
              <a:cxn ang="f244">
                <a:pos x="f407" y="f408"/>
              </a:cxn>
              <a:cxn ang="f244">
                <a:pos x="f409" y="f410"/>
              </a:cxn>
              <a:cxn ang="f244">
                <a:pos x="f411" y="f412"/>
              </a:cxn>
              <a:cxn ang="f244">
                <a:pos x="f413" y="f414"/>
              </a:cxn>
              <a:cxn ang="f244">
                <a:pos x="f415" y="f416"/>
              </a:cxn>
              <a:cxn ang="f244">
                <a:pos x="f417" y="f418"/>
              </a:cxn>
              <a:cxn ang="f244">
                <a:pos x="f419" y="f420"/>
              </a:cxn>
              <a:cxn ang="f244">
                <a:pos x="f421" y="f422"/>
              </a:cxn>
              <a:cxn ang="f244">
                <a:pos x="f423" y="f424"/>
              </a:cxn>
              <a:cxn ang="f244">
                <a:pos x="f425" y="f426"/>
              </a:cxn>
              <a:cxn ang="f244">
                <a:pos x="f427" y="f420"/>
              </a:cxn>
              <a:cxn ang="f244">
                <a:pos x="f428" y="f429"/>
              </a:cxn>
              <a:cxn ang="f244">
                <a:pos x="f430" y="f431"/>
              </a:cxn>
              <a:cxn ang="f244">
                <a:pos x="f432" y="f433"/>
              </a:cxn>
              <a:cxn ang="f244">
                <a:pos x="f434" y="f435"/>
              </a:cxn>
              <a:cxn ang="f244">
                <a:pos x="f436" y="f437"/>
              </a:cxn>
              <a:cxn ang="f244">
                <a:pos x="f436" y="f438"/>
              </a:cxn>
              <a:cxn ang="f244">
                <a:pos x="f439" y="f440"/>
              </a:cxn>
              <a:cxn ang="f244">
                <a:pos x="f441" y="f442"/>
              </a:cxn>
              <a:cxn ang="f244">
                <a:pos x="f443" y="f444"/>
              </a:cxn>
              <a:cxn ang="f244">
                <a:pos x="f445" y="f402"/>
              </a:cxn>
              <a:cxn ang="f244">
                <a:pos x="f446" y="f447"/>
              </a:cxn>
              <a:cxn ang="f244">
                <a:pos x="f448" y="f449"/>
              </a:cxn>
              <a:cxn ang="f244">
                <a:pos x="f450" y="f451"/>
              </a:cxn>
              <a:cxn ang="f244">
                <a:pos x="f452" y="f453"/>
              </a:cxn>
              <a:cxn ang="f244">
                <a:pos x="f395" y="f396"/>
              </a:cxn>
              <a:cxn ang="f244">
                <a:pos x="f454" y="f455"/>
              </a:cxn>
              <a:cxn ang="f244">
                <a:pos x="f456" y="f457"/>
              </a:cxn>
              <a:cxn ang="f244">
                <a:pos x="f458" y="f459"/>
              </a:cxn>
              <a:cxn ang="f244">
                <a:pos x="f454" y="f455"/>
              </a:cxn>
              <a:cxn ang="f244">
                <a:pos x="f460" y="f461"/>
              </a:cxn>
              <a:cxn ang="f244">
                <a:pos x="f462" y="f463"/>
              </a:cxn>
              <a:cxn ang="f244">
                <a:pos x="f464" y="f465"/>
              </a:cxn>
              <a:cxn ang="f244">
                <a:pos x="f460" y="f461"/>
              </a:cxn>
            </a:cxnLst>
            <a:rect l="f391" t="f394" r="f392" b="f393"/>
            <a:pathLst>
              <a:path w="286" h="285">
                <a:moveTo>
                  <a:pt x="f8" y="f5"/>
                </a:moveTo>
                <a:cubicBezTo>
                  <a:pt x="f8" y="f9"/>
                  <a:pt x="f8" y="f10"/>
                  <a:pt x="f8" y="f11"/>
                </a:cubicBezTo>
                <a:cubicBezTo>
                  <a:pt x="f12" y="f11"/>
                  <a:pt x="f13" y="f11"/>
                  <a:pt x="f14" y="f11"/>
                </a:cubicBezTo>
                <a:cubicBezTo>
                  <a:pt x="f7" y="f15"/>
                  <a:pt x="f7" y="f16"/>
                  <a:pt x="f6" y="f17"/>
                </a:cubicBezTo>
                <a:cubicBezTo>
                  <a:pt x="f18" y="f19"/>
                  <a:pt x="f20" y="f21"/>
                  <a:pt x="f22" y="f23"/>
                </a:cubicBezTo>
                <a:cubicBezTo>
                  <a:pt x="f24" y="f25"/>
                  <a:pt x="f26" y="f27"/>
                  <a:pt x="f28" y="f29"/>
                </a:cubicBezTo>
                <a:cubicBezTo>
                  <a:pt x="f30" y="f31"/>
                  <a:pt x="f32" y="f33"/>
                  <a:pt x="f34" y="f35"/>
                </a:cubicBezTo>
                <a:cubicBezTo>
                  <a:pt x="f36" y="f37"/>
                  <a:pt x="f38" y="f38"/>
                  <a:pt x="f39" y="f40"/>
                </a:cubicBezTo>
                <a:cubicBezTo>
                  <a:pt x="f41" y="f42"/>
                  <a:pt x="f26" y="f43"/>
                  <a:pt x="f44" y="f45"/>
                </a:cubicBezTo>
                <a:cubicBezTo>
                  <a:pt x="f46" y="f44"/>
                  <a:pt x="f47" y="f48"/>
                  <a:pt x="f18" y="f48"/>
                </a:cubicBezTo>
                <a:cubicBezTo>
                  <a:pt x="f49" y="f50"/>
                  <a:pt x="f6" y="f8"/>
                  <a:pt x="f51" y="f52"/>
                </a:cubicBezTo>
                <a:cubicBezTo>
                  <a:pt x="f49" y="f53"/>
                  <a:pt x="f53" y="f54"/>
                  <a:pt x="f52" y="f55"/>
                </a:cubicBezTo>
                <a:cubicBezTo>
                  <a:pt x="f56" y="f49"/>
                  <a:pt x="f8" y="f57"/>
                  <a:pt x="f20" y="f58"/>
                </a:cubicBezTo>
                <a:cubicBezTo>
                  <a:pt x="f59" y="f60"/>
                  <a:pt x="f50" y="f61"/>
                  <a:pt x="f62" y="f18"/>
                </a:cubicBezTo>
                <a:cubicBezTo>
                  <a:pt x="f2" y="f55"/>
                  <a:pt x="f63" y="f57"/>
                  <a:pt x="f27" y="f64"/>
                </a:cubicBezTo>
                <a:cubicBezTo>
                  <a:pt x="f65" y="f66"/>
                  <a:pt x="f67" y="f68"/>
                  <a:pt x="f69" y="f70"/>
                </a:cubicBezTo>
                <a:cubicBezTo>
                  <a:pt x="f71" y="f72"/>
                  <a:pt x="f73" y="f46"/>
                  <a:pt x="f74" y="f8"/>
                </a:cubicBezTo>
                <a:cubicBezTo>
                  <a:pt x="f19" y="f75"/>
                  <a:pt x="f76" y="f77"/>
                  <a:pt x="f78" y="f18"/>
                </a:cubicBezTo>
                <a:cubicBezTo>
                  <a:pt x="f79" y="f53"/>
                  <a:pt x="f80" y="f49"/>
                  <a:pt x="f81" y="f7"/>
                </a:cubicBezTo>
                <a:cubicBezTo>
                  <a:pt x="f9" y="f12"/>
                  <a:pt x="f82" y="f83"/>
                  <a:pt x="f84" y="f85"/>
                </a:cubicBezTo>
                <a:cubicBezTo>
                  <a:pt x="f11" y="f68"/>
                  <a:pt x="f15" y="f66"/>
                  <a:pt x="f86" y="f46"/>
                </a:cubicBezTo>
                <a:cubicBezTo>
                  <a:pt x="f87" y="f72"/>
                  <a:pt x="f88" y="f89"/>
                  <a:pt x="f90" y="f22"/>
                </a:cubicBezTo>
                <a:cubicBezTo>
                  <a:pt x="f86" y="f91"/>
                  <a:pt x="f92" y="f93"/>
                  <a:pt x="f94" y="f95"/>
                </a:cubicBezTo>
                <a:cubicBezTo>
                  <a:pt x="f9" y="f96"/>
                  <a:pt x="f97" y="f98"/>
                  <a:pt x="f94" y="f99"/>
                </a:cubicBezTo>
                <a:cubicBezTo>
                  <a:pt x="f94" y="f100"/>
                  <a:pt x="f82" y="f101"/>
                  <a:pt x="f102" y="f103"/>
                </a:cubicBezTo>
                <a:cubicBezTo>
                  <a:pt x="f5" y="f104"/>
                  <a:pt x="f105" y="f106"/>
                  <a:pt x="f107" y="f108"/>
                </a:cubicBezTo>
                <a:cubicBezTo>
                  <a:pt x="f92" y="f109"/>
                  <a:pt x="f110" y="f102"/>
                  <a:pt x="f11" y="f106"/>
                </a:cubicBezTo>
                <a:cubicBezTo>
                  <a:pt x="f101" y="f111"/>
                  <a:pt x="f112" y="f78"/>
                  <a:pt x="f23" y="f23"/>
                </a:cubicBezTo>
                <a:cubicBezTo>
                  <a:pt x="f113" y="f114"/>
                  <a:pt x="f115" y="f116"/>
                  <a:pt x="f117" y="f34"/>
                </a:cubicBezTo>
                <a:cubicBezTo>
                  <a:pt x="f118" y="f119"/>
                  <a:pt x="f120" y="f121"/>
                  <a:pt x="f122" y="f123"/>
                </a:cubicBezTo>
                <a:cubicBezTo>
                  <a:pt x="f124" y="f125"/>
                  <a:pt x="f126" y="f127"/>
                  <a:pt x="f43" y="f128"/>
                </a:cubicBezTo>
                <a:cubicBezTo>
                  <a:pt x="f124" y="f129"/>
                  <a:pt x="f28" y="f130"/>
                  <a:pt x="f131" y="f132"/>
                </a:cubicBezTo>
                <a:cubicBezTo>
                  <a:pt x="f133" y="f134"/>
                  <a:pt x="f48" y="f94"/>
                  <a:pt x="f8" y="f5"/>
                </a:cubicBezTo>
                <a:close/>
                <a:moveTo>
                  <a:pt x="f135" y="f136"/>
                </a:moveTo>
                <a:cubicBezTo>
                  <a:pt x="f113" y="f137"/>
                  <a:pt x="f138" y="f98"/>
                  <a:pt x="f17" y="f129"/>
                </a:cubicBezTo>
                <a:cubicBezTo>
                  <a:pt x="f84" y="f139"/>
                  <a:pt x="f140" y="f141"/>
                  <a:pt x="f21" y="f142"/>
                </a:cubicBezTo>
                <a:cubicBezTo>
                  <a:pt x="f143" y="f144"/>
                  <a:pt x="f145" y="f146"/>
                  <a:pt x="f135" y="f136"/>
                </a:cubicBezTo>
                <a:close/>
                <a:moveTo>
                  <a:pt x="f147" y="f38"/>
                </a:moveTo>
                <a:cubicBezTo>
                  <a:pt x="f148" y="f149"/>
                  <a:pt x="f150" y="f151"/>
                  <a:pt x="f152" y="f28"/>
                </a:cubicBezTo>
                <a:cubicBezTo>
                  <a:pt x="f119" y="f153"/>
                  <a:pt x="f154" y="f155"/>
                  <a:pt x="f156" y="f157"/>
                </a:cubicBezTo>
                <a:cubicBezTo>
                  <a:pt x="f158" y="f159"/>
                  <a:pt x="f160" y="f41"/>
                  <a:pt x="f147" y="f3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0">
            <a:extLst>
              <a:ext uri="{FF2B5EF4-FFF2-40B4-BE49-F238E27FC236}">
                <a16:creationId xmlns:a16="http://schemas.microsoft.com/office/drawing/2014/main" id="{6F369378-3F04-48AD-95CC-15F7DE8E8229}"/>
              </a:ext>
            </a:extLst>
          </p:cNvPr>
          <p:cNvSpPr/>
          <p:nvPr/>
        </p:nvSpPr>
        <p:spPr>
          <a:xfrm>
            <a:off x="3400425" y="1108079"/>
            <a:ext cx="942975" cy="960440"/>
          </a:xfrm>
          <a:custGeom>
            <a:avLst/>
            <a:gdLst>
              <a:gd name="f0" fmla="val 10800000"/>
              <a:gd name="f1" fmla="val 5400000"/>
              <a:gd name="f2" fmla="val 180"/>
              <a:gd name="f3" fmla="val w"/>
              <a:gd name="f4" fmla="val h"/>
              <a:gd name="f5" fmla="val 0"/>
              <a:gd name="f6" fmla="val 251"/>
              <a:gd name="f7" fmla="val 255"/>
              <a:gd name="f8" fmla="val 14"/>
              <a:gd name="f9" fmla="val 133"/>
              <a:gd name="f10" fmla="val 15"/>
              <a:gd name="f11" fmla="val 125"/>
              <a:gd name="f12" fmla="val 117"/>
              <a:gd name="f13" fmla="val 17"/>
              <a:gd name="f14" fmla="val 110"/>
              <a:gd name="f15" fmla="val 19"/>
              <a:gd name="f16" fmla="val 93"/>
              <a:gd name="f17" fmla="val 20"/>
              <a:gd name="f18" fmla="val 77"/>
              <a:gd name="f19" fmla="val 10"/>
              <a:gd name="f20" fmla="val 61"/>
              <a:gd name="f21" fmla="val 45"/>
              <a:gd name="f22" fmla="val 13"/>
              <a:gd name="f23" fmla="val 26"/>
              <a:gd name="f24" fmla="val 33"/>
              <a:gd name="f25" fmla="val 27"/>
              <a:gd name="f26" fmla="val 38"/>
              <a:gd name="f27" fmla="val 42"/>
              <a:gd name="f28" fmla="val 28"/>
              <a:gd name="f29" fmla="val 47"/>
              <a:gd name="f30" fmla="val 29"/>
              <a:gd name="f31" fmla="val 71"/>
              <a:gd name="f32" fmla="val 32"/>
              <a:gd name="f33" fmla="val 92"/>
              <a:gd name="f34" fmla="val 109"/>
              <a:gd name="f35" fmla="val 11"/>
              <a:gd name="f36" fmla="val 119"/>
              <a:gd name="f37" fmla="val 143"/>
              <a:gd name="f38" fmla="val 12"/>
              <a:gd name="f39" fmla="val 159"/>
              <a:gd name="f40" fmla="val 179"/>
              <a:gd name="f41" fmla="val 31"/>
              <a:gd name="f42" fmla="val 200"/>
              <a:gd name="f43" fmla="val 206"/>
              <a:gd name="f44" fmla="val 212"/>
              <a:gd name="f45" fmla="val 218"/>
              <a:gd name="f46" fmla="val 238"/>
              <a:gd name="f47" fmla="val 241"/>
              <a:gd name="f48" fmla="val 62"/>
              <a:gd name="f49" fmla="val 233"/>
              <a:gd name="f50" fmla="val 76"/>
              <a:gd name="f51" fmla="val 232"/>
              <a:gd name="f52" fmla="val 89"/>
              <a:gd name="f53" fmla="val 234"/>
              <a:gd name="f54" fmla="val 104"/>
              <a:gd name="f55" fmla="val 236"/>
              <a:gd name="f56" fmla="val 120"/>
              <a:gd name="f57" fmla="val 135"/>
              <a:gd name="f58" fmla="val 235"/>
              <a:gd name="f59" fmla="val 150"/>
              <a:gd name="f60" fmla="val 189"/>
              <a:gd name="f61" fmla="val 216"/>
              <a:gd name="f62" fmla="val 215"/>
              <a:gd name="f63" fmla="val 228"/>
              <a:gd name="f64" fmla="val 165"/>
              <a:gd name="f65" fmla="val 152"/>
              <a:gd name="f66" fmla="val 139"/>
              <a:gd name="f67" fmla="val 249"/>
              <a:gd name="f68" fmla="val 129"/>
              <a:gd name="f69" fmla="val 254"/>
              <a:gd name="f70" fmla="val 247"/>
              <a:gd name="f71" fmla="val 102"/>
              <a:gd name="f72" fmla="val 242"/>
              <a:gd name="f73" fmla="val 84"/>
              <a:gd name="f74" fmla="val 30"/>
              <a:gd name="f75" fmla="val 191"/>
              <a:gd name="f76" fmla="val 185"/>
              <a:gd name="f77" fmla="val 40"/>
              <a:gd name="f78" fmla="val 204"/>
              <a:gd name="f79" fmla="val 88"/>
              <a:gd name="f80" fmla="val 221"/>
              <a:gd name="f81" fmla="val 94"/>
              <a:gd name="f82" fmla="val 223"/>
              <a:gd name="f83" fmla="val 100"/>
              <a:gd name="f84" fmla="val 225"/>
              <a:gd name="f85" fmla="val 106"/>
              <a:gd name="f86" fmla="val 227"/>
              <a:gd name="f87" fmla="val 131"/>
              <a:gd name="f88" fmla="val 145"/>
              <a:gd name="f89" fmla="val 157"/>
              <a:gd name="f90" fmla="val 222"/>
              <a:gd name="f91" fmla="val 171"/>
              <a:gd name="f92" fmla="val 184"/>
              <a:gd name="f93" fmla="val 205"/>
              <a:gd name="f94" fmla="val 166"/>
              <a:gd name="f95" fmla="val 147"/>
              <a:gd name="f96" fmla="val 224"/>
              <a:gd name="f97" fmla="val 127"/>
              <a:gd name="f98" fmla="val 107"/>
              <a:gd name="f99" fmla="val 220"/>
              <a:gd name="f100" fmla="val 73"/>
              <a:gd name="f101" fmla="val 230"/>
              <a:gd name="f102" fmla="val 57"/>
              <a:gd name="f103" fmla="val 39"/>
              <a:gd name="f104" fmla="val 213"/>
              <a:gd name="f105" fmla="val 209"/>
              <a:gd name="f106" fmla="val 41"/>
              <a:gd name="f107" fmla="val 178"/>
              <a:gd name="f108" fmla="val 44"/>
              <a:gd name="f109" fmla="val 154"/>
              <a:gd name="f110" fmla="val 128"/>
              <a:gd name="f111" fmla="val 121"/>
              <a:gd name="f112" fmla="val 115"/>
              <a:gd name="f113" fmla="val 22"/>
              <a:gd name="f114" fmla="val 101"/>
              <a:gd name="f115" fmla="val 37"/>
              <a:gd name="f116" fmla="val 65"/>
              <a:gd name="f117" fmla="val 55"/>
              <a:gd name="f118" fmla="val 35"/>
              <a:gd name="f119" fmla="val 21"/>
              <a:gd name="f120" fmla="val 58"/>
              <a:gd name="f121" fmla="val 114"/>
              <a:gd name="f122" fmla="val 124"/>
              <a:gd name="f123" fmla="+- 0 0 -90"/>
              <a:gd name="f124" fmla="*/ f3 1 251"/>
              <a:gd name="f125" fmla="*/ f4 1 255"/>
              <a:gd name="f126" fmla="val f5"/>
              <a:gd name="f127" fmla="val f6"/>
              <a:gd name="f128" fmla="val f7"/>
              <a:gd name="f129" fmla="*/ f123 f0 1"/>
              <a:gd name="f130" fmla="+- f128 0 f126"/>
              <a:gd name="f131" fmla="+- f127 0 f126"/>
              <a:gd name="f132" fmla="*/ f129 1 f2"/>
              <a:gd name="f133" fmla="*/ f131 1 251"/>
              <a:gd name="f134" fmla="*/ f130 1 255"/>
              <a:gd name="f135" fmla="*/ 14 f131 1"/>
              <a:gd name="f136" fmla="*/ 133 f130 1"/>
              <a:gd name="f137" fmla="*/ 17 f131 1"/>
              <a:gd name="f138" fmla="*/ 110 f130 1"/>
              <a:gd name="f139" fmla="*/ 10 f131 1"/>
              <a:gd name="f140" fmla="*/ 61 f130 1"/>
              <a:gd name="f141" fmla="*/ 33 f131 1"/>
              <a:gd name="f142" fmla="*/ 27 f130 1"/>
              <a:gd name="f143" fmla="*/ 47 f131 1"/>
              <a:gd name="f144" fmla="*/ 29 f130 1"/>
              <a:gd name="f145" fmla="*/ 109 f131 1"/>
              <a:gd name="f146" fmla="*/ 11 f130 1"/>
              <a:gd name="f147" fmla="*/ 143 f131 1"/>
              <a:gd name="f148" fmla="*/ 12 f130 1"/>
              <a:gd name="f149" fmla="*/ 200 f131 1"/>
              <a:gd name="f150" fmla="*/ 218 f131 1"/>
              <a:gd name="f151" fmla="*/ 241 f131 1"/>
              <a:gd name="f152" fmla="*/ 62 f130 1"/>
              <a:gd name="f153" fmla="*/ 234 f131 1"/>
              <a:gd name="f154" fmla="*/ 104 f130 1"/>
              <a:gd name="f155" fmla="*/ 235 f131 1"/>
              <a:gd name="f156" fmla="*/ 150 f130 1"/>
              <a:gd name="f157" fmla="*/ 179 f131 1"/>
              <a:gd name="f158" fmla="*/ 228 f130 1"/>
              <a:gd name="f159" fmla="*/ 139 f131 1"/>
              <a:gd name="f160" fmla="*/ 249 f130 1"/>
              <a:gd name="f161" fmla="*/ 110 f131 1"/>
              <a:gd name="f162" fmla="*/ 247 f130 1"/>
              <a:gd name="f163" fmla="*/ 84 f131 1"/>
              <a:gd name="f164" fmla="*/ 232 f130 1"/>
              <a:gd name="f165" fmla="*/ 26 f131 1"/>
              <a:gd name="f166" fmla="*/ 88 f131 1"/>
              <a:gd name="f167" fmla="*/ 221 f130 1"/>
              <a:gd name="f168" fmla="*/ 106 f131 1"/>
              <a:gd name="f169" fmla="*/ 227 f130 1"/>
              <a:gd name="f170" fmla="*/ 145 f131 1"/>
              <a:gd name="f171" fmla="*/ 184 f131 1"/>
              <a:gd name="f172" fmla="*/ 212 f130 1"/>
              <a:gd name="f173" fmla="*/ 221 f131 1"/>
              <a:gd name="f174" fmla="*/ 166 f130 1"/>
              <a:gd name="f175" fmla="*/ 222 f131 1"/>
              <a:gd name="f176" fmla="*/ 107 f130 1"/>
              <a:gd name="f177" fmla="*/ 230 f131 1"/>
              <a:gd name="f178" fmla="*/ 57 f130 1"/>
              <a:gd name="f179" fmla="*/ 39 f130 1"/>
              <a:gd name="f180" fmla="*/ 205 f131 1"/>
              <a:gd name="f181" fmla="*/ 41 f130 1"/>
              <a:gd name="f182" fmla="*/ 135 f131 1"/>
              <a:gd name="f183" fmla="*/ 20 f130 1"/>
              <a:gd name="f184" fmla="*/ 115 f131 1"/>
              <a:gd name="f185" fmla="*/ 22 f130 1"/>
              <a:gd name="f186" fmla="*/ 65 f131 1"/>
              <a:gd name="f187" fmla="*/ 42 f130 1"/>
              <a:gd name="f188" fmla="*/ 35 f131 1"/>
              <a:gd name="f189" fmla="*/ 22 f131 1"/>
              <a:gd name="f190" fmla="*/ 58 f130 1"/>
              <a:gd name="f191" fmla="*/ 29 f131 1"/>
              <a:gd name="f192" fmla="+- f132 0 f1"/>
              <a:gd name="f193" fmla="*/ f135 1 251"/>
              <a:gd name="f194" fmla="*/ f136 1 255"/>
              <a:gd name="f195" fmla="*/ f137 1 251"/>
              <a:gd name="f196" fmla="*/ f138 1 255"/>
              <a:gd name="f197" fmla="*/ f139 1 251"/>
              <a:gd name="f198" fmla="*/ f140 1 255"/>
              <a:gd name="f199" fmla="*/ f141 1 251"/>
              <a:gd name="f200" fmla="*/ f142 1 255"/>
              <a:gd name="f201" fmla="*/ f143 1 251"/>
              <a:gd name="f202" fmla="*/ f144 1 255"/>
              <a:gd name="f203" fmla="*/ f145 1 251"/>
              <a:gd name="f204" fmla="*/ f146 1 255"/>
              <a:gd name="f205" fmla="*/ f147 1 251"/>
              <a:gd name="f206" fmla="*/ f148 1 255"/>
              <a:gd name="f207" fmla="*/ f149 1 251"/>
              <a:gd name="f208" fmla="*/ f150 1 251"/>
              <a:gd name="f209" fmla="*/ f151 1 251"/>
              <a:gd name="f210" fmla="*/ f152 1 255"/>
              <a:gd name="f211" fmla="*/ f153 1 251"/>
              <a:gd name="f212" fmla="*/ f154 1 255"/>
              <a:gd name="f213" fmla="*/ f155 1 251"/>
              <a:gd name="f214" fmla="*/ f156 1 255"/>
              <a:gd name="f215" fmla="*/ f157 1 251"/>
              <a:gd name="f216" fmla="*/ f158 1 255"/>
              <a:gd name="f217" fmla="*/ f159 1 251"/>
              <a:gd name="f218" fmla="*/ f160 1 255"/>
              <a:gd name="f219" fmla="*/ f161 1 251"/>
              <a:gd name="f220" fmla="*/ f162 1 255"/>
              <a:gd name="f221" fmla="*/ f163 1 251"/>
              <a:gd name="f222" fmla="*/ f164 1 255"/>
              <a:gd name="f223" fmla="*/ f165 1 251"/>
              <a:gd name="f224" fmla="*/ f166 1 251"/>
              <a:gd name="f225" fmla="*/ f167 1 255"/>
              <a:gd name="f226" fmla="*/ f168 1 251"/>
              <a:gd name="f227" fmla="*/ f169 1 255"/>
              <a:gd name="f228" fmla="*/ f170 1 251"/>
              <a:gd name="f229" fmla="*/ f171 1 251"/>
              <a:gd name="f230" fmla="*/ f172 1 255"/>
              <a:gd name="f231" fmla="*/ f173 1 251"/>
              <a:gd name="f232" fmla="*/ f174 1 255"/>
              <a:gd name="f233" fmla="*/ f175 1 251"/>
              <a:gd name="f234" fmla="*/ f176 1 255"/>
              <a:gd name="f235" fmla="*/ f177 1 251"/>
              <a:gd name="f236" fmla="*/ f178 1 255"/>
              <a:gd name="f237" fmla="*/ f179 1 255"/>
              <a:gd name="f238" fmla="*/ f180 1 251"/>
              <a:gd name="f239" fmla="*/ f181 1 255"/>
              <a:gd name="f240" fmla="*/ f182 1 251"/>
              <a:gd name="f241" fmla="*/ f183 1 255"/>
              <a:gd name="f242" fmla="*/ f184 1 251"/>
              <a:gd name="f243" fmla="*/ f185 1 255"/>
              <a:gd name="f244" fmla="*/ f186 1 251"/>
              <a:gd name="f245" fmla="*/ f187 1 255"/>
              <a:gd name="f246" fmla="*/ f188 1 251"/>
              <a:gd name="f247" fmla="*/ f189 1 251"/>
              <a:gd name="f248" fmla="*/ f190 1 255"/>
              <a:gd name="f249" fmla="*/ f191 1 251"/>
              <a:gd name="f250" fmla="*/ 0 1 f133"/>
              <a:gd name="f251" fmla="*/ f127 1 f133"/>
              <a:gd name="f252" fmla="*/ 0 1 f134"/>
              <a:gd name="f253" fmla="*/ f128 1 f134"/>
              <a:gd name="f254" fmla="*/ f193 1 f133"/>
              <a:gd name="f255" fmla="*/ f194 1 f134"/>
              <a:gd name="f256" fmla="*/ f195 1 f133"/>
              <a:gd name="f257" fmla="*/ f196 1 f134"/>
              <a:gd name="f258" fmla="*/ f197 1 f133"/>
              <a:gd name="f259" fmla="*/ f198 1 f134"/>
              <a:gd name="f260" fmla="*/ f199 1 f133"/>
              <a:gd name="f261" fmla="*/ f200 1 f134"/>
              <a:gd name="f262" fmla="*/ f201 1 f133"/>
              <a:gd name="f263" fmla="*/ f202 1 f134"/>
              <a:gd name="f264" fmla="*/ f203 1 f133"/>
              <a:gd name="f265" fmla="*/ f204 1 f134"/>
              <a:gd name="f266" fmla="*/ f205 1 f133"/>
              <a:gd name="f267" fmla="*/ f206 1 f134"/>
              <a:gd name="f268" fmla="*/ f207 1 f133"/>
              <a:gd name="f269" fmla="*/ f208 1 f133"/>
              <a:gd name="f270" fmla="*/ f209 1 f133"/>
              <a:gd name="f271" fmla="*/ f210 1 f134"/>
              <a:gd name="f272" fmla="*/ f211 1 f133"/>
              <a:gd name="f273" fmla="*/ f212 1 f134"/>
              <a:gd name="f274" fmla="*/ f213 1 f133"/>
              <a:gd name="f275" fmla="*/ f214 1 f134"/>
              <a:gd name="f276" fmla="*/ f215 1 f133"/>
              <a:gd name="f277" fmla="*/ f216 1 f134"/>
              <a:gd name="f278" fmla="*/ f217 1 f133"/>
              <a:gd name="f279" fmla="*/ f218 1 f134"/>
              <a:gd name="f280" fmla="*/ f219 1 f133"/>
              <a:gd name="f281" fmla="*/ f220 1 f134"/>
              <a:gd name="f282" fmla="*/ f221 1 f133"/>
              <a:gd name="f283" fmla="*/ f222 1 f134"/>
              <a:gd name="f284" fmla="*/ f223 1 f133"/>
              <a:gd name="f285" fmla="*/ f224 1 f133"/>
              <a:gd name="f286" fmla="*/ f225 1 f134"/>
              <a:gd name="f287" fmla="*/ f226 1 f133"/>
              <a:gd name="f288" fmla="*/ f227 1 f134"/>
              <a:gd name="f289" fmla="*/ f228 1 f133"/>
              <a:gd name="f290" fmla="*/ f229 1 f133"/>
              <a:gd name="f291" fmla="*/ f230 1 f134"/>
              <a:gd name="f292" fmla="*/ f231 1 f133"/>
              <a:gd name="f293" fmla="*/ f232 1 f134"/>
              <a:gd name="f294" fmla="*/ f233 1 f133"/>
              <a:gd name="f295" fmla="*/ f234 1 f134"/>
              <a:gd name="f296" fmla="*/ f235 1 f133"/>
              <a:gd name="f297" fmla="*/ f236 1 f134"/>
              <a:gd name="f298" fmla="*/ f237 1 f134"/>
              <a:gd name="f299" fmla="*/ f238 1 f133"/>
              <a:gd name="f300" fmla="*/ f239 1 f134"/>
              <a:gd name="f301" fmla="*/ f240 1 f133"/>
              <a:gd name="f302" fmla="*/ f241 1 f134"/>
              <a:gd name="f303" fmla="*/ f242 1 f133"/>
              <a:gd name="f304" fmla="*/ f243 1 f134"/>
              <a:gd name="f305" fmla="*/ f244 1 f133"/>
              <a:gd name="f306" fmla="*/ f245 1 f134"/>
              <a:gd name="f307" fmla="*/ f246 1 f133"/>
              <a:gd name="f308" fmla="*/ f247 1 f133"/>
              <a:gd name="f309" fmla="*/ f248 1 f134"/>
              <a:gd name="f310" fmla="*/ f249 1 f133"/>
              <a:gd name="f311" fmla="*/ f250 f124 1"/>
              <a:gd name="f312" fmla="*/ f251 f124 1"/>
              <a:gd name="f313" fmla="*/ f253 f125 1"/>
              <a:gd name="f314" fmla="*/ f252 f125 1"/>
              <a:gd name="f315" fmla="*/ f254 f124 1"/>
              <a:gd name="f316" fmla="*/ f255 f125 1"/>
              <a:gd name="f317" fmla="*/ f256 f124 1"/>
              <a:gd name="f318" fmla="*/ f257 f125 1"/>
              <a:gd name="f319" fmla="*/ f258 f124 1"/>
              <a:gd name="f320" fmla="*/ f259 f125 1"/>
              <a:gd name="f321" fmla="*/ f260 f124 1"/>
              <a:gd name="f322" fmla="*/ f261 f125 1"/>
              <a:gd name="f323" fmla="*/ f262 f124 1"/>
              <a:gd name="f324" fmla="*/ f263 f125 1"/>
              <a:gd name="f325" fmla="*/ f264 f124 1"/>
              <a:gd name="f326" fmla="*/ f265 f125 1"/>
              <a:gd name="f327" fmla="*/ f266 f124 1"/>
              <a:gd name="f328" fmla="*/ f267 f125 1"/>
              <a:gd name="f329" fmla="*/ f268 f124 1"/>
              <a:gd name="f330" fmla="*/ f269 f124 1"/>
              <a:gd name="f331" fmla="*/ f270 f124 1"/>
              <a:gd name="f332" fmla="*/ f271 f125 1"/>
              <a:gd name="f333" fmla="*/ f272 f124 1"/>
              <a:gd name="f334" fmla="*/ f273 f125 1"/>
              <a:gd name="f335" fmla="*/ f274 f124 1"/>
              <a:gd name="f336" fmla="*/ f275 f125 1"/>
              <a:gd name="f337" fmla="*/ f276 f124 1"/>
              <a:gd name="f338" fmla="*/ f277 f125 1"/>
              <a:gd name="f339" fmla="*/ f278 f124 1"/>
              <a:gd name="f340" fmla="*/ f279 f125 1"/>
              <a:gd name="f341" fmla="*/ f280 f124 1"/>
              <a:gd name="f342" fmla="*/ f281 f125 1"/>
              <a:gd name="f343" fmla="*/ f282 f124 1"/>
              <a:gd name="f344" fmla="*/ f283 f125 1"/>
              <a:gd name="f345" fmla="*/ f284 f124 1"/>
              <a:gd name="f346" fmla="*/ f285 f124 1"/>
              <a:gd name="f347" fmla="*/ f286 f125 1"/>
              <a:gd name="f348" fmla="*/ f287 f124 1"/>
              <a:gd name="f349" fmla="*/ f288 f125 1"/>
              <a:gd name="f350" fmla="*/ f289 f124 1"/>
              <a:gd name="f351" fmla="*/ f290 f124 1"/>
              <a:gd name="f352" fmla="*/ f291 f125 1"/>
              <a:gd name="f353" fmla="*/ f292 f124 1"/>
              <a:gd name="f354" fmla="*/ f293 f125 1"/>
              <a:gd name="f355" fmla="*/ f294 f124 1"/>
              <a:gd name="f356" fmla="*/ f295 f125 1"/>
              <a:gd name="f357" fmla="*/ f296 f124 1"/>
              <a:gd name="f358" fmla="*/ f297 f125 1"/>
              <a:gd name="f359" fmla="*/ f298 f125 1"/>
              <a:gd name="f360" fmla="*/ f299 f124 1"/>
              <a:gd name="f361" fmla="*/ f300 f125 1"/>
              <a:gd name="f362" fmla="*/ f301 f124 1"/>
              <a:gd name="f363" fmla="*/ f302 f125 1"/>
              <a:gd name="f364" fmla="*/ f303 f124 1"/>
              <a:gd name="f365" fmla="*/ f304 f125 1"/>
              <a:gd name="f366" fmla="*/ f305 f124 1"/>
              <a:gd name="f367" fmla="*/ f306 f125 1"/>
              <a:gd name="f368" fmla="*/ f307 f124 1"/>
              <a:gd name="f369" fmla="*/ f308 f124 1"/>
              <a:gd name="f370" fmla="*/ f309 f125 1"/>
              <a:gd name="f371" fmla="*/ f310 f124 1"/>
            </a:gdLst>
            <a:ahLst/>
            <a:cxnLst>
              <a:cxn ang="3cd4">
                <a:pos x="hc" y="t"/>
              </a:cxn>
              <a:cxn ang="0">
                <a:pos x="r" y="vc"/>
              </a:cxn>
              <a:cxn ang="cd4">
                <a:pos x="hc" y="b"/>
              </a:cxn>
              <a:cxn ang="cd2">
                <a:pos x="l" y="vc"/>
              </a:cxn>
              <a:cxn ang="f192">
                <a:pos x="f315" y="f316"/>
              </a:cxn>
              <a:cxn ang="f192">
                <a:pos x="f317" y="f318"/>
              </a:cxn>
              <a:cxn ang="f192">
                <a:pos x="f319" y="f320"/>
              </a:cxn>
              <a:cxn ang="f192">
                <a:pos x="f321" y="f322"/>
              </a:cxn>
              <a:cxn ang="f192">
                <a:pos x="f323" y="f324"/>
              </a:cxn>
              <a:cxn ang="f192">
                <a:pos x="f325" y="f326"/>
              </a:cxn>
              <a:cxn ang="f192">
                <a:pos x="f327" y="f328"/>
              </a:cxn>
              <a:cxn ang="f192">
                <a:pos x="f329" y="f324"/>
              </a:cxn>
              <a:cxn ang="f192">
                <a:pos x="f330" y="f322"/>
              </a:cxn>
              <a:cxn ang="f192">
                <a:pos x="f331" y="f332"/>
              </a:cxn>
              <a:cxn ang="f192">
                <a:pos x="f333" y="f334"/>
              </a:cxn>
              <a:cxn ang="f192">
                <a:pos x="f335" y="f336"/>
              </a:cxn>
              <a:cxn ang="f192">
                <a:pos x="f337" y="f338"/>
              </a:cxn>
              <a:cxn ang="f192">
                <a:pos x="f339" y="f340"/>
              </a:cxn>
              <a:cxn ang="f192">
                <a:pos x="f341" y="f342"/>
              </a:cxn>
              <a:cxn ang="f192">
                <a:pos x="f343" y="f344"/>
              </a:cxn>
              <a:cxn ang="f192">
                <a:pos x="f315" y="f316"/>
              </a:cxn>
              <a:cxn ang="f192">
                <a:pos x="f345" y="f316"/>
              </a:cxn>
              <a:cxn ang="f192">
                <a:pos x="f346" y="f347"/>
              </a:cxn>
              <a:cxn ang="f192">
                <a:pos x="f348" y="f349"/>
              </a:cxn>
              <a:cxn ang="f192">
                <a:pos x="f350" y="f349"/>
              </a:cxn>
              <a:cxn ang="f192">
                <a:pos x="f351" y="f352"/>
              </a:cxn>
              <a:cxn ang="f192">
                <a:pos x="f353" y="f354"/>
              </a:cxn>
              <a:cxn ang="f192">
                <a:pos x="f355" y="f356"/>
              </a:cxn>
              <a:cxn ang="f192">
                <a:pos x="f357" y="f358"/>
              </a:cxn>
              <a:cxn ang="f192">
                <a:pos x="f330" y="f359"/>
              </a:cxn>
              <a:cxn ang="f192">
                <a:pos x="f360" y="f361"/>
              </a:cxn>
              <a:cxn ang="f192">
                <a:pos x="f362" y="f363"/>
              </a:cxn>
              <a:cxn ang="f192">
                <a:pos x="f364" y="f365"/>
              </a:cxn>
              <a:cxn ang="f192">
                <a:pos x="f366" y="f367"/>
              </a:cxn>
              <a:cxn ang="f192">
                <a:pos x="f368" y="f359"/>
              </a:cxn>
              <a:cxn ang="f192">
                <a:pos x="f369" y="f370"/>
              </a:cxn>
              <a:cxn ang="f192">
                <a:pos x="f371" y="f334"/>
              </a:cxn>
              <a:cxn ang="f192">
                <a:pos x="f345" y="f316"/>
              </a:cxn>
            </a:cxnLst>
            <a:rect l="f311" t="f314" r="f312" b="f313"/>
            <a:pathLst>
              <a:path w="251" h="255">
                <a:moveTo>
                  <a:pt x="f8" y="f9"/>
                </a:moveTo>
                <a:cubicBezTo>
                  <a:pt x="f10" y="f11"/>
                  <a:pt x="f10" y="f12"/>
                  <a:pt x="f13" y="f14"/>
                </a:cubicBezTo>
                <a:cubicBezTo>
                  <a:pt x="f15" y="f16"/>
                  <a:pt x="f17" y="f18"/>
                  <a:pt x="f19" y="f20"/>
                </a:cubicBezTo>
                <a:cubicBezTo>
                  <a:pt x="f5" y="f21"/>
                  <a:pt x="f22" y="f23"/>
                  <a:pt x="f24" y="f25"/>
                </a:cubicBezTo>
                <a:cubicBezTo>
                  <a:pt x="f26" y="f25"/>
                  <a:pt x="f27" y="f28"/>
                  <a:pt x="f29" y="f30"/>
                </a:cubicBezTo>
                <a:cubicBezTo>
                  <a:pt x="f31" y="f32"/>
                  <a:pt x="f33" y="f30"/>
                  <a:pt x="f34" y="f35"/>
                </a:cubicBezTo>
                <a:cubicBezTo>
                  <a:pt x="f36" y="f5"/>
                  <a:pt x="f9" y="f5"/>
                  <a:pt x="f37" y="f38"/>
                </a:cubicBezTo>
                <a:cubicBezTo>
                  <a:pt x="f39" y="f30"/>
                  <a:pt x="f40" y="f41"/>
                  <a:pt x="f42" y="f30"/>
                </a:cubicBezTo>
                <a:cubicBezTo>
                  <a:pt x="f43" y="f30"/>
                  <a:pt x="f44" y="f25"/>
                  <a:pt x="f45" y="f25"/>
                </a:cubicBezTo>
                <a:cubicBezTo>
                  <a:pt x="f46" y="f23"/>
                  <a:pt x="f6" y="f21"/>
                  <a:pt x="f47" y="f48"/>
                </a:cubicBezTo>
                <a:cubicBezTo>
                  <a:pt x="f49" y="f50"/>
                  <a:pt x="f51" y="f52"/>
                  <a:pt x="f53" y="f54"/>
                </a:cubicBezTo>
                <a:cubicBezTo>
                  <a:pt x="f55" y="f56"/>
                  <a:pt x="f55" y="f57"/>
                  <a:pt x="f58" y="f59"/>
                </a:cubicBezTo>
                <a:cubicBezTo>
                  <a:pt x="f53" y="f60"/>
                  <a:pt x="f61" y="f62"/>
                  <a:pt x="f40" y="f63"/>
                </a:cubicBezTo>
                <a:cubicBezTo>
                  <a:pt x="f64" y="f49"/>
                  <a:pt x="f65" y="f47"/>
                  <a:pt x="f66" y="f67"/>
                </a:cubicBezTo>
                <a:cubicBezTo>
                  <a:pt x="f68" y="f7"/>
                  <a:pt x="f56" y="f69"/>
                  <a:pt x="f14" y="f70"/>
                </a:cubicBezTo>
                <a:cubicBezTo>
                  <a:pt x="f71" y="f72"/>
                  <a:pt x="f16" y="f58"/>
                  <a:pt x="f73" y="f51"/>
                </a:cubicBezTo>
                <a:cubicBezTo>
                  <a:pt x="f74" y="f44"/>
                  <a:pt x="f10" y="f75"/>
                  <a:pt x="f8" y="f9"/>
                </a:cubicBezTo>
                <a:close/>
                <a:moveTo>
                  <a:pt x="f23" y="f9"/>
                </a:moveTo>
                <a:cubicBezTo>
                  <a:pt x="f23" y="f76"/>
                  <a:pt x="f77" y="f78"/>
                  <a:pt x="f79" y="f80"/>
                </a:cubicBezTo>
                <a:cubicBezTo>
                  <a:pt x="f81" y="f82"/>
                  <a:pt x="f83" y="f84"/>
                  <a:pt x="f85" y="f86"/>
                </a:cubicBezTo>
                <a:cubicBezTo>
                  <a:pt x="f56" y="f53"/>
                  <a:pt x="f87" y="f53"/>
                  <a:pt x="f88" y="f86"/>
                </a:cubicBezTo>
                <a:cubicBezTo>
                  <a:pt x="f89" y="f90"/>
                  <a:pt x="f91" y="f45"/>
                  <a:pt x="f92" y="f44"/>
                </a:cubicBezTo>
                <a:cubicBezTo>
                  <a:pt x="f93" y="f78"/>
                  <a:pt x="f45" y="f60"/>
                  <a:pt x="f80" y="f94"/>
                </a:cubicBezTo>
                <a:cubicBezTo>
                  <a:pt x="f82" y="f95"/>
                  <a:pt x="f96" y="f97"/>
                  <a:pt x="f90" y="f98"/>
                </a:cubicBezTo>
                <a:cubicBezTo>
                  <a:pt x="f99" y="f52"/>
                  <a:pt x="f99" y="f100"/>
                  <a:pt x="f101" y="f102"/>
                </a:cubicBezTo>
                <a:cubicBezTo>
                  <a:pt x="f55" y="f29"/>
                  <a:pt x="f101" y="f103"/>
                  <a:pt x="f45" y="f103"/>
                </a:cubicBezTo>
                <a:cubicBezTo>
                  <a:pt x="f104" y="f103"/>
                  <a:pt x="f105" y="f77"/>
                  <a:pt x="f93" y="f106"/>
                </a:cubicBezTo>
                <a:cubicBezTo>
                  <a:pt x="f107" y="f108"/>
                  <a:pt x="f109" y="f106"/>
                  <a:pt x="f57" y="f17"/>
                </a:cubicBezTo>
                <a:cubicBezTo>
                  <a:pt x="f110" y="f38"/>
                  <a:pt x="f111" y="f10"/>
                  <a:pt x="f112" y="f113"/>
                </a:cubicBezTo>
                <a:cubicBezTo>
                  <a:pt x="f114" y="f115"/>
                  <a:pt x="f73" y="f27"/>
                  <a:pt x="f116" y="f27"/>
                </a:cubicBezTo>
                <a:cubicBezTo>
                  <a:pt x="f117" y="f27"/>
                  <a:pt x="f21" y="f77"/>
                  <a:pt x="f118" y="f103"/>
                </a:cubicBezTo>
                <a:cubicBezTo>
                  <a:pt x="f119" y="f26"/>
                  <a:pt x="f10" y="f29"/>
                  <a:pt x="f113" y="f120"/>
                </a:cubicBezTo>
                <a:cubicBezTo>
                  <a:pt x="f41" y="f100"/>
                  <a:pt x="f32" y="f79"/>
                  <a:pt x="f30" y="f54"/>
                </a:cubicBezTo>
                <a:cubicBezTo>
                  <a:pt x="f28" y="f121"/>
                  <a:pt x="f25" y="f122"/>
                  <a:pt x="f23"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1">
            <a:extLst>
              <a:ext uri="{FF2B5EF4-FFF2-40B4-BE49-F238E27FC236}">
                <a16:creationId xmlns:a16="http://schemas.microsoft.com/office/drawing/2014/main" id="{54F7F4E4-7626-47D3-B63F-02368521977B}"/>
              </a:ext>
            </a:extLst>
          </p:cNvPr>
          <p:cNvSpPr/>
          <p:nvPr/>
        </p:nvSpPr>
        <p:spPr>
          <a:xfrm>
            <a:off x="3519489" y="1217615"/>
            <a:ext cx="711202" cy="730248"/>
          </a:xfrm>
          <a:custGeom>
            <a:avLst/>
            <a:gdLst>
              <a:gd name="f0" fmla="val 10800000"/>
              <a:gd name="f1" fmla="val 5400000"/>
              <a:gd name="f2" fmla="val 180"/>
              <a:gd name="f3" fmla="val w"/>
              <a:gd name="f4" fmla="val h"/>
              <a:gd name="f5" fmla="val 0"/>
              <a:gd name="f6" fmla="val 189"/>
              <a:gd name="f7" fmla="val 194"/>
              <a:gd name="f8" fmla="val 94"/>
              <a:gd name="f9" fmla="val 80"/>
              <a:gd name="f10" fmla="val 188"/>
              <a:gd name="f11" fmla="val 67"/>
              <a:gd name="f12" fmla="val 182"/>
              <a:gd name="f13" fmla="val 53"/>
              <a:gd name="f14" fmla="val 177"/>
              <a:gd name="f15" fmla="val 24"/>
              <a:gd name="f16" fmla="val 169"/>
              <a:gd name="f17" fmla="val 9"/>
              <a:gd name="f18" fmla="val 150"/>
              <a:gd name="f19" fmla="val 8"/>
              <a:gd name="f20" fmla="val 120"/>
              <a:gd name="f21" fmla="val 106"/>
              <a:gd name="f22" fmla="val 7"/>
              <a:gd name="f23" fmla="val 91"/>
              <a:gd name="f24" fmla="val 10"/>
              <a:gd name="f25" fmla="val 76"/>
              <a:gd name="f26" fmla="val 13"/>
              <a:gd name="f27" fmla="val 58"/>
              <a:gd name="f28" fmla="val 11"/>
              <a:gd name="f29" fmla="val 41"/>
              <a:gd name="f30" fmla="val 23"/>
              <a:gd name="f31" fmla="val 35"/>
              <a:gd name="f32" fmla="val 28"/>
              <a:gd name="f33" fmla="val 27"/>
              <a:gd name="f34" fmla="val 93"/>
              <a:gd name="f35" fmla="val 119"/>
              <a:gd name="f36" fmla="val 25"/>
              <a:gd name="f37" fmla="val 29"/>
              <a:gd name="f38" fmla="val 22"/>
              <a:gd name="f39" fmla="val 171"/>
              <a:gd name="f40" fmla="val 44"/>
              <a:gd name="f41" fmla="val 176"/>
              <a:gd name="f42" fmla="val 179"/>
              <a:gd name="f43" fmla="val 89"/>
              <a:gd name="f44" fmla="val 99"/>
              <a:gd name="f45" fmla="val 104"/>
              <a:gd name="f46" fmla="val 152"/>
              <a:gd name="f47" fmla="val 164"/>
              <a:gd name="f48" fmla="val 125"/>
              <a:gd name="f49" fmla="val 181"/>
              <a:gd name="f50" fmla="val 114"/>
              <a:gd name="f51" fmla="val 184"/>
              <a:gd name="f52" fmla="val 190"/>
              <a:gd name="f53" fmla="+- 0 0 -90"/>
              <a:gd name="f54" fmla="*/ f3 1 189"/>
              <a:gd name="f55" fmla="*/ f4 1 194"/>
              <a:gd name="f56" fmla="val f5"/>
              <a:gd name="f57" fmla="val f6"/>
              <a:gd name="f58" fmla="val f7"/>
              <a:gd name="f59" fmla="*/ f53 f0 1"/>
              <a:gd name="f60" fmla="+- f58 0 f56"/>
              <a:gd name="f61" fmla="+- f57 0 f56"/>
              <a:gd name="f62" fmla="*/ f59 1 f2"/>
              <a:gd name="f63" fmla="*/ f61 1 189"/>
              <a:gd name="f64" fmla="*/ f60 1 194"/>
              <a:gd name="f65" fmla="*/ 94 f61 1"/>
              <a:gd name="f66" fmla="*/ 194 f60 1"/>
              <a:gd name="f67" fmla="*/ 53 f61 1"/>
              <a:gd name="f68" fmla="*/ 177 f60 1"/>
              <a:gd name="f69" fmla="*/ 8 f61 1"/>
              <a:gd name="f70" fmla="*/ 120 f60 1"/>
              <a:gd name="f71" fmla="*/ 10 f61 1"/>
              <a:gd name="f72" fmla="*/ 76 f60 1"/>
              <a:gd name="f73" fmla="*/ 0 f61 1"/>
              <a:gd name="f74" fmla="*/ 23 f60 1"/>
              <a:gd name="f75" fmla="*/ 93 f61 1"/>
              <a:gd name="f76" fmla="*/ 0 f60 1"/>
              <a:gd name="f77" fmla="*/ 189 f61 1"/>
              <a:gd name="f78" fmla="*/ 22 f60 1"/>
              <a:gd name="f79" fmla="*/ 179 f61 1"/>
              <a:gd name="f80" fmla="*/ 89 f60 1"/>
              <a:gd name="f81" fmla="*/ 180 f61 1"/>
              <a:gd name="f82" fmla="*/ 104 f60 1"/>
              <a:gd name="f83" fmla="*/ 125 f61 1"/>
              <a:gd name="f84" fmla="*/ 181 f60 1"/>
              <a:gd name="f85" fmla="+- f62 0 f1"/>
              <a:gd name="f86" fmla="*/ f65 1 189"/>
              <a:gd name="f87" fmla="*/ f66 1 194"/>
              <a:gd name="f88" fmla="*/ f67 1 189"/>
              <a:gd name="f89" fmla="*/ f68 1 194"/>
              <a:gd name="f90" fmla="*/ f69 1 189"/>
              <a:gd name="f91" fmla="*/ f70 1 194"/>
              <a:gd name="f92" fmla="*/ f71 1 189"/>
              <a:gd name="f93" fmla="*/ f72 1 194"/>
              <a:gd name="f94" fmla="*/ f73 1 189"/>
              <a:gd name="f95" fmla="*/ f74 1 194"/>
              <a:gd name="f96" fmla="*/ f75 1 189"/>
              <a:gd name="f97" fmla="*/ f76 1 194"/>
              <a:gd name="f98" fmla="*/ f77 1 189"/>
              <a:gd name="f99" fmla="*/ f78 1 194"/>
              <a:gd name="f100" fmla="*/ f79 1 189"/>
              <a:gd name="f101" fmla="*/ f80 1 194"/>
              <a:gd name="f102" fmla="*/ f81 1 189"/>
              <a:gd name="f103" fmla="*/ f82 1 194"/>
              <a:gd name="f104" fmla="*/ f83 1 189"/>
              <a:gd name="f105" fmla="*/ f84 1 194"/>
              <a:gd name="f106" fmla="*/ 0 1 f63"/>
              <a:gd name="f107" fmla="*/ f57 1 f63"/>
              <a:gd name="f108" fmla="*/ 0 1 f64"/>
              <a:gd name="f109" fmla="*/ f58 1 f64"/>
              <a:gd name="f110" fmla="*/ f86 1 f63"/>
              <a:gd name="f111" fmla="*/ f87 1 f64"/>
              <a:gd name="f112" fmla="*/ f88 1 f63"/>
              <a:gd name="f113" fmla="*/ f89 1 f64"/>
              <a:gd name="f114" fmla="*/ f90 1 f63"/>
              <a:gd name="f115" fmla="*/ f91 1 f64"/>
              <a:gd name="f116" fmla="*/ f92 1 f63"/>
              <a:gd name="f117" fmla="*/ f93 1 f64"/>
              <a:gd name="f118" fmla="*/ f94 1 f63"/>
              <a:gd name="f119" fmla="*/ f95 1 f64"/>
              <a:gd name="f120" fmla="*/ f96 1 f63"/>
              <a:gd name="f121" fmla="*/ f97 1 f64"/>
              <a:gd name="f122" fmla="*/ f98 1 f63"/>
              <a:gd name="f123" fmla="*/ f99 1 f64"/>
              <a:gd name="f124" fmla="*/ f100 1 f63"/>
              <a:gd name="f125" fmla="*/ f101 1 f64"/>
              <a:gd name="f126" fmla="*/ f102 1 f63"/>
              <a:gd name="f127" fmla="*/ f103 1 f64"/>
              <a:gd name="f128" fmla="*/ f104 1 f63"/>
              <a:gd name="f129" fmla="*/ f105 1 f64"/>
              <a:gd name="f130" fmla="*/ f106 f54 1"/>
              <a:gd name="f131" fmla="*/ f107 f54 1"/>
              <a:gd name="f132" fmla="*/ f109 f55 1"/>
              <a:gd name="f133" fmla="*/ f108 f55 1"/>
              <a:gd name="f134" fmla="*/ f110 f54 1"/>
              <a:gd name="f135" fmla="*/ f111 f55 1"/>
              <a:gd name="f136" fmla="*/ f112 f54 1"/>
              <a:gd name="f137" fmla="*/ f113 f55 1"/>
              <a:gd name="f138" fmla="*/ f114 f54 1"/>
              <a:gd name="f139" fmla="*/ f115 f55 1"/>
              <a:gd name="f140" fmla="*/ f116 f54 1"/>
              <a:gd name="f141" fmla="*/ f117 f55 1"/>
              <a:gd name="f142" fmla="*/ f118 f54 1"/>
              <a:gd name="f143" fmla="*/ f119 f55 1"/>
              <a:gd name="f144" fmla="*/ f120 f54 1"/>
              <a:gd name="f145" fmla="*/ f121 f55 1"/>
              <a:gd name="f146" fmla="*/ f122 f54 1"/>
              <a:gd name="f147" fmla="*/ f123 f55 1"/>
              <a:gd name="f148" fmla="*/ f124 f54 1"/>
              <a:gd name="f149" fmla="*/ f125 f55 1"/>
              <a:gd name="f150" fmla="*/ f126 f54 1"/>
              <a:gd name="f151" fmla="*/ f127 f55 1"/>
              <a:gd name="f152" fmla="*/ f128 f54 1"/>
              <a:gd name="f153" fmla="*/ f129 f55 1"/>
            </a:gdLst>
            <a:ahLst/>
            <a:cxnLst>
              <a:cxn ang="3cd4">
                <a:pos x="hc" y="t"/>
              </a:cxn>
              <a:cxn ang="0">
                <a:pos x="r" y="vc"/>
              </a:cxn>
              <a:cxn ang="cd4">
                <a:pos x="hc" y="b"/>
              </a:cxn>
              <a:cxn ang="cd2">
                <a:pos x="l" y="vc"/>
              </a:cxn>
              <a:cxn ang="f85">
                <a:pos x="f134" y="f135"/>
              </a:cxn>
              <a:cxn ang="f85">
                <a:pos x="f136" y="f137"/>
              </a:cxn>
              <a:cxn ang="f85">
                <a:pos x="f138" y="f139"/>
              </a:cxn>
              <a:cxn ang="f85">
                <a:pos x="f140" y="f141"/>
              </a:cxn>
              <a:cxn ang="f85">
                <a:pos x="f142" y="f143"/>
              </a:cxn>
              <a:cxn ang="f85">
                <a:pos x="f144" y="f145"/>
              </a:cxn>
              <a:cxn ang="f85">
                <a:pos x="f146" y="f147"/>
              </a:cxn>
              <a:cxn ang="f85">
                <a:pos x="f148" y="f149"/>
              </a:cxn>
              <a:cxn ang="f85">
                <a:pos x="f150" y="f151"/>
              </a:cxn>
              <a:cxn ang="f85">
                <a:pos x="f152" y="f153"/>
              </a:cxn>
              <a:cxn ang="f85">
                <a:pos x="f134" y="f135"/>
              </a:cxn>
            </a:cxnLst>
            <a:rect l="f130" t="f133" r="f131" b="f132"/>
            <a:pathLst>
              <a:path w="189" h="194">
                <a:moveTo>
                  <a:pt x="f8" y="f7"/>
                </a:moveTo>
                <a:cubicBezTo>
                  <a:pt x="f9" y="f10"/>
                  <a:pt x="f11" y="f12"/>
                  <a:pt x="f13" y="f14"/>
                </a:cubicBezTo>
                <a:cubicBezTo>
                  <a:pt x="f15" y="f16"/>
                  <a:pt x="f17" y="f18"/>
                  <a:pt x="f19" y="f20"/>
                </a:cubicBezTo>
                <a:cubicBezTo>
                  <a:pt x="f19" y="f21"/>
                  <a:pt x="f22" y="f23"/>
                  <a:pt x="f24" y="f25"/>
                </a:cubicBezTo>
                <a:cubicBezTo>
                  <a:pt x="f26" y="f27"/>
                  <a:pt x="f28" y="f29"/>
                  <a:pt x="f5" y="f30"/>
                </a:cubicBezTo>
                <a:cubicBezTo>
                  <a:pt x="f31" y="f32"/>
                  <a:pt x="f11" y="f33"/>
                  <a:pt x="f34" y="f5"/>
                </a:cubicBezTo>
                <a:cubicBezTo>
                  <a:pt x="f35" y="f36"/>
                  <a:pt x="f18" y="f37"/>
                  <a:pt x="f6" y="f38"/>
                </a:cubicBezTo>
                <a:cubicBezTo>
                  <a:pt x="f39" y="f40"/>
                  <a:pt x="f41" y="f11"/>
                  <a:pt x="f42" y="f43"/>
                </a:cubicBezTo>
                <a:cubicBezTo>
                  <a:pt x="f2" y="f8"/>
                  <a:pt x="f42" y="f44"/>
                  <a:pt x="f2" y="f45"/>
                </a:cubicBezTo>
                <a:cubicBezTo>
                  <a:pt x="f2" y="f46"/>
                  <a:pt x="f39" y="f47"/>
                  <a:pt x="f48" y="f49"/>
                </a:cubicBezTo>
                <a:cubicBezTo>
                  <a:pt x="f50" y="f51"/>
                  <a:pt x="f45" y="f52"/>
                  <a:pt x="f8"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name="Slide237">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EE7BD63-B165-48C6-81C0-1325B2CB19DA}"/>
              </a:ext>
            </a:extLst>
          </p:cNvPr>
          <p:cNvSpPr/>
          <p:nvPr/>
        </p:nvSpPr>
        <p:spPr>
          <a:xfrm>
            <a:off x="4584051" y="1119243"/>
            <a:ext cx="392323" cy="393484"/>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3" name="Isosceles Triangle 51">
            <a:extLst>
              <a:ext uri="{FF2B5EF4-FFF2-40B4-BE49-F238E27FC236}">
                <a16:creationId xmlns:a16="http://schemas.microsoft.com/office/drawing/2014/main" id="{2F7D77AC-6A3C-414C-A71D-A384616D0DFA}"/>
              </a:ext>
            </a:extLst>
          </p:cNvPr>
          <p:cNvSpPr/>
          <p:nvPr/>
        </p:nvSpPr>
        <p:spPr>
          <a:xfrm>
            <a:off x="3955045" y="1172132"/>
            <a:ext cx="392323" cy="287688"/>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4" name="Isosceles Triangle 57">
            <a:extLst>
              <a:ext uri="{FF2B5EF4-FFF2-40B4-BE49-F238E27FC236}">
                <a16:creationId xmlns:a16="http://schemas.microsoft.com/office/drawing/2014/main" id="{7573F311-15D4-4999-9F18-C8700DE0A1C0}"/>
              </a:ext>
            </a:extLst>
          </p:cNvPr>
          <p:cNvSpPr/>
          <p:nvPr/>
        </p:nvSpPr>
        <p:spPr>
          <a:xfrm>
            <a:off x="4585615" y="3390083"/>
            <a:ext cx="234827" cy="530882"/>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2374775 f69 1"/>
              <a:gd name="f76" fmla="*/ 198001 f70 1"/>
              <a:gd name="f77" fmla="*/ 1 f70 1"/>
              <a:gd name="f78" fmla="*/ 3166775 f69 1"/>
              <a:gd name="f79" fmla="*/ 1346449 f70 1"/>
              <a:gd name="f80" fmla="*/ 755186 f70 1"/>
              <a:gd name="f81" fmla="*/ 0 f69 1"/>
              <a:gd name="f82" fmla="*/ 734449 f70 1"/>
              <a:gd name="f83" fmla="*/ 1231644 f69 1"/>
              <a:gd name="f84" fmla="*/ 853246 f70 1"/>
              <a:gd name="f85" fmla="*/ 1400264 f69 1"/>
              <a:gd name="f86" fmla="*/ 673226 f70 1"/>
              <a:gd name="f87" fmla="*/ 1580284 f69 1"/>
              <a:gd name="f88" fmla="*/ 493206 f70 1"/>
              <a:gd name="f89" fmla="*/ 612000 f70 1"/>
              <a:gd name="f90" fmla="*/ 1231645 f69 1"/>
              <a:gd name="f91" fmla="*/ 591263 f70 1"/>
              <a:gd name="f92" fmla="*/ 10368 f69 1"/>
              <a:gd name="f93" fmla="*/ 2939 f70 1"/>
              <a:gd name="f94" fmla="*/ 1491744 f69 1"/>
              <a:gd name="f95" fmla="*/ 0 f70 1"/>
              <a:gd name="f96" fmla="*/ 2009 f70 1"/>
              <a:gd name="f97" fmla="*/ 1494147 f69 1"/>
              <a:gd name="f98" fmla="*/ 1499342 f69 1"/>
              <a:gd name="f99" fmla="*/ 6353 f70 1"/>
              <a:gd name="f100" fmla="*/ 273414 f70 1"/>
              <a:gd name="f101" fmla="*/ 2293171 f69 1"/>
              <a:gd name="f102" fmla="*/ 1091887 f70 1"/>
              <a:gd name="f103" fmla="*/ 2283744 f69 1"/>
              <a:gd name="f104" fmla="*/ 1340768 f70 1"/>
              <a:gd name="f105" fmla="*/ 1344512 f70 1"/>
              <a:gd name="f106" fmla="*/ 1494334 f69 1"/>
              <a:gd name="f107" fmla="*/ 1346448 f70 1"/>
              <a:gd name="f108" fmla="*/ 1343510 f70 1"/>
              <a:gd name="f109" fmla="*/ f71 1 f2"/>
              <a:gd name="f110" fmla="*/ f74 1 1346449"/>
              <a:gd name="f111" fmla="*/ f75 1 3166775"/>
              <a:gd name="f112" fmla="*/ f76 1 1346449"/>
              <a:gd name="f113" fmla="*/ f77 1 1346449"/>
              <a:gd name="f114" fmla="*/ f78 1 3166775"/>
              <a:gd name="f115" fmla="*/ f79 1 1346449"/>
              <a:gd name="f116" fmla="*/ f80 1 1346449"/>
              <a:gd name="f117" fmla="*/ f81 1 3166775"/>
              <a:gd name="f118" fmla="*/ f82 1 1346449"/>
              <a:gd name="f119" fmla="*/ f83 1 3166775"/>
              <a:gd name="f120" fmla="*/ f84 1 1346449"/>
              <a:gd name="f121" fmla="*/ f85 1 3166775"/>
              <a:gd name="f122" fmla="*/ f86 1 1346449"/>
              <a:gd name="f123" fmla="*/ f87 1 3166775"/>
              <a:gd name="f124" fmla="*/ f88 1 1346449"/>
              <a:gd name="f125" fmla="*/ f89 1 1346449"/>
              <a:gd name="f126" fmla="*/ f90 1 3166775"/>
              <a:gd name="f127" fmla="*/ f91 1 1346449"/>
              <a:gd name="f128" fmla="*/ f92 1 3166775"/>
              <a:gd name="f129" fmla="*/ f93 1 1346449"/>
              <a:gd name="f130" fmla="*/ f94 1 3166775"/>
              <a:gd name="f131" fmla="*/ f95 1 1346449"/>
              <a:gd name="f132" fmla="*/ f96 1 1346449"/>
              <a:gd name="f133" fmla="*/ f97 1 3166775"/>
              <a:gd name="f134" fmla="*/ f98 1 3166775"/>
              <a:gd name="f135" fmla="*/ f99 1 1346449"/>
              <a:gd name="f136" fmla="*/ f100 1 1346449"/>
              <a:gd name="f137" fmla="*/ f101 1 3166775"/>
              <a:gd name="f138" fmla="*/ f102 1 1346449"/>
              <a:gd name="f139" fmla="*/ f103 1 3166775"/>
              <a:gd name="f140" fmla="*/ f104 1 1346449"/>
              <a:gd name="f141" fmla="*/ f105 1 1346449"/>
              <a:gd name="f142" fmla="*/ f106 1 3166775"/>
              <a:gd name="f143" fmla="*/ f107 1 1346449"/>
              <a:gd name="f144" fmla="*/ f108 1 1346449"/>
              <a:gd name="f145" fmla="*/ f5 1 f72"/>
              <a:gd name="f146" fmla="*/ f6 1 f72"/>
              <a:gd name="f147" fmla="*/ f5 1 f73"/>
              <a:gd name="f148" fmla="*/ f7 1 f73"/>
              <a:gd name="f149" fmla="+- f109 0 f1"/>
              <a:gd name="f150" fmla="*/ f110 1 f72"/>
              <a:gd name="f151" fmla="*/ f111 1 f73"/>
              <a:gd name="f152" fmla="*/ f112 1 f72"/>
              <a:gd name="f153" fmla="*/ f113 1 f72"/>
              <a:gd name="f154" fmla="*/ f114 1 f73"/>
              <a:gd name="f155" fmla="*/ f115 1 f72"/>
              <a:gd name="f156" fmla="*/ f116 1 f72"/>
              <a:gd name="f157" fmla="*/ f117 1 f73"/>
              <a:gd name="f158" fmla="*/ f118 1 f72"/>
              <a:gd name="f159" fmla="*/ f119 1 f73"/>
              <a:gd name="f160" fmla="*/ f120 1 f72"/>
              <a:gd name="f161" fmla="*/ f121 1 f73"/>
              <a:gd name="f162" fmla="*/ f122 1 f72"/>
              <a:gd name="f163" fmla="*/ f123 1 f73"/>
              <a:gd name="f164" fmla="*/ f124 1 f72"/>
              <a:gd name="f165" fmla="*/ f125 1 f72"/>
              <a:gd name="f166" fmla="*/ f126 1 f73"/>
              <a:gd name="f167" fmla="*/ f127 1 f72"/>
              <a:gd name="f168" fmla="*/ f128 1 f73"/>
              <a:gd name="f169" fmla="*/ f129 1 f72"/>
              <a:gd name="f170" fmla="*/ f130 1 f73"/>
              <a:gd name="f171" fmla="*/ f131 1 f72"/>
              <a:gd name="f172" fmla="*/ f132 1 f72"/>
              <a:gd name="f173" fmla="*/ f133 1 f73"/>
              <a:gd name="f174" fmla="*/ f134 1 f73"/>
              <a:gd name="f175" fmla="*/ f135 1 f72"/>
              <a:gd name="f176" fmla="*/ f136 1 f72"/>
              <a:gd name="f177" fmla="*/ f137 1 f73"/>
              <a:gd name="f178" fmla="*/ f138 1 f72"/>
              <a:gd name="f179" fmla="*/ f139 1 f73"/>
              <a:gd name="f180" fmla="*/ f140 1 f72"/>
              <a:gd name="f181" fmla="*/ f141 1 f72"/>
              <a:gd name="f182" fmla="*/ f142 1 f73"/>
              <a:gd name="f183" fmla="*/ f143 1 f72"/>
              <a:gd name="f184" fmla="*/ f144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5" name="Rectangle 7">
            <a:extLst>
              <a:ext uri="{FF2B5EF4-FFF2-40B4-BE49-F238E27FC236}">
                <a16:creationId xmlns:a16="http://schemas.microsoft.com/office/drawing/2014/main" id="{EE38BAB3-1DCC-47FE-8B8A-C16DF0DD649B}"/>
              </a:ext>
            </a:extLst>
          </p:cNvPr>
          <p:cNvSpPr/>
          <p:nvPr/>
        </p:nvSpPr>
        <p:spPr>
          <a:xfrm rot="18900010">
            <a:off x="7189074" y="2740906"/>
            <a:ext cx="169237" cy="37701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6" name="Parallelogram 15">
            <a:extLst>
              <a:ext uri="{FF2B5EF4-FFF2-40B4-BE49-F238E27FC236}">
                <a16:creationId xmlns:a16="http://schemas.microsoft.com/office/drawing/2014/main" id="{4A8ABF98-FF20-4799-A505-E377303D20F1}"/>
              </a:ext>
            </a:extLst>
          </p:cNvPr>
          <p:cNvSpPr/>
          <p:nvPr/>
        </p:nvSpPr>
        <p:spPr>
          <a:xfrm flipH="1">
            <a:off x="3950326" y="3481358"/>
            <a:ext cx="348340" cy="348340"/>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7" name="Freeform 19">
            <a:extLst>
              <a:ext uri="{FF2B5EF4-FFF2-40B4-BE49-F238E27FC236}">
                <a16:creationId xmlns:a16="http://schemas.microsoft.com/office/drawing/2014/main" id="{FD5AFB83-2906-4BE3-8EA8-2E34A2F9D7DD}"/>
              </a:ext>
            </a:extLst>
          </p:cNvPr>
          <p:cNvSpPr/>
          <p:nvPr/>
        </p:nvSpPr>
        <p:spPr>
          <a:xfrm>
            <a:off x="5808954" y="2731870"/>
            <a:ext cx="345551" cy="340010"/>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8" name="Rectangle 30">
            <a:extLst>
              <a:ext uri="{FF2B5EF4-FFF2-40B4-BE49-F238E27FC236}">
                <a16:creationId xmlns:a16="http://schemas.microsoft.com/office/drawing/2014/main" id="{B6C81BF0-BFCE-4DA7-ABDD-A069DC6199D3}"/>
              </a:ext>
            </a:extLst>
          </p:cNvPr>
          <p:cNvSpPr/>
          <p:nvPr/>
        </p:nvSpPr>
        <p:spPr>
          <a:xfrm>
            <a:off x="8297457" y="2700415"/>
            <a:ext cx="348340" cy="347325"/>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9" name="Rectangle 7">
            <a:extLst>
              <a:ext uri="{FF2B5EF4-FFF2-40B4-BE49-F238E27FC236}">
                <a16:creationId xmlns:a16="http://schemas.microsoft.com/office/drawing/2014/main" id="{D16D341D-8666-45A5-9566-886B23DD4886}"/>
              </a:ext>
            </a:extLst>
          </p:cNvPr>
          <p:cNvSpPr/>
          <p:nvPr/>
        </p:nvSpPr>
        <p:spPr>
          <a:xfrm>
            <a:off x="5213067" y="1139159"/>
            <a:ext cx="353644" cy="353644"/>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0" name="Rectangle 15">
            <a:extLst>
              <a:ext uri="{FF2B5EF4-FFF2-40B4-BE49-F238E27FC236}">
                <a16:creationId xmlns:a16="http://schemas.microsoft.com/office/drawing/2014/main" id="{BBB64CAB-C622-433C-BAD0-421E04A668B1}"/>
              </a:ext>
            </a:extLst>
          </p:cNvPr>
          <p:cNvSpPr/>
          <p:nvPr/>
        </p:nvSpPr>
        <p:spPr>
          <a:xfrm rot="5400013">
            <a:off x="5803161" y="1139155"/>
            <a:ext cx="354110" cy="353644"/>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1" name="Pie 24">
            <a:extLst>
              <a:ext uri="{FF2B5EF4-FFF2-40B4-BE49-F238E27FC236}">
                <a16:creationId xmlns:a16="http://schemas.microsoft.com/office/drawing/2014/main" id="{BCC31B40-B502-4980-9DED-E57BBC62ABF4}"/>
              </a:ext>
            </a:extLst>
          </p:cNvPr>
          <p:cNvSpPr/>
          <p:nvPr/>
        </p:nvSpPr>
        <p:spPr>
          <a:xfrm>
            <a:off x="5107399" y="3464158"/>
            <a:ext cx="384852" cy="382722"/>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2" name="Block Arc 14">
            <a:extLst>
              <a:ext uri="{FF2B5EF4-FFF2-40B4-BE49-F238E27FC236}">
                <a16:creationId xmlns:a16="http://schemas.microsoft.com/office/drawing/2014/main" id="{AA9D3CBD-E0C3-4FCF-9D04-D0B0A3B4FC92}"/>
              </a:ext>
            </a:extLst>
          </p:cNvPr>
          <p:cNvSpPr/>
          <p:nvPr/>
        </p:nvSpPr>
        <p:spPr>
          <a:xfrm rot="16200004">
            <a:off x="6393856" y="1103091"/>
            <a:ext cx="425506" cy="425790"/>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3" name="Block Arc 41">
            <a:extLst>
              <a:ext uri="{FF2B5EF4-FFF2-40B4-BE49-F238E27FC236}">
                <a16:creationId xmlns:a16="http://schemas.microsoft.com/office/drawing/2014/main" id="{32BEC12F-0F3F-4980-8AC9-FA8F48D62B2A}"/>
              </a:ext>
            </a:extLst>
          </p:cNvPr>
          <p:cNvSpPr/>
          <p:nvPr/>
        </p:nvSpPr>
        <p:spPr>
          <a:xfrm>
            <a:off x="7056196" y="1068357"/>
            <a:ext cx="354942" cy="495248"/>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4" name="Right Triangle 17">
            <a:extLst>
              <a:ext uri="{FF2B5EF4-FFF2-40B4-BE49-F238E27FC236}">
                <a16:creationId xmlns:a16="http://schemas.microsoft.com/office/drawing/2014/main" id="{F5B3B097-63E5-413F-9C89-B643F3A3966A}"/>
              </a:ext>
            </a:extLst>
          </p:cNvPr>
          <p:cNvSpPr/>
          <p:nvPr/>
        </p:nvSpPr>
        <p:spPr>
          <a:xfrm>
            <a:off x="5779209" y="3450643"/>
            <a:ext cx="289316" cy="409760"/>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5" name="Oval 66">
            <a:extLst>
              <a:ext uri="{FF2B5EF4-FFF2-40B4-BE49-F238E27FC236}">
                <a16:creationId xmlns:a16="http://schemas.microsoft.com/office/drawing/2014/main" id="{7210F135-D381-4135-9212-134E39726DEC}"/>
              </a:ext>
            </a:extLst>
          </p:cNvPr>
          <p:cNvSpPr/>
          <p:nvPr/>
        </p:nvSpPr>
        <p:spPr>
          <a:xfrm rot="20700014">
            <a:off x="4603143" y="2725644"/>
            <a:ext cx="411470" cy="352455"/>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6" name="Rectangle 9">
            <a:extLst>
              <a:ext uri="{FF2B5EF4-FFF2-40B4-BE49-F238E27FC236}">
                <a16:creationId xmlns:a16="http://schemas.microsoft.com/office/drawing/2014/main" id="{B12531C2-76BD-4E51-9E88-F5ED67BB81B9}"/>
              </a:ext>
            </a:extLst>
          </p:cNvPr>
          <p:cNvSpPr/>
          <p:nvPr/>
        </p:nvSpPr>
        <p:spPr>
          <a:xfrm>
            <a:off x="3300993" y="2658928"/>
            <a:ext cx="395468" cy="370194"/>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1576606 f81 1"/>
              <a:gd name="f86" fmla="*/ 2778202 f80 1"/>
              <a:gd name="f87" fmla="*/ 1663394 f81 1"/>
              <a:gd name="f88" fmla="*/ 2776423 f80 1"/>
              <a:gd name="f89" fmla="*/ 2991331 f81 1"/>
              <a:gd name="f90" fmla="*/ 2709748 f80 1"/>
              <a:gd name="f91" fmla="*/ 3000856 f81 1"/>
              <a:gd name="f92" fmla="*/ 526981 f80 1"/>
              <a:gd name="f93" fmla="*/ 2855082 f81 1"/>
              <a:gd name="f94" fmla="*/ 2861369 f81 1"/>
              <a:gd name="f95" fmla="*/ 2472117 f80 1"/>
              <a:gd name="f96" fmla="*/ 2765302 f80 1"/>
              <a:gd name="f97" fmla="*/ 430441 f80 1"/>
              <a:gd name="f98" fmla="*/ 402054 f80 1"/>
              <a:gd name="f99" fmla="*/ 2406065 f81 1"/>
              <a:gd name="f100" fmla="*/ 22 f80 1"/>
              <a:gd name="f101" fmla="*/ 2853673 f81 1"/>
              <a:gd name="f102" fmla="*/ 91100 f80 1"/>
              <a:gd name="f103" fmla="*/ 2854770 f81 1"/>
              <a:gd name="f104" fmla="*/ 3120669 f81 1"/>
              <a:gd name="f105" fmla="*/ 428517 f80 1"/>
              <a:gd name="f106" fmla="*/ 738345 f80 1"/>
              <a:gd name="f107" fmla="*/ 3239999 f81 1"/>
              <a:gd name="f108" fmla="*/ 3032924 f80 1"/>
              <a:gd name="f109" fmla="*/ 0 f81 1"/>
              <a:gd name="f110" fmla="*/ 102477 f81 1"/>
              <a:gd name="f111" fmla="*/ 385229 f81 1"/>
              <a:gd name="f112" fmla="*/ 386326 f81 1"/>
              <a:gd name="f113" fmla="*/ 833935 f81 1"/>
              <a:gd name="f114" fmla="*/ 378630 f81 1"/>
              <a:gd name="f115" fmla="*/ 384918 f81 1"/>
              <a:gd name="f116" fmla="*/ 239143 f81 1"/>
              <a:gd name="f117" fmla="*/ 229618 f81 1"/>
              <a:gd name="f118" fmla="*/ 2690698 f80 1"/>
              <a:gd name="f119" fmla="*/ f82 1 f2"/>
              <a:gd name="f120" fmla="*/ f85 1 3239999"/>
              <a:gd name="f121" fmla="*/ f86 1 3032924"/>
              <a:gd name="f122" fmla="*/ f87 1 3239999"/>
              <a:gd name="f123" fmla="*/ f88 1 3032924"/>
              <a:gd name="f124" fmla="*/ f89 1 3239999"/>
              <a:gd name="f125" fmla="*/ f90 1 3032924"/>
              <a:gd name="f126" fmla="*/ f91 1 3239999"/>
              <a:gd name="f127" fmla="*/ f92 1 3032924"/>
              <a:gd name="f128" fmla="*/ f93 1 3239999"/>
              <a:gd name="f129" fmla="*/ f94 1 3239999"/>
              <a:gd name="f130" fmla="*/ f95 1 3032924"/>
              <a:gd name="f131" fmla="*/ f96 1 3032924"/>
              <a:gd name="f132" fmla="*/ f97 1 3032924"/>
              <a:gd name="f133" fmla="*/ f98 1 3032924"/>
              <a:gd name="f134" fmla="*/ f99 1 3239999"/>
              <a:gd name="f135" fmla="*/ f100 1 3032924"/>
              <a:gd name="f136" fmla="*/ f101 1 3239999"/>
              <a:gd name="f137" fmla="*/ f102 1 3032924"/>
              <a:gd name="f138" fmla="*/ f103 1 3239999"/>
              <a:gd name="f139" fmla="*/ f104 1 3239999"/>
              <a:gd name="f140" fmla="*/ f105 1 3032924"/>
              <a:gd name="f141" fmla="*/ f106 1 3032924"/>
              <a:gd name="f142" fmla="*/ f107 1 3239999"/>
              <a:gd name="f143" fmla="*/ f108 1 3032924"/>
              <a:gd name="f144" fmla="*/ f109 1 3239999"/>
              <a:gd name="f145" fmla="*/ f110 1 3239999"/>
              <a:gd name="f146" fmla="*/ f111 1 3239999"/>
              <a:gd name="f147" fmla="*/ f112 1 3239999"/>
              <a:gd name="f148" fmla="*/ f113 1 3239999"/>
              <a:gd name="f149" fmla="*/ f114 1 3239999"/>
              <a:gd name="f150" fmla="*/ f115 1 3239999"/>
              <a:gd name="f151" fmla="*/ f116 1 3239999"/>
              <a:gd name="f152" fmla="*/ f117 1 3239999"/>
              <a:gd name="f153" fmla="*/ f118 1 3032924"/>
              <a:gd name="f154" fmla="*/ f5 1 f83"/>
              <a:gd name="f155" fmla="*/ f6 1 f83"/>
              <a:gd name="f156" fmla="*/ f5 1 f84"/>
              <a:gd name="f157" fmla="*/ f7 1 f84"/>
              <a:gd name="f158" fmla="+- f119 0 f1"/>
              <a:gd name="f159" fmla="*/ f120 1 f83"/>
              <a:gd name="f160" fmla="*/ f121 1 f84"/>
              <a:gd name="f161" fmla="*/ f122 1 f83"/>
              <a:gd name="f162" fmla="*/ f123 1 f84"/>
              <a:gd name="f163" fmla="*/ f124 1 f83"/>
              <a:gd name="f164" fmla="*/ f125 1 f84"/>
              <a:gd name="f165" fmla="*/ f126 1 f83"/>
              <a:gd name="f166" fmla="*/ f127 1 f84"/>
              <a:gd name="f167" fmla="*/ f128 1 f83"/>
              <a:gd name="f168" fmla="*/ f129 1 f83"/>
              <a:gd name="f169" fmla="*/ f130 1 f84"/>
              <a:gd name="f170" fmla="*/ f131 1 f84"/>
              <a:gd name="f171" fmla="*/ f132 1 f84"/>
              <a:gd name="f172" fmla="*/ f133 1 f84"/>
              <a:gd name="f173" fmla="*/ f134 1 f83"/>
              <a:gd name="f174" fmla="*/ f135 1 f84"/>
              <a:gd name="f175" fmla="*/ f136 1 f83"/>
              <a:gd name="f176" fmla="*/ f137 1 f84"/>
              <a:gd name="f177" fmla="*/ f138 1 f83"/>
              <a:gd name="f178" fmla="*/ f139 1 f83"/>
              <a:gd name="f179" fmla="*/ f140 1 f84"/>
              <a:gd name="f180" fmla="*/ f141 1 f84"/>
              <a:gd name="f181" fmla="*/ f142 1 f83"/>
              <a:gd name="f182" fmla="*/ f143 1 f84"/>
              <a:gd name="f183" fmla="*/ f144 1 f83"/>
              <a:gd name="f184" fmla="*/ f145 1 f83"/>
              <a:gd name="f185" fmla="*/ f146 1 f83"/>
              <a:gd name="f186" fmla="*/ f147 1 f83"/>
              <a:gd name="f187" fmla="*/ f148 1 f83"/>
              <a:gd name="f188" fmla="*/ f149 1 f83"/>
              <a:gd name="f189" fmla="*/ f150 1 f83"/>
              <a:gd name="f190" fmla="*/ f151 1 f83"/>
              <a:gd name="f191" fmla="*/ f152 1 f83"/>
              <a:gd name="f192" fmla="*/ f153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7" name="Frame 17">
            <a:extLst>
              <a:ext uri="{FF2B5EF4-FFF2-40B4-BE49-F238E27FC236}">
                <a16:creationId xmlns:a16="http://schemas.microsoft.com/office/drawing/2014/main" id="{692D71B1-12F9-4702-9690-7114F7698B3E}"/>
              </a:ext>
            </a:extLst>
          </p:cNvPr>
          <p:cNvSpPr/>
          <p:nvPr/>
        </p:nvSpPr>
        <p:spPr>
          <a:xfrm>
            <a:off x="3282293" y="3459989"/>
            <a:ext cx="381076" cy="381076"/>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8" name="Teardrop 1">
            <a:extLst>
              <a:ext uri="{FF2B5EF4-FFF2-40B4-BE49-F238E27FC236}">
                <a16:creationId xmlns:a16="http://schemas.microsoft.com/office/drawing/2014/main" id="{7C5487FB-A81E-4C61-9450-1AF648ECEBB0}"/>
              </a:ext>
            </a:extLst>
          </p:cNvPr>
          <p:cNvSpPr/>
          <p:nvPr/>
        </p:nvSpPr>
        <p:spPr>
          <a:xfrm rot="18805988">
            <a:off x="7594771" y="1154635"/>
            <a:ext cx="413848" cy="409532"/>
          </a:xfrm>
          <a:custGeom>
            <a:avLst/>
            <a:gdLst>
              <a:gd name="f0" fmla="val w"/>
              <a:gd name="f1" fmla="val h"/>
              <a:gd name="f2" fmla="val 0"/>
              <a:gd name="f3" fmla="val 1807240"/>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0"/>
              <a:gd name="f171" fmla="*/ f1 1 1788383"/>
              <a:gd name="f172" fmla="+- f4 0 f2"/>
              <a:gd name="f173" fmla="+- f3 0 f2"/>
              <a:gd name="f174" fmla="*/ f173 1 1807240"/>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19" name="Rectangle 130">
            <a:extLst>
              <a:ext uri="{FF2B5EF4-FFF2-40B4-BE49-F238E27FC236}">
                <a16:creationId xmlns:a16="http://schemas.microsoft.com/office/drawing/2014/main" id="{F7AC9DFA-9A56-4809-811A-F7C1EDD286D2}"/>
              </a:ext>
            </a:extLst>
          </p:cNvPr>
          <p:cNvSpPr/>
          <p:nvPr/>
        </p:nvSpPr>
        <p:spPr>
          <a:xfrm>
            <a:off x="8199305" y="1154686"/>
            <a:ext cx="408398" cy="410254"/>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20" name="Right Triangle 17">
            <a:extLst>
              <a:ext uri="{FF2B5EF4-FFF2-40B4-BE49-F238E27FC236}">
                <a16:creationId xmlns:a16="http://schemas.microsoft.com/office/drawing/2014/main" id="{1D137235-27AE-4BE6-BC4B-62D01F3076F3}"/>
              </a:ext>
            </a:extLst>
          </p:cNvPr>
          <p:cNvSpPr/>
          <p:nvPr/>
        </p:nvSpPr>
        <p:spPr>
          <a:xfrm>
            <a:off x="7022390" y="3433443"/>
            <a:ext cx="358572" cy="426960"/>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21" name="Right Triangle 17">
            <a:extLst>
              <a:ext uri="{FF2B5EF4-FFF2-40B4-BE49-F238E27FC236}">
                <a16:creationId xmlns:a16="http://schemas.microsoft.com/office/drawing/2014/main" id="{DB1E4813-FBC6-42E9-93A0-45A24C1458AE}"/>
              </a:ext>
            </a:extLst>
          </p:cNvPr>
          <p:cNvSpPr/>
          <p:nvPr/>
        </p:nvSpPr>
        <p:spPr>
          <a:xfrm>
            <a:off x="6366162" y="3433443"/>
            <a:ext cx="358572" cy="426960"/>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22" name="Right Triangle 17">
            <a:extLst>
              <a:ext uri="{FF2B5EF4-FFF2-40B4-BE49-F238E27FC236}">
                <a16:creationId xmlns:a16="http://schemas.microsoft.com/office/drawing/2014/main" id="{4FE9C788-4935-40A7-BC4D-BB42936FEFBE}"/>
              </a:ext>
            </a:extLst>
          </p:cNvPr>
          <p:cNvSpPr/>
          <p:nvPr/>
        </p:nvSpPr>
        <p:spPr>
          <a:xfrm>
            <a:off x="7678619" y="3433443"/>
            <a:ext cx="358572" cy="426960"/>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23" name="Oval 44">
            <a:extLst>
              <a:ext uri="{FF2B5EF4-FFF2-40B4-BE49-F238E27FC236}">
                <a16:creationId xmlns:a16="http://schemas.microsoft.com/office/drawing/2014/main" id="{ED1EE408-0B20-4082-A1F5-B3EEEBF4AD6A}"/>
              </a:ext>
            </a:extLst>
          </p:cNvPr>
          <p:cNvSpPr/>
          <p:nvPr/>
        </p:nvSpPr>
        <p:spPr>
          <a:xfrm>
            <a:off x="8334847" y="3433443"/>
            <a:ext cx="358572" cy="426960"/>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Poppins Light"/>
              <a:ea typeface="Arial Unicode MS"/>
              <a:cs typeface="Arial"/>
            </a:endParaRPr>
          </a:p>
        </p:txBody>
      </p:sp>
      <p:sp>
        <p:nvSpPr>
          <p:cNvPr id="24" name="Google Shape;6000;p67">
            <a:extLst>
              <a:ext uri="{FF2B5EF4-FFF2-40B4-BE49-F238E27FC236}">
                <a16:creationId xmlns:a16="http://schemas.microsoft.com/office/drawing/2014/main" id="{29622DF2-BA37-4665-9214-EBF652C3246F}"/>
              </a:ext>
            </a:extLst>
          </p:cNvPr>
          <p:cNvSpPr/>
          <p:nvPr/>
        </p:nvSpPr>
        <p:spPr>
          <a:xfrm>
            <a:off x="3263511" y="1109203"/>
            <a:ext cx="453140" cy="462320"/>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nvGrpSpPr>
          <p:cNvPr id="25" name="Google Shape;6029;p67">
            <a:extLst>
              <a:ext uri="{FF2B5EF4-FFF2-40B4-BE49-F238E27FC236}">
                <a16:creationId xmlns:a16="http://schemas.microsoft.com/office/drawing/2014/main" id="{4B7AABC1-796A-40D2-917D-107655D9C0C3}"/>
              </a:ext>
            </a:extLst>
          </p:cNvPr>
          <p:cNvGrpSpPr/>
          <p:nvPr/>
        </p:nvGrpSpPr>
        <p:grpSpPr>
          <a:xfrm>
            <a:off x="7025646" y="4064800"/>
            <a:ext cx="303086" cy="420139"/>
            <a:chOff x="7025646" y="4064800"/>
            <a:chExt cx="303086" cy="420139"/>
          </a:xfrm>
        </p:grpSpPr>
        <p:sp>
          <p:nvSpPr>
            <p:cNvPr id="26" name="Google Shape;6030;p67">
              <a:extLst>
                <a:ext uri="{FF2B5EF4-FFF2-40B4-BE49-F238E27FC236}">
                  <a16:creationId xmlns:a16="http://schemas.microsoft.com/office/drawing/2014/main" id="{BC72C1BE-31D8-4778-9345-5EA1E7171C88}"/>
                </a:ext>
              </a:extLst>
            </p:cNvPr>
            <p:cNvSpPr/>
            <p:nvPr/>
          </p:nvSpPr>
          <p:spPr>
            <a:xfrm>
              <a:off x="7190777" y="4065861"/>
              <a:ext cx="137955" cy="164098"/>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27" name="Google Shape;6031;p67">
              <a:extLst>
                <a:ext uri="{FF2B5EF4-FFF2-40B4-BE49-F238E27FC236}">
                  <a16:creationId xmlns:a16="http://schemas.microsoft.com/office/drawing/2014/main" id="{6A6486C5-855E-41DC-BBA4-B8BF5BC04882}"/>
                </a:ext>
              </a:extLst>
            </p:cNvPr>
            <p:cNvSpPr/>
            <p:nvPr/>
          </p:nvSpPr>
          <p:spPr>
            <a:xfrm>
              <a:off x="7163574" y="4172434"/>
              <a:ext cx="29288" cy="83658"/>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28" name="Google Shape;6032;p67">
              <a:extLst>
                <a:ext uri="{FF2B5EF4-FFF2-40B4-BE49-F238E27FC236}">
                  <a16:creationId xmlns:a16="http://schemas.microsoft.com/office/drawing/2014/main" id="{7D46F629-6DD4-4A2B-96CC-EF08AD342046}"/>
                </a:ext>
              </a:extLst>
            </p:cNvPr>
            <p:cNvSpPr/>
            <p:nvPr/>
          </p:nvSpPr>
          <p:spPr>
            <a:xfrm>
              <a:off x="7026670" y="4064800"/>
              <a:ext cx="136931" cy="16307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29" name="Google Shape;6033;p67">
              <a:extLst>
                <a:ext uri="{FF2B5EF4-FFF2-40B4-BE49-F238E27FC236}">
                  <a16:creationId xmlns:a16="http://schemas.microsoft.com/office/drawing/2014/main" id="{15412E1B-525A-4FCA-BE78-A830D91857F9}"/>
                </a:ext>
              </a:extLst>
            </p:cNvPr>
            <p:cNvSpPr/>
            <p:nvPr/>
          </p:nvSpPr>
          <p:spPr>
            <a:xfrm>
              <a:off x="7025646" y="4258150"/>
              <a:ext cx="303077" cy="226789"/>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30" name="Google Shape;6066;p67">
            <a:extLst>
              <a:ext uri="{FF2B5EF4-FFF2-40B4-BE49-F238E27FC236}">
                <a16:creationId xmlns:a16="http://schemas.microsoft.com/office/drawing/2014/main" id="{66DD88FD-5A97-4048-BCD7-42329E0B431A}"/>
              </a:ext>
            </a:extLst>
          </p:cNvPr>
          <p:cNvGrpSpPr/>
          <p:nvPr/>
        </p:nvGrpSpPr>
        <p:grpSpPr>
          <a:xfrm>
            <a:off x="3235467" y="1800737"/>
            <a:ext cx="483114" cy="480726"/>
            <a:chOff x="3235467" y="1800737"/>
            <a:chExt cx="483114" cy="480726"/>
          </a:xfrm>
        </p:grpSpPr>
        <p:sp>
          <p:nvSpPr>
            <p:cNvPr id="31" name="Google Shape;6067;p67">
              <a:extLst>
                <a:ext uri="{FF2B5EF4-FFF2-40B4-BE49-F238E27FC236}">
                  <a16:creationId xmlns:a16="http://schemas.microsoft.com/office/drawing/2014/main" id="{3D4006AA-A28E-4358-B4C5-7F47050421B2}"/>
                </a:ext>
              </a:extLst>
            </p:cNvPr>
            <p:cNvSpPr/>
            <p:nvPr/>
          </p:nvSpPr>
          <p:spPr>
            <a:xfrm>
              <a:off x="3235467" y="1800737"/>
              <a:ext cx="386251" cy="385035"/>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32" name="Google Shape;6068;p67">
              <a:extLst>
                <a:ext uri="{FF2B5EF4-FFF2-40B4-BE49-F238E27FC236}">
                  <a16:creationId xmlns:a16="http://schemas.microsoft.com/office/drawing/2014/main" id="{6113E77F-0185-4ECB-912A-94F8C634B62B}"/>
                </a:ext>
              </a:extLst>
            </p:cNvPr>
            <p:cNvSpPr/>
            <p:nvPr/>
          </p:nvSpPr>
          <p:spPr>
            <a:xfrm>
              <a:off x="3300033" y="1994269"/>
              <a:ext cx="418548" cy="28719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 f4 0 f2"/>
                <a:gd name="f65" fmla="+- f3 0 f2"/>
                <a:gd name="f66" fmla="*/ f65 1 11028"/>
                <a:gd name="f67" fmla="*/ f64 1 756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33" name="Google Shape;5976;p67">
            <a:extLst>
              <a:ext uri="{FF2B5EF4-FFF2-40B4-BE49-F238E27FC236}">
                <a16:creationId xmlns:a16="http://schemas.microsoft.com/office/drawing/2014/main" id="{F2E6DBFB-D9D6-4A5D-A33D-F7A72D144E1F}"/>
              </a:ext>
            </a:extLst>
          </p:cNvPr>
          <p:cNvGrpSpPr/>
          <p:nvPr/>
        </p:nvGrpSpPr>
        <p:grpSpPr>
          <a:xfrm>
            <a:off x="3300023" y="4214048"/>
            <a:ext cx="371512" cy="331525"/>
            <a:chOff x="3300023" y="4214048"/>
            <a:chExt cx="371512" cy="331525"/>
          </a:xfrm>
        </p:grpSpPr>
        <p:sp>
          <p:nvSpPr>
            <p:cNvPr id="34" name="Google Shape;5977;p67">
              <a:extLst>
                <a:ext uri="{FF2B5EF4-FFF2-40B4-BE49-F238E27FC236}">
                  <a16:creationId xmlns:a16="http://schemas.microsoft.com/office/drawing/2014/main" id="{FDF2770D-76EF-4918-A1A1-30FE97E27FD8}"/>
                </a:ext>
              </a:extLst>
            </p:cNvPr>
            <p:cNvSpPr/>
            <p:nvPr/>
          </p:nvSpPr>
          <p:spPr>
            <a:xfrm>
              <a:off x="3394033" y="4214048"/>
              <a:ext cx="277502" cy="274576"/>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35" name="Google Shape;5978;p67">
              <a:extLst>
                <a:ext uri="{FF2B5EF4-FFF2-40B4-BE49-F238E27FC236}">
                  <a16:creationId xmlns:a16="http://schemas.microsoft.com/office/drawing/2014/main" id="{B54B5D96-36CD-4D56-8B20-DF0646D1C8D7}"/>
                </a:ext>
              </a:extLst>
            </p:cNvPr>
            <p:cNvSpPr/>
            <p:nvPr/>
          </p:nvSpPr>
          <p:spPr>
            <a:xfrm>
              <a:off x="3356972" y="4386468"/>
              <a:ext cx="136501" cy="13650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36" name="Google Shape;5979;p67">
              <a:extLst>
                <a:ext uri="{FF2B5EF4-FFF2-40B4-BE49-F238E27FC236}">
                  <a16:creationId xmlns:a16="http://schemas.microsoft.com/office/drawing/2014/main" id="{FC395923-5F1D-4FF2-8D15-102DD8EDF38F}"/>
                </a:ext>
              </a:extLst>
            </p:cNvPr>
            <p:cNvSpPr/>
            <p:nvPr/>
          </p:nvSpPr>
          <p:spPr>
            <a:xfrm>
              <a:off x="3300023" y="4493133"/>
              <a:ext cx="89510"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37" name="Google Shape;5989;p67">
            <a:extLst>
              <a:ext uri="{FF2B5EF4-FFF2-40B4-BE49-F238E27FC236}">
                <a16:creationId xmlns:a16="http://schemas.microsoft.com/office/drawing/2014/main" id="{1EDA620B-E91C-4863-A326-A2D719100194}"/>
              </a:ext>
            </a:extLst>
          </p:cNvPr>
          <p:cNvGrpSpPr/>
          <p:nvPr/>
        </p:nvGrpSpPr>
        <p:grpSpPr>
          <a:xfrm>
            <a:off x="6324374" y="4126339"/>
            <a:ext cx="372370" cy="364343"/>
            <a:chOff x="6324374" y="4126339"/>
            <a:chExt cx="372370" cy="364343"/>
          </a:xfrm>
        </p:grpSpPr>
        <p:sp>
          <p:nvSpPr>
            <p:cNvPr id="38" name="Google Shape;5990;p67">
              <a:extLst>
                <a:ext uri="{FF2B5EF4-FFF2-40B4-BE49-F238E27FC236}">
                  <a16:creationId xmlns:a16="http://schemas.microsoft.com/office/drawing/2014/main" id="{DC0C7EAC-562D-4B71-B6F4-EB9FA43444D4}"/>
                </a:ext>
              </a:extLst>
            </p:cNvPr>
            <p:cNvSpPr/>
            <p:nvPr/>
          </p:nvSpPr>
          <p:spPr>
            <a:xfrm>
              <a:off x="6440046" y="4126339"/>
              <a:ext cx="122035" cy="120920"/>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39" name="Google Shape;5991;p67">
              <a:extLst>
                <a:ext uri="{FF2B5EF4-FFF2-40B4-BE49-F238E27FC236}">
                  <a16:creationId xmlns:a16="http://schemas.microsoft.com/office/drawing/2014/main" id="{2B978DE9-3E4F-4D77-BE60-1B0E41BFCD13}"/>
                </a:ext>
              </a:extLst>
            </p:cNvPr>
            <p:cNvSpPr/>
            <p:nvPr/>
          </p:nvSpPr>
          <p:spPr>
            <a:xfrm>
              <a:off x="6573813" y="4259192"/>
              <a:ext cx="122931" cy="120920"/>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40" name="Google Shape;5992;p67">
              <a:extLst>
                <a:ext uri="{FF2B5EF4-FFF2-40B4-BE49-F238E27FC236}">
                  <a16:creationId xmlns:a16="http://schemas.microsoft.com/office/drawing/2014/main" id="{28FE5EA6-595C-4818-92B0-DC5080F02BCD}"/>
                </a:ext>
              </a:extLst>
            </p:cNvPr>
            <p:cNvSpPr/>
            <p:nvPr/>
          </p:nvSpPr>
          <p:spPr>
            <a:xfrm>
              <a:off x="6324374" y="4198431"/>
              <a:ext cx="300993" cy="292251"/>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41" name="Google Shape;6007;p67">
            <a:extLst>
              <a:ext uri="{FF2B5EF4-FFF2-40B4-BE49-F238E27FC236}">
                <a16:creationId xmlns:a16="http://schemas.microsoft.com/office/drawing/2014/main" id="{7B76AF0A-35FD-41E6-96C0-FD90F5D17484}"/>
              </a:ext>
            </a:extLst>
          </p:cNvPr>
          <p:cNvGrpSpPr/>
          <p:nvPr/>
        </p:nvGrpSpPr>
        <p:grpSpPr>
          <a:xfrm>
            <a:off x="3964216" y="4156898"/>
            <a:ext cx="352236" cy="356734"/>
            <a:chOff x="3964216" y="4156898"/>
            <a:chExt cx="352236" cy="356734"/>
          </a:xfrm>
        </p:grpSpPr>
        <p:sp>
          <p:nvSpPr>
            <p:cNvPr id="42" name="Google Shape;6008;p67">
              <a:extLst>
                <a:ext uri="{FF2B5EF4-FFF2-40B4-BE49-F238E27FC236}">
                  <a16:creationId xmlns:a16="http://schemas.microsoft.com/office/drawing/2014/main" id="{22BE79BB-B4EC-4E4C-BE9B-750FF9F537FB}"/>
                </a:ext>
              </a:extLst>
            </p:cNvPr>
            <p:cNvSpPr/>
            <p:nvPr/>
          </p:nvSpPr>
          <p:spPr>
            <a:xfrm>
              <a:off x="3964216" y="4156898"/>
              <a:ext cx="352236" cy="356734"/>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43" name="Google Shape;6009;p67">
              <a:extLst>
                <a:ext uri="{FF2B5EF4-FFF2-40B4-BE49-F238E27FC236}">
                  <a16:creationId xmlns:a16="http://schemas.microsoft.com/office/drawing/2014/main" id="{5737D179-8EDD-4253-9162-F77FF05796D8}"/>
                </a:ext>
              </a:extLst>
            </p:cNvPr>
            <p:cNvSpPr/>
            <p:nvPr/>
          </p:nvSpPr>
          <p:spPr>
            <a:xfrm>
              <a:off x="4097993" y="4299947"/>
              <a:ext cx="72319" cy="71460"/>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44" name="Google Shape;6018;p67">
            <a:extLst>
              <a:ext uri="{FF2B5EF4-FFF2-40B4-BE49-F238E27FC236}">
                <a16:creationId xmlns:a16="http://schemas.microsoft.com/office/drawing/2014/main" id="{B9D640CA-E553-4A24-9771-9561B157F883}"/>
              </a:ext>
            </a:extLst>
          </p:cNvPr>
          <p:cNvGrpSpPr/>
          <p:nvPr/>
        </p:nvGrpSpPr>
        <p:grpSpPr>
          <a:xfrm>
            <a:off x="7665662" y="4173376"/>
            <a:ext cx="365174" cy="332630"/>
            <a:chOff x="7665662" y="4173376"/>
            <a:chExt cx="365174" cy="332630"/>
          </a:xfrm>
        </p:grpSpPr>
        <p:sp>
          <p:nvSpPr>
            <p:cNvPr id="45" name="Google Shape;6019;p67">
              <a:extLst>
                <a:ext uri="{FF2B5EF4-FFF2-40B4-BE49-F238E27FC236}">
                  <a16:creationId xmlns:a16="http://schemas.microsoft.com/office/drawing/2014/main" id="{1836A4A0-E9AF-4487-A39D-414233B46858}"/>
                </a:ext>
              </a:extLst>
            </p:cNvPr>
            <p:cNvSpPr/>
            <p:nvPr/>
          </p:nvSpPr>
          <p:spPr>
            <a:xfrm>
              <a:off x="7665662" y="4173376"/>
              <a:ext cx="344399" cy="94923"/>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46" name="Google Shape;6020;p67">
              <a:extLst>
                <a:ext uri="{FF2B5EF4-FFF2-40B4-BE49-F238E27FC236}">
                  <a16:creationId xmlns:a16="http://schemas.microsoft.com/office/drawing/2014/main" id="{375D1D7D-DB0B-472D-BCE0-48F16C83590F}"/>
                </a:ext>
              </a:extLst>
            </p:cNvPr>
            <p:cNvSpPr/>
            <p:nvPr/>
          </p:nvSpPr>
          <p:spPr>
            <a:xfrm>
              <a:off x="7937714" y="4291772"/>
              <a:ext cx="24441" cy="94923"/>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47" name="Google Shape;6021;p67">
              <a:extLst>
                <a:ext uri="{FF2B5EF4-FFF2-40B4-BE49-F238E27FC236}">
                  <a16:creationId xmlns:a16="http://schemas.microsoft.com/office/drawing/2014/main" id="{4F7D243A-F80B-4D98-8522-BDA6D54D607D}"/>
                </a:ext>
              </a:extLst>
            </p:cNvPr>
            <p:cNvSpPr/>
            <p:nvPr/>
          </p:nvSpPr>
          <p:spPr>
            <a:xfrm>
              <a:off x="7985619" y="4292687"/>
              <a:ext cx="45217" cy="94923"/>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48" name="Google Shape;6022;p67">
              <a:extLst>
                <a:ext uri="{FF2B5EF4-FFF2-40B4-BE49-F238E27FC236}">
                  <a16:creationId xmlns:a16="http://schemas.microsoft.com/office/drawing/2014/main" id="{F47A3F71-8729-437F-99EA-5016D704E8FE}"/>
                </a:ext>
              </a:extLst>
            </p:cNvPr>
            <p:cNvSpPr/>
            <p:nvPr/>
          </p:nvSpPr>
          <p:spPr>
            <a:xfrm>
              <a:off x="7690990" y="4291772"/>
              <a:ext cx="223250" cy="94923"/>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49" name="Google Shape;6023;p67">
              <a:extLst>
                <a:ext uri="{FF2B5EF4-FFF2-40B4-BE49-F238E27FC236}">
                  <a16:creationId xmlns:a16="http://schemas.microsoft.com/office/drawing/2014/main" id="{ABD37993-AE39-4AC6-8381-26955E642086}"/>
                </a:ext>
              </a:extLst>
            </p:cNvPr>
            <p:cNvSpPr/>
            <p:nvPr/>
          </p:nvSpPr>
          <p:spPr>
            <a:xfrm>
              <a:off x="7738878" y="4410169"/>
              <a:ext cx="24441" cy="94923"/>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50" name="Google Shape;6024;p67">
              <a:extLst>
                <a:ext uri="{FF2B5EF4-FFF2-40B4-BE49-F238E27FC236}">
                  <a16:creationId xmlns:a16="http://schemas.microsoft.com/office/drawing/2014/main" id="{DD2D509F-1A43-44C0-B565-8C947E7CAD55}"/>
                </a:ext>
              </a:extLst>
            </p:cNvPr>
            <p:cNvSpPr/>
            <p:nvPr/>
          </p:nvSpPr>
          <p:spPr>
            <a:xfrm>
              <a:off x="7786774" y="4411970"/>
              <a:ext cx="218751" cy="9403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51" name="Google Shape;6025;p67">
              <a:extLst>
                <a:ext uri="{FF2B5EF4-FFF2-40B4-BE49-F238E27FC236}">
                  <a16:creationId xmlns:a16="http://schemas.microsoft.com/office/drawing/2014/main" id="{C84B183A-92F6-4290-A27B-7F936DF2AF43}"/>
                </a:ext>
              </a:extLst>
            </p:cNvPr>
            <p:cNvSpPr/>
            <p:nvPr/>
          </p:nvSpPr>
          <p:spPr>
            <a:xfrm>
              <a:off x="7665662" y="4411083"/>
              <a:ext cx="49752" cy="94923"/>
            </a:xfrm>
            <a:custGeom>
              <a:avLst/>
              <a:gdLst>
                <a:gd name="f0" fmla="val w"/>
                <a:gd name="f1" fmla="val h"/>
                <a:gd name="f2" fmla="val 0"/>
                <a:gd name="f3" fmla="val 1733"/>
                <a:gd name="f4" fmla="val 3309"/>
                <a:gd name="f5" fmla="val 442"/>
                <a:gd name="f6" fmla="val 190"/>
                <a:gd name="f7" fmla="val 1"/>
                <a:gd name="f8" fmla="val 189"/>
                <a:gd name="f9" fmla="val 378"/>
                <a:gd name="f10" fmla="val 2867"/>
                <a:gd name="f11" fmla="val 3088"/>
                <a:gd name="f12" fmla="val 3308"/>
                <a:gd name="f13" fmla="val 1734"/>
                <a:gd name="f14" fmla="*/ f0 1 1733"/>
                <a:gd name="f15" fmla="*/ f1 1 3309"/>
                <a:gd name="f16" fmla="+- f4 0 f2"/>
                <a:gd name="f17" fmla="+- f3 0 f2"/>
                <a:gd name="f18" fmla="*/ f17 1 1733"/>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733" h="3309">
                  <a:moveTo>
                    <a:pt x="f5" y="f2"/>
                  </a:moveTo>
                  <a:cubicBezTo>
                    <a:pt x="f6" y="f2"/>
                    <a:pt x="f7" y="f8"/>
                    <a:pt x="f7" y="f9"/>
                  </a:cubicBezTo>
                  <a:lnTo>
                    <a:pt x="f7" y="f10"/>
                  </a:lnTo>
                  <a:cubicBezTo>
                    <a:pt x="f7" y="f11"/>
                    <a:pt x="f6" y="f12"/>
                    <a:pt x="f5" y="f12"/>
                  </a:cubicBezTo>
                  <a:lnTo>
                    <a:pt x="f13" y="f12"/>
                  </a:lnTo>
                  <a:lnTo>
                    <a:pt x="f1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sp>
        <p:nvSpPr>
          <p:cNvPr id="52" name="Google Shape;6043;p67">
            <a:extLst>
              <a:ext uri="{FF2B5EF4-FFF2-40B4-BE49-F238E27FC236}">
                <a16:creationId xmlns:a16="http://schemas.microsoft.com/office/drawing/2014/main" id="{87EFE3EB-BD4F-4502-82F4-4DB80A768750}"/>
              </a:ext>
            </a:extLst>
          </p:cNvPr>
          <p:cNvSpPr/>
          <p:nvPr/>
        </p:nvSpPr>
        <p:spPr>
          <a:xfrm>
            <a:off x="4558101" y="4157566"/>
            <a:ext cx="309149" cy="365174"/>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nvGrpSpPr>
          <p:cNvPr id="53" name="Google Shape;6052;p67">
            <a:extLst>
              <a:ext uri="{FF2B5EF4-FFF2-40B4-BE49-F238E27FC236}">
                <a16:creationId xmlns:a16="http://schemas.microsoft.com/office/drawing/2014/main" id="{F16AD870-4DDE-45FF-A1F5-6340B4D28374}"/>
              </a:ext>
            </a:extLst>
          </p:cNvPr>
          <p:cNvGrpSpPr/>
          <p:nvPr/>
        </p:nvGrpSpPr>
        <p:grpSpPr>
          <a:xfrm>
            <a:off x="8328620" y="4140677"/>
            <a:ext cx="357054" cy="363373"/>
            <a:chOff x="8328620" y="4140677"/>
            <a:chExt cx="357054" cy="363373"/>
          </a:xfrm>
        </p:grpSpPr>
        <p:sp>
          <p:nvSpPr>
            <p:cNvPr id="54" name="Google Shape;6053;p67">
              <a:extLst>
                <a:ext uri="{FF2B5EF4-FFF2-40B4-BE49-F238E27FC236}">
                  <a16:creationId xmlns:a16="http://schemas.microsoft.com/office/drawing/2014/main" id="{F01B510A-2B42-44A2-9223-44834F5C5E54}"/>
                </a:ext>
              </a:extLst>
            </p:cNvPr>
            <p:cNvSpPr/>
            <p:nvPr/>
          </p:nvSpPr>
          <p:spPr>
            <a:xfrm>
              <a:off x="8328620" y="4140677"/>
              <a:ext cx="357054" cy="154314"/>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55" name="Google Shape;6054;p67">
              <a:extLst>
                <a:ext uri="{FF2B5EF4-FFF2-40B4-BE49-F238E27FC236}">
                  <a16:creationId xmlns:a16="http://schemas.microsoft.com/office/drawing/2014/main" id="{36ECC335-FA76-4BC5-9222-061DE42695D7}"/>
                </a:ext>
              </a:extLst>
            </p:cNvPr>
            <p:cNvSpPr/>
            <p:nvPr/>
          </p:nvSpPr>
          <p:spPr>
            <a:xfrm>
              <a:off x="8397328" y="4285299"/>
              <a:ext cx="212405" cy="218751"/>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56" name="Google Shape;6055;p67">
              <a:extLst>
                <a:ext uri="{FF2B5EF4-FFF2-40B4-BE49-F238E27FC236}">
                  <a16:creationId xmlns:a16="http://schemas.microsoft.com/office/drawing/2014/main" id="{8E73B5BE-5592-44E9-AB18-4FB1BB029A91}"/>
                </a:ext>
              </a:extLst>
            </p:cNvPr>
            <p:cNvSpPr/>
            <p:nvPr/>
          </p:nvSpPr>
          <p:spPr>
            <a:xfrm>
              <a:off x="8468733" y="4236470"/>
              <a:ext cx="76827" cy="23518"/>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57" name="Google Shape;6078;p67">
            <a:extLst>
              <a:ext uri="{FF2B5EF4-FFF2-40B4-BE49-F238E27FC236}">
                <a16:creationId xmlns:a16="http://schemas.microsoft.com/office/drawing/2014/main" id="{EEB2D94F-5147-470A-9E75-294E6D38DDDE}"/>
              </a:ext>
            </a:extLst>
          </p:cNvPr>
          <p:cNvGrpSpPr/>
          <p:nvPr/>
        </p:nvGrpSpPr>
        <p:grpSpPr>
          <a:xfrm>
            <a:off x="5126208" y="4158462"/>
            <a:ext cx="365166" cy="363373"/>
            <a:chOff x="5126208" y="4158462"/>
            <a:chExt cx="365166" cy="363373"/>
          </a:xfrm>
        </p:grpSpPr>
        <p:sp>
          <p:nvSpPr>
            <p:cNvPr id="58" name="Google Shape;6079;p67">
              <a:extLst>
                <a:ext uri="{FF2B5EF4-FFF2-40B4-BE49-F238E27FC236}">
                  <a16:creationId xmlns:a16="http://schemas.microsoft.com/office/drawing/2014/main" id="{F5098319-4163-46E2-B367-365E80440F56}"/>
                </a:ext>
              </a:extLst>
            </p:cNvPr>
            <p:cNvSpPr/>
            <p:nvPr/>
          </p:nvSpPr>
          <p:spPr>
            <a:xfrm>
              <a:off x="5202140" y="4308506"/>
              <a:ext cx="214216" cy="213329"/>
            </a:xfrm>
            <a:custGeom>
              <a:avLst/>
              <a:gdLst>
                <a:gd name="f0" fmla="val w"/>
                <a:gd name="f1" fmla="val h"/>
                <a:gd name="f2" fmla="val 0"/>
                <a:gd name="f3" fmla="val 7466"/>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val 7467"/>
                <a:gd name="f61" fmla="*/ f0 1 7466"/>
                <a:gd name="f62" fmla="*/ f1 1 7436"/>
                <a:gd name="f63" fmla="+- f4 0 f2"/>
                <a:gd name="f64" fmla="+- f3 0 f2"/>
                <a:gd name="f65" fmla="*/ f64 1 7466"/>
                <a:gd name="f66" fmla="*/ f63 1 7436"/>
                <a:gd name="f67" fmla="*/ f2 1 f65"/>
                <a:gd name="f68" fmla="*/ f3 1 f65"/>
                <a:gd name="f69" fmla="*/ f2 1 f66"/>
                <a:gd name="f70" fmla="*/ f4 1 f66"/>
                <a:gd name="f71" fmla="*/ f67 f61 1"/>
                <a:gd name="f72" fmla="*/ f68 f61 1"/>
                <a:gd name="f73" fmla="*/ f70 f62 1"/>
                <a:gd name="f74" fmla="*/ f69 f62 1"/>
              </a:gdLst>
              <a:ahLst/>
              <a:cxnLst>
                <a:cxn ang="3cd4">
                  <a:pos x="hc" y="t"/>
                </a:cxn>
                <a:cxn ang="0">
                  <a:pos x="r" y="vc"/>
                </a:cxn>
                <a:cxn ang="cd4">
                  <a:pos x="hc" y="b"/>
                </a:cxn>
                <a:cxn ang="cd2">
                  <a:pos x="l" y="vc"/>
                </a:cxn>
              </a:cxnLst>
              <a:rect l="f71" t="f74" r="f72" b="f73"/>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60" y="f56"/>
                  </a:cubicBezTo>
                  <a:cubicBezTo>
                    <a:pt x="f60" y="f11"/>
                    <a:pt x="f35" y="f55"/>
                    <a:pt x="f5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59" name="Google Shape;6080;p67">
              <a:extLst>
                <a:ext uri="{FF2B5EF4-FFF2-40B4-BE49-F238E27FC236}">
                  <a16:creationId xmlns:a16="http://schemas.microsoft.com/office/drawing/2014/main" id="{99D12CC2-C46E-4CE6-820D-2B0C2D39F60F}"/>
                </a:ext>
              </a:extLst>
            </p:cNvPr>
            <p:cNvSpPr/>
            <p:nvPr/>
          </p:nvSpPr>
          <p:spPr>
            <a:xfrm>
              <a:off x="5317812" y="4160620"/>
              <a:ext cx="173562" cy="169602"/>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60" name="Google Shape;6081;p67">
              <a:extLst>
                <a:ext uri="{FF2B5EF4-FFF2-40B4-BE49-F238E27FC236}">
                  <a16:creationId xmlns:a16="http://schemas.microsoft.com/office/drawing/2014/main" id="{1CD3CD10-4098-44DD-85A1-E1BF9A0240A2}"/>
                </a:ext>
              </a:extLst>
            </p:cNvPr>
            <p:cNvSpPr/>
            <p:nvPr/>
          </p:nvSpPr>
          <p:spPr>
            <a:xfrm>
              <a:off x="5223830" y="4158462"/>
              <a:ext cx="169950" cy="103080"/>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61" name="Google Shape;6082;p67">
              <a:extLst>
                <a:ext uri="{FF2B5EF4-FFF2-40B4-BE49-F238E27FC236}">
                  <a16:creationId xmlns:a16="http://schemas.microsoft.com/office/drawing/2014/main" id="{578A1FCB-EBAB-41BA-81E0-45D49ED13BDA}"/>
                </a:ext>
              </a:extLst>
            </p:cNvPr>
            <p:cNvSpPr/>
            <p:nvPr/>
          </p:nvSpPr>
          <p:spPr>
            <a:xfrm>
              <a:off x="5126208" y="4160620"/>
              <a:ext cx="170837" cy="168715"/>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62" name="Google Shape;6110;p67">
            <a:extLst>
              <a:ext uri="{FF2B5EF4-FFF2-40B4-BE49-F238E27FC236}">
                <a16:creationId xmlns:a16="http://schemas.microsoft.com/office/drawing/2014/main" id="{56AE59E3-46D7-44CF-858B-9A34A7E31297}"/>
              </a:ext>
            </a:extLst>
          </p:cNvPr>
          <p:cNvGrpSpPr/>
          <p:nvPr/>
        </p:nvGrpSpPr>
        <p:grpSpPr>
          <a:xfrm>
            <a:off x="5732940" y="4193346"/>
            <a:ext cx="362468" cy="283848"/>
            <a:chOff x="5732940" y="4193346"/>
            <a:chExt cx="362468" cy="283848"/>
          </a:xfrm>
        </p:grpSpPr>
        <p:sp>
          <p:nvSpPr>
            <p:cNvPr id="63" name="Google Shape;6111;p67">
              <a:extLst>
                <a:ext uri="{FF2B5EF4-FFF2-40B4-BE49-F238E27FC236}">
                  <a16:creationId xmlns:a16="http://schemas.microsoft.com/office/drawing/2014/main" id="{B86982AC-3BE6-43CC-9813-CE560178B675}"/>
                </a:ext>
              </a:extLst>
            </p:cNvPr>
            <p:cNvSpPr/>
            <p:nvPr/>
          </p:nvSpPr>
          <p:spPr>
            <a:xfrm>
              <a:off x="5732940" y="4431063"/>
              <a:ext cx="362468"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64" name="Google Shape;6112;p67">
              <a:extLst>
                <a:ext uri="{FF2B5EF4-FFF2-40B4-BE49-F238E27FC236}">
                  <a16:creationId xmlns:a16="http://schemas.microsoft.com/office/drawing/2014/main" id="{E33C71EE-AA61-44C6-89CC-A308515E12A9}"/>
                </a:ext>
              </a:extLst>
            </p:cNvPr>
            <p:cNvSpPr/>
            <p:nvPr/>
          </p:nvSpPr>
          <p:spPr>
            <a:xfrm>
              <a:off x="5755544" y="4193346"/>
              <a:ext cx="316373" cy="214243"/>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65" name="Google Shape;5972;p67">
            <a:extLst>
              <a:ext uri="{FF2B5EF4-FFF2-40B4-BE49-F238E27FC236}">
                <a16:creationId xmlns:a16="http://schemas.microsoft.com/office/drawing/2014/main" id="{56380FBA-DFFB-4FB3-91F9-095FBCB4E761}"/>
              </a:ext>
            </a:extLst>
          </p:cNvPr>
          <p:cNvGrpSpPr/>
          <p:nvPr/>
        </p:nvGrpSpPr>
        <p:grpSpPr>
          <a:xfrm>
            <a:off x="3923672" y="1891802"/>
            <a:ext cx="360465" cy="414680"/>
            <a:chOff x="3923672" y="1891802"/>
            <a:chExt cx="360465" cy="414680"/>
          </a:xfrm>
        </p:grpSpPr>
        <p:sp>
          <p:nvSpPr>
            <p:cNvPr id="66" name="Google Shape;5973;p67">
              <a:extLst>
                <a:ext uri="{FF2B5EF4-FFF2-40B4-BE49-F238E27FC236}">
                  <a16:creationId xmlns:a16="http://schemas.microsoft.com/office/drawing/2014/main" id="{8D8E4AA6-FBB7-40C1-AC8B-613C486FF966}"/>
                </a:ext>
              </a:extLst>
            </p:cNvPr>
            <p:cNvSpPr/>
            <p:nvPr/>
          </p:nvSpPr>
          <p:spPr>
            <a:xfrm>
              <a:off x="3950436" y="1972123"/>
              <a:ext cx="305912" cy="198817"/>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67" name="Google Shape;5974;p67">
              <a:extLst>
                <a:ext uri="{FF2B5EF4-FFF2-40B4-BE49-F238E27FC236}">
                  <a16:creationId xmlns:a16="http://schemas.microsoft.com/office/drawing/2014/main" id="{1B7BF4AF-BFE3-4EF4-A87A-DBA87DBEB346}"/>
                </a:ext>
              </a:extLst>
            </p:cNvPr>
            <p:cNvSpPr/>
            <p:nvPr/>
          </p:nvSpPr>
          <p:spPr>
            <a:xfrm>
              <a:off x="3923672" y="2197687"/>
              <a:ext cx="360465" cy="108795"/>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68" name="Google Shape;5975;p67">
              <a:extLst>
                <a:ext uri="{FF2B5EF4-FFF2-40B4-BE49-F238E27FC236}">
                  <a16:creationId xmlns:a16="http://schemas.microsoft.com/office/drawing/2014/main" id="{E3087A38-123C-484D-8F22-55D61D358198}"/>
                </a:ext>
              </a:extLst>
            </p:cNvPr>
            <p:cNvSpPr/>
            <p:nvPr/>
          </p:nvSpPr>
          <p:spPr>
            <a:xfrm>
              <a:off x="4060640" y="1891802"/>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69" name="Google Shape;5984;p67">
            <a:extLst>
              <a:ext uri="{FF2B5EF4-FFF2-40B4-BE49-F238E27FC236}">
                <a16:creationId xmlns:a16="http://schemas.microsoft.com/office/drawing/2014/main" id="{60D87010-5E09-4D6C-8CE3-8288421E73CD}"/>
              </a:ext>
            </a:extLst>
          </p:cNvPr>
          <p:cNvGrpSpPr/>
          <p:nvPr/>
        </p:nvGrpSpPr>
        <p:grpSpPr>
          <a:xfrm>
            <a:off x="6993276" y="1888738"/>
            <a:ext cx="416078" cy="415074"/>
            <a:chOff x="6993276" y="1888738"/>
            <a:chExt cx="416078" cy="415074"/>
          </a:xfrm>
        </p:grpSpPr>
        <p:sp>
          <p:nvSpPr>
            <p:cNvPr id="70" name="Google Shape;5985;p67">
              <a:extLst>
                <a:ext uri="{FF2B5EF4-FFF2-40B4-BE49-F238E27FC236}">
                  <a16:creationId xmlns:a16="http://schemas.microsoft.com/office/drawing/2014/main" id="{CB93EEE0-B675-4A56-88A6-1C5E99FC7F4A}"/>
                </a:ext>
              </a:extLst>
            </p:cNvPr>
            <p:cNvSpPr/>
            <p:nvPr/>
          </p:nvSpPr>
          <p:spPr>
            <a:xfrm>
              <a:off x="6993276" y="1888738"/>
              <a:ext cx="190551" cy="189500"/>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71" name="Google Shape;5986;p67">
              <a:extLst>
                <a:ext uri="{FF2B5EF4-FFF2-40B4-BE49-F238E27FC236}">
                  <a16:creationId xmlns:a16="http://schemas.microsoft.com/office/drawing/2014/main" id="{3E3A30DA-F77A-443B-8BF8-DEB9754AF239}"/>
                </a:ext>
              </a:extLst>
            </p:cNvPr>
            <p:cNvSpPr/>
            <p:nvPr/>
          </p:nvSpPr>
          <p:spPr>
            <a:xfrm>
              <a:off x="6994282" y="2115318"/>
              <a:ext cx="191603" cy="188494"/>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72" name="Google Shape;5987;p67">
              <a:extLst>
                <a:ext uri="{FF2B5EF4-FFF2-40B4-BE49-F238E27FC236}">
                  <a16:creationId xmlns:a16="http://schemas.microsoft.com/office/drawing/2014/main" id="{482A161D-5001-4EC2-8D98-70C07019787E}"/>
                </a:ext>
              </a:extLst>
            </p:cNvPr>
            <p:cNvSpPr/>
            <p:nvPr/>
          </p:nvSpPr>
          <p:spPr>
            <a:xfrm>
              <a:off x="7218803" y="1888738"/>
              <a:ext cx="190551" cy="189500"/>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73" name="Google Shape;5988;p67">
              <a:extLst>
                <a:ext uri="{FF2B5EF4-FFF2-40B4-BE49-F238E27FC236}">
                  <a16:creationId xmlns:a16="http://schemas.microsoft.com/office/drawing/2014/main" id="{1974F3AF-51E9-4CCE-B115-43F8A2B9FD96}"/>
                </a:ext>
              </a:extLst>
            </p:cNvPr>
            <p:cNvSpPr/>
            <p:nvPr/>
          </p:nvSpPr>
          <p:spPr>
            <a:xfrm>
              <a:off x="7218803" y="2114266"/>
              <a:ext cx="190551" cy="189536"/>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74" name="Google Shape;6002;p67">
            <a:extLst>
              <a:ext uri="{FF2B5EF4-FFF2-40B4-BE49-F238E27FC236}">
                <a16:creationId xmlns:a16="http://schemas.microsoft.com/office/drawing/2014/main" id="{5E1657FC-679C-454A-AF09-B23110B763CF}"/>
              </a:ext>
            </a:extLst>
          </p:cNvPr>
          <p:cNvGrpSpPr/>
          <p:nvPr/>
        </p:nvGrpSpPr>
        <p:grpSpPr>
          <a:xfrm>
            <a:off x="4569814" y="1891802"/>
            <a:ext cx="480672" cy="415063"/>
            <a:chOff x="4569814" y="1891802"/>
            <a:chExt cx="480672" cy="415063"/>
          </a:xfrm>
        </p:grpSpPr>
        <p:sp>
          <p:nvSpPr>
            <p:cNvPr id="75" name="Google Shape;6003;p67">
              <a:extLst>
                <a:ext uri="{FF2B5EF4-FFF2-40B4-BE49-F238E27FC236}">
                  <a16:creationId xmlns:a16="http://schemas.microsoft.com/office/drawing/2014/main" id="{5ADB4CC8-4EBC-4A0F-B6FA-50F1ED174F38}"/>
                </a:ext>
              </a:extLst>
            </p:cNvPr>
            <p:cNvSpPr/>
            <p:nvPr/>
          </p:nvSpPr>
          <p:spPr>
            <a:xfrm>
              <a:off x="4569814" y="1919590"/>
              <a:ext cx="480672" cy="387275"/>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76" name="Google Shape;6004;p67">
              <a:extLst>
                <a:ext uri="{FF2B5EF4-FFF2-40B4-BE49-F238E27FC236}">
                  <a16:creationId xmlns:a16="http://schemas.microsoft.com/office/drawing/2014/main" id="{C13060A3-1252-4DFC-A6DC-8A3211064F4A}"/>
                </a:ext>
              </a:extLst>
            </p:cNvPr>
            <p:cNvSpPr/>
            <p:nvPr/>
          </p:nvSpPr>
          <p:spPr>
            <a:xfrm>
              <a:off x="4873313" y="1891802"/>
              <a:ext cx="139071" cy="13906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77" name="Google Shape;6005;p67">
              <a:extLst>
                <a:ext uri="{FF2B5EF4-FFF2-40B4-BE49-F238E27FC236}">
                  <a16:creationId xmlns:a16="http://schemas.microsoft.com/office/drawing/2014/main" id="{73E461A4-8E1F-4D5D-B304-B4CD40F765E2}"/>
                </a:ext>
              </a:extLst>
            </p:cNvPr>
            <p:cNvSpPr/>
            <p:nvPr/>
          </p:nvSpPr>
          <p:spPr>
            <a:xfrm>
              <a:off x="4606564" y="1892817"/>
              <a:ext cx="139071" cy="139098"/>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78" name="Google Shape;6006;p67">
              <a:extLst>
                <a:ext uri="{FF2B5EF4-FFF2-40B4-BE49-F238E27FC236}">
                  <a16:creationId xmlns:a16="http://schemas.microsoft.com/office/drawing/2014/main" id="{8FBDA936-9121-4A1D-A73E-4DC847ABB853}"/>
                </a:ext>
              </a:extLst>
            </p:cNvPr>
            <p:cNvSpPr/>
            <p:nvPr/>
          </p:nvSpPr>
          <p:spPr>
            <a:xfrm>
              <a:off x="4687927" y="1972123"/>
              <a:ext cx="243084" cy="244126"/>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79" name="Google Shape;6011;p67">
            <a:extLst>
              <a:ext uri="{FF2B5EF4-FFF2-40B4-BE49-F238E27FC236}">
                <a16:creationId xmlns:a16="http://schemas.microsoft.com/office/drawing/2014/main" id="{9DB0A9C5-1023-4989-917A-733702AAB15A}"/>
              </a:ext>
            </a:extLst>
          </p:cNvPr>
          <p:cNvGrpSpPr/>
          <p:nvPr/>
        </p:nvGrpSpPr>
        <p:grpSpPr>
          <a:xfrm>
            <a:off x="7584893" y="1867579"/>
            <a:ext cx="421830" cy="414433"/>
            <a:chOff x="7584893" y="1867579"/>
            <a:chExt cx="421830" cy="414433"/>
          </a:xfrm>
        </p:grpSpPr>
        <p:sp>
          <p:nvSpPr>
            <p:cNvPr id="80" name="Google Shape;6012;p67">
              <a:extLst>
                <a:ext uri="{FF2B5EF4-FFF2-40B4-BE49-F238E27FC236}">
                  <a16:creationId xmlns:a16="http://schemas.microsoft.com/office/drawing/2014/main" id="{87DE22E9-D405-481F-ABCC-0CB5C92E1928}"/>
                </a:ext>
              </a:extLst>
            </p:cNvPr>
            <p:cNvSpPr/>
            <p:nvPr/>
          </p:nvSpPr>
          <p:spPr>
            <a:xfrm>
              <a:off x="7635368" y="1913409"/>
              <a:ext cx="110230" cy="11023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81" name="Google Shape;6013;p67">
              <a:extLst>
                <a:ext uri="{FF2B5EF4-FFF2-40B4-BE49-F238E27FC236}">
                  <a16:creationId xmlns:a16="http://schemas.microsoft.com/office/drawing/2014/main" id="{4273A8ED-B269-4F34-820B-EFA7008994C2}"/>
                </a:ext>
              </a:extLst>
            </p:cNvPr>
            <p:cNvSpPr/>
            <p:nvPr/>
          </p:nvSpPr>
          <p:spPr>
            <a:xfrm>
              <a:off x="7806342" y="1878662"/>
              <a:ext cx="197766" cy="195453"/>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82" name="Google Shape;6014;p67">
              <a:extLst>
                <a:ext uri="{FF2B5EF4-FFF2-40B4-BE49-F238E27FC236}">
                  <a16:creationId xmlns:a16="http://schemas.microsoft.com/office/drawing/2014/main" id="{1BEF2706-9148-4E83-B65E-FDBF8B8267A4}"/>
                </a:ext>
              </a:extLst>
            </p:cNvPr>
            <p:cNvSpPr/>
            <p:nvPr/>
          </p:nvSpPr>
          <p:spPr>
            <a:xfrm>
              <a:off x="7676561" y="1954603"/>
              <a:ext cx="279138" cy="279138"/>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83" name="Google Shape;6015;p67">
              <a:extLst>
                <a:ext uri="{FF2B5EF4-FFF2-40B4-BE49-F238E27FC236}">
                  <a16:creationId xmlns:a16="http://schemas.microsoft.com/office/drawing/2014/main" id="{A039BD29-3636-46BD-BD4A-A1852EF11966}"/>
                </a:ext>
              </a:extLst>
            </p:cNvPr>
            <p:cNvSpPr/>
            <p:nvPr/>
          </p:nvSpPr>
          <p:spPr>
            <a:xfrm>
              <a:off x="7891820" y="2169825"/>
              <a:ext cx="114903" cy="112187"/>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84" name="Google Shape;6016;p67">
              <a:extLst>
                <a:ext uri="{FF2B5EF4-FFF2-40B4-BE49-F238E27FC236}">
                  <a16:creationId xmlns:a16="http://schemas.microsoft.com/office/drawing/2014/main" id="{8B3CB91C-ABB4-4EB7-81F1-6454569D52AC}"/>
                </a:ext>
              </a:extLst>
            </p:cNvPr>
            <p:cNvSpPr/>
            <p:nvPr/>
          </p:nvSpPr>
          <p:spPr>
            <a:xfrm>
              <a:off x="7598298" y="2084383"/>
              <a:ext cx="196724" cy="195453"/>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85" name="Google Shape;6017;p67">
              <a:extLst>
                <a:ext uri="{FF2B5EF4-FFF2-40B4-BE49-F238E27FC236}">
                  <a16:creationId xmlns:a16="http://schemas.microsoft.com/office/drawing/2014/main" id="{F07124CB-12BB-4B56-9C31-1A2AF4E25381}"/>
                </a:ext>
              </a:extLst>
            </p:cNvPr>
            <p:cNvSpPr/>
            <p:nvPr/>
          </p:nvSpPr>
          <p:spPr>
            <a:xfrm>
              <a:off x="7584893" y="1867579"/>
              <a:ext cx="120527" cy="114876"/>
            </a:xfrm>
            <a:custGeom>
              <a:avLst/>
              <a:gdLst>
                <a:gd name="f0" fmla="val w"/>
                <a:gd name="f1" fmla="val h"/>
                <a:gd name="f2" fmla="val 0"/>
                <a:gd name="f3" fmla="val 3686"/>
                <a:gd name="f4" fmla="val 3513"/>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687"/>
                <a:gd name="f19" fmla="val 804"/>
                <a:gd name="f20" fmla="val 3277"/>
                <a:gd name="f21" fmla="val 3010"/>
                <a:gd name="f22" fmla="val 2647"/>
                <a:gd name="f23" fmla="*/ f0 1 3686"/>
                <a:gd name="f24" fmla="*/ f1 1 3513"/>
                <a:gd name="f25" fmla="+- f4 0 f2"/>
                <a:gd name="f26" fmla="+- f3 0 f2"/>
                <a:gd name="f27" fmla="*/ f26 1 3686"/>
                <a:gd name="f28" fmla="*/ f25 1 3513"/>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4"/>
                  </a:lnTo>
                  <a:lnTo>
                    <a:pt x="f18" y="f19"/>
                  </a:lnTo>
                  <a:lnTo>
                    <a:pt x="f20" y="f10"/>
                  </a:lnTo>
                  <a:cubicBezTo>
                    <a:pt x="f21" y="f8"/>
                    <a:pt x="f22"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sp>
        <p:nvSpPr>
          <p:cNvPr id="86" name="Google Shape;6042;p67">
            <a:extLst>
              <a:ext uri="{FF2B5EF4-FFF2-40B4-BE49-F238E27FC236}">
                <a16:creationId xmlns:a16="http://schemas.microsoft.com/office/drawing/2014/main" id="{4F917886-239C-454A-A6E2-B2D64CC9F2A1}"/>
              </a:ext>
            </a:extLst>
          </p:cNvPr>
          <p:cNvSpPr/>
          <p:nvPr/>
        </p:nvSpPr>
        <p:spPr>
          <a:xfrm>
            <a:off x="5201783" y="1892625"/>
            <a:ext cx="407877" cy="413427"/>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nvGrpSpPr>
          <p:cNvPr id="87" name="Google Shape;6047;p67">
            <a:extLst>
              <a:ext uri="{FF2B5EF4-FFF2-40B4-BE49-F238E27FC236}">
                <a16:creationId xmlns:a16="http://schemas.microsoft.com/office/drawing/2014/main" id="{9B66D248-0670-4B52-9DAA-99F6D4FBB280}"/>
              </a:ext>
            </a:extLst>
          </p:cNvPr>
          <p:cNvGrpSpPr/>
          <p:nvPr/>
        </p:nvGrpSpPr>
        <p:grpSpPr>
          <a:xfrm>
            <a:off x="8230102" y="1867799"/>
            <a:ext cx="415056" cy="377994"/>
            <a:chOff x="8230102" y="1867799"/>
            <a:chExt cx="415056" cy="377994"/>
          </a:xfrm>
        </p:grpSpPr>
        <p:sp>
          <p:nvSpPr>
            <p:cNvPr id="88" name="Google Shape;6048;p67">
              <a:extLst>
                <a:ext uri="{FF2B5EF4-FFF2-40B4-BE49-F238E27FC236}">
                  <a16:creationId xmlns:a16="http://schemas.microsoft.com/office/drawing/2014/main" id="{68195FE1-75E0-49C7-A57E-F1A9A0FAE3B5}"/>
                </a:ext>
              </a:extLst>
            </p:cNvPr>
            <p:cNvSpPr/>
            <p:nvPr/>
          </p:nvSpPr>
          <p:spPr>
            <a:xfrm>
              <a:off x="8438138" y="1921346"/>
              <a:ext cx="207020" cy="324447"/>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89" name="Google Shape;6049;p67">
              <a:extLst>
                <a:ext uri="{FF2B5EF4-FFF2-40B4-BE49-F238E27FC236}">
                  <a16:creationId xmlns:a16="http://schemas.microsoft.com/office/drawing/2014/main" id="{46DA6B78-F598-4A3D-B84F-BB065F702346}"/>
                </a:ext>
              </a:extLst>
            </p:cNvPr>
            <p:cNvSpPr/>
            <p:nvPr/>
          </p:nvSpPr>
          <p:spPr>
            <a:xfrm>
              <a:off x="8310423" y="1867799"/>
              <a:ext cx="113330" cy="336800"/>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90" name="Google Shape;6050;p67">
              <a:extLst>
                <a:ext uri="{FF2B5EF4-FFF2-40B4-BE49-F238E27FC236}">
                  <a16:creationId xmlns:a16="http://schemas.microsoft.com/office/drawing/2014/main" id="{C1AC3B63-941A-4E19-B11C-4DDA43EF2244}"/>
                </a:ext>
              </a:extLst>
            </p:cNvPr>
            <p:cNvSpPr/>
            <p:nvPr/>
          </p:nvSpPr>
          <p:spPr>
            <a:xfrm>
              <a:off x="8450491" y="1867799"/>
              <a:ext cx="113303" cy="336800"/>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91" name="Google Shape;6051;p67">
              <a:extLst>
                <a:ext uri="{FF2B5EF4-FFF2-40B4-BE49-F238E27FC236}">
                  <a16:creationId xmlns:a16="http://schemas.microsoft.com/office/drawing/2014/main" id="{4242082B-EBB3-4676-8C31-62B3A2A743AC}"/>
                </a:ext>
              </a:extLst>
            </p:cNvPr>
            <p:cNvSpPr/>
            <p:nvPr/>
          </p:nvSpPr>
          <p:spPr>
            <a:xfrm>
              <a:off x="8230102" y="1921346"/>
              <a:ext cx="206014" cy="324447"/>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92" name="Google Shape;6072;p67">
            <a:extLst>
              <a:ext uri="{FF2B5EF4-FFF2-40B4-BE49-F238E27FC236}">
                <a16:creationId xmlns:a16="http://schemas.microsoft.com/office/drawing/2014/main" id="{9E89E649-C2A8-44F0-B131-E00AB5047B1F}"/>
              </a:ext>
            </a:extLst>
          </p:cNvPr>
          <p:cNvGrpSpPr/>
          <p:nvPr/>
        </p:nvGrpSpPr>
        <p:grpSpPr>
          <a:xfrm>
            <a:off x="5776392" y="1872407"/>
            <a:ext cx="415092" cy="414844"/>
            <a:chOff x="5776392" y="1872407"/>
            <a:chExt cx="415092" cy="414844"/>
          </a:xfrm>
        </p:grpSpPr>
        <p:sp>
          <p:nvSpPr>
            <p:cNvPr id="93" name="Google Shape;6073;p67">
              <a:extLst>
                <a:ext uri="{FF2B5EF4-FFF2-40B4-BE49-F238E27FC236}">
                  <a16:creationId xmlns:a16="http://schemas.microsoft.com/office/drawing/2014/main" id="{7113A562-F2D8-4BFF-8764-B2FB545EF722}"/>
                </a:ext>
              </a:extLst>
            </p:cNvPr>
            <p:cNvSpPr/>
            <p:nvPr/>
          </p:nvSpPr>
          <p:spPr>
            <a:xfrm>
              <a:off x="5776392" y="1946318"/>
              <a:ext cx="54626" cy="321347"/>
            </a:xfrm>
            <a:custGeom>
              <a:avLst/>
              <a:gdLst>
                <a:gd name="f0" fmla="val w"/>
                <a:gd name="f1" fmla="val h"/>
                <a:gd name="f2" fmla="val 0"/>
                <a:gd name="f3" fmla="val 1670"/>
                <a:gd name="f4" fmla="val 9830"/>
                <a:gd name="f5" fmla="val 1"/>
                <a:gd name="f6" fmla="val 8192"/>
                <a:gd name="f7" fmla="val 1639"/>
                <a:gd name="f8" fmla="*/ f0 1 1670"/>
                <a:gd name="f9" fmla="*/ f1 1 9830"/>
                <a:gd name="f10" fmla="+- f4 0 f2"/>
                <a:gd name="f11" fmla="+- f3 0 f2"/>
                <a:gd name="f12" fmla="*/ f11 1 1670"/>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0" h="9830">
                  <a:moveTo>
                    <a:pt x="f5" y="f2"/>
                  </a:moveTo>
                  <a:lnTo>
                    <a:pt x="f5" y="f4"/>
                  </a:lnTo>
                  <a:lnTo>
                    <a:pt x="f3" y="f6"/>
                  </a:lnTo>
                  <a:lnTo>
                    <a:pt x="f3" y="f7"/>
                  </a:ln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94" name="Google Shape;6074;p67">
              <a:extLst>
                <a:ext uri="{FF2B5EF4-FFF2-40B4-BE49-F238E27FC236}">
                  <a16:creationId xmlns:a16="http://schemas.microsoft.com/office/drawing/2014/main" id="{C24B9CE9-41BD-4E9F-9978-ECAF2C573D33}"/>
                </a:ext>
              </a:extLst>
            </p:cNvPr>
            <p:cNvSpPr/>
            <p:nvPr/>
          </p:nvSpPr>
          <p:spPr>
            <a:xfrm>
              <a:off x="6136858" y="1946318"/>
              <a:ext cx="54626" cy="321347"/>
            </a:xfrm>
            <a:custGeom>
              <a:avLst/>
              <a:gdLst>
                <a:gd name="f0" fmla="val w"/>
                <a:gd name="f1" fmla="val h"/>
                <a:gd name="f2" fmla="val 0"/>
                <a:gd name="f3" fmla="val 1670"/>
                <a:gd name="f4" fmla="val 9830"/>
                <a:gd name="f5" fmla="val 1639"/>
                <a:gd name="f6" fmla="val 8192"/>
                <a:gd name="f7" fmla="*/ f0 1 1670"/>
                <a:gd name="f8" fmla="*/ f1 1 9830"/>
                <a:gd name="f9" fmla="+- f4 0 f2"/>
                <a:gd name="f10" fmla="+- f3 0 f2"/>
                <a:gd name="f11" fmla="*/ f10 1 1670"/>
                <a:gd name="f12" fmla="*/ f9 1 98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670" h="9830">
                  <a:moveTo>
                    <a:pt x="f3" y="f2"/>
                  </a:moveTo>
                  <a:lnTo>
                    <a:pt x="f2" y="f5"/>
                  </a:lnTo>
                  <a:lnTo>
                    <a:pt x="f2" y="f6"/>
                  </a:lnTo>
                  <a:lnTo>
                    <a:pt x="f3" y="f4"/>
                  </a:ln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95" name="Google Shape;6075;p67">
              <a:extLst>
                <a:ext uri="{FF2B5EF4-FFF2-40B4-BE49-F238E27FC236}">
                  <a16:creationId xmlns:a16="http://schemas.microsoft.com/office/drawing/2014/main" id="{04E30889-0342-4122-A7BB-68B95D83EA22}"/>
                </a:ext>
              </a:extLst>
            </p:cNvPr>
            <p:cNvSpPr/>
            <p:nvPr/>
          </p:nvSpPr>
          <p:spPr>
            <a:xfrm>
              <a:off x="5857756" y="2008104"/>
              <a:ext cx="252365" cy="197766"/>
            </a:xfrm>
            <a:custGeom>
              <a:avLst/>
              <a:gdLst>
                <a:gd name="f0" fmla="val w"/>
                <a:gd name="f1" fmla="val h"/>
                <a:gd name="f2" fmla="val 0"/>
                <a:gd name="f3" fmla="val 7719"/>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 f0 1 7719"/>
                <a:gd name="f16" fmla="*/ f1 1 6050"/>
                <a:gd name="f17" fmla="+- f4 0 f2"/>
                <a:gd name="f18" fmla="+- f3 0 f2"/>
                <a:gd name="f19" fmla="*/ f18 1 7719"/>
                <a:gd name="f20" fmla="*/ f17 1 605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3" y="f4"/>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96" name="Google Shape;6076;p67">
              <a:extLst>
                <a:ext uri="{FF2B5EF4-FFF2-40B4-BE49-F238E27FC236}">
                  <a16:creationId xmlns:a16="http://schemas.microsoft.com/office/drawing/2014/main" id="{08A1C466-6B10-43CF-AD7E-8C44C984194B}"/>
                </a:ext>
              </a:extLst>
            </p:cNvPr>
            <p:cNvSpPr/>
            <p:nvPr/>
          </p:nvSpPr>
          <p:spPr>
            <a:xfrm>
              <a:off x="5795970" y="2233668"/>
              <a:ext cx="375937" cy="53583"/>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97" name="Google Shape;6077;p67">
              <a:extLst>
                <a:ext uri="{FF2B5EF4-FFF2-40B4-BE49-F238E27FC236}">
                  <a16:creationId xmlns:a16="http://schemas.microsoft.com/office/drawing/2014/main" id="{E403AC90-2CC0-4E29-B39D-D02E9E1619BC}"/>
                </a:ext>
              </a:extLst>
            </p:cNvPr>
            <p:cNvSpPr/>
            <p:nvPr/>
          </p:nvSpPr>
          <p:spPr>
            <a:xfrm>
              <a:off x="5794918" y="1872407"/>
              <a:ext cx="376979" cy="108950"/>
            </a:xfrm>
            <a:custGeom>
              <a:avLst/>
              <a:gdLst>
                <a:gd name="f0" fmla="val w"/>
                <a:gd name="f1" fmla="val h"/>
                <a:gd name="f2" fmla="val 0"/>
                <a:gd name="f3" fmla="val 11532"/>
                <a:gd name="f4" fmla="val 3332"/>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9862"/>
                <a:gd name="f21" fmla="val 7593"/>
                <a:gd name="f22" fmla="val 6050"/>
                <a:gd name="f23" fmla="val 5971"/>
                <a:gd name="f24" fmla="val 5861"/>
                <a:gd name="f25" fmla="*/ f0 1 11532"/>
                <a:gd name="f26" fmla="*/ f1 1 3332"/>
                <a:gd name="f27" fmla="+- f4 0 f2"/>
                <a:gd name="f28" fmla="+- f3 0 f2"/>
                <a:gd name="f29" fmla="*/ f28 1 11532"/>
                <a:gd name="f30" fmla="*/ f27 1 3332"/>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4"/>
                  </a:lnTo>
                  <a:lnTo>
                    <a:pt x="f20" y="f4"/>
                  </a:lnTo>
                  <a:lnTo>
                    <a:pt x="f3" y="f18"/>
                  </a:lnTo>
                  <a:lnTo>
                    <a:pt x="f21" y="f18"/>
                  </a:lnTo>
                  <a:lnTo>
                    <a:pt x="f22" y="f16"/>
                  </a:lnTo>
                  <a:cubicBezTo>
                    <a:pt x="f23" y="f14"/>
                    <a:pt x="f24" y="f11"/>
                    <a:pt x="f10" y="f11"/>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98" name="Google Shape;6107;p67">
            <a:extLst>
              <a:ext uri="{FF2B5EF4-FFF2-40B4-BE49-F238E27FC236}">
                <a16:creationId xmlns:a16="http://schemas.microsoft.com/office/drawing/2014/main" id="{DDCEE9D7-FDB8-4096-9974-AB60200EB773}"/>
              </a:ext>
            </a:extLst>
          </p:cNvPr>
          <p:cNvGrpSpPr/>
          <p:nvPr/>
        </p:nvGrpSpPr>
        <p:grpSpPr>
          <a:xfrm>
            <a:off x="6396858" y="1856424"/>
            <a:ext cx="418164" cy="413043"/>
            <a:chOff x="6396858" y="1856424"/>
            <a:chExt cx="418164" cy="413043"/>
          </a:xfrm>
        </p:grpSpPr>
        <p:sp>
          <p:nvSpPr>
            <p:cNvPr id="99" name="Google Shape;6108;p67">
              <a:extLst>
                <a:ext uri="{FF2B5EF4-FFF2-40B4-BE49-F238E27FC236}">
                  <a16:creationId xmlns:a16="http://schemas.microsoft.com/office/drawing/2014/main" id="{1D95C38E-F131-4D96-A6A8-33E63CC84B08}"/>
                </a:ext>
              </a:extLst>
            </p:cNvPr>
            <p:cNvSpPr/>
            <p:nvPr/>
          </p:nvSpPr>
          <p:spPr>
            <a:xfrm>
              <a:off x="6396858" y="2011707"/>
              <a:ext cx="260604" cy="257760"/>
            </a:xfrm>
            <a:custGeom>
              <a:avLst/>
              <a:gdLst>
                <a:gd name="f0" fmla="val w"/>
                <a:gd name="f1" fmla="val h"/>
                <a:gd name="f2" fmla="val 0"/>
                <a:gd name="f3" fmla="val 7971"/>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4726"/>
                <a:gd name="f22" fmla="*/ f0 1 7971"/>
                <a:gd name="f23" fmla="*/ f1 1 7885"/>
                <a:gd name="f24" fmla="+- f4 0 f2"/>
                <a:gd name="f25" fmla="+- f3 0 f2"/>
                <a:gd name="f26" fmla="*/ f25 1 7971"/>
                <a:gd name="f27" fmla="*/ f24 1 788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3" y="f21"/>
                  </a:ln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00" name="Google Shape;6109;p67">
              <a:extLst>
                <a:ext uri="{FF2B5EF4-FFF2-40B4-BE49-F238E27FC236}">
                  <a16:creationId xmlns:a16="http://schemas.microsoft.com/office/drawing/2014/main" id="{F3862665-421E-4D5E-B6EA-9B96518B4C96}"/>
                </a:ext>
              </a:extLst>
            </p:cNvPr>
            <p:cNvSpPr/>
            <p:nvPr/>
          </p:nvSpPr>
          <p:spPr>
            <a:xfrm>
              <a:off x="6521464" y="1856424"/>
              <a:ext cx="293558" cy="29022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101" name="Google Shape;5593;p66">
            <a:extLst>
              <a:ext uri="{FF2B5EF4-FFF2-40B4-BE49-F238E27FC236}">
                <a16:creationId xmlns:a16="http://schemas.microsoft.com/office/drawing/2014/main" id="{71E0B25D-67A6-4A72-A532-0AD3F297FF02}"/>
              </a:ext>
            </a:extLst>
          </p:cNvPr>
          <p:cNvGrpSpPr/>
          <p:nvPr/>
        </p:nvGrpSpPr>
        <p:grpSpPr>
          <a:xfrm>
            <a:off x="3885605" y="2599748"/>
            <a:ext cx="501777" cy="501787"/>
            <a:chOff x="3885605" y="2599748"/>
            <a:chExt cx="501777" cy="501787"/>
          </a:xfrm>
        </p:grpSpPr>
        <p:sp>
          <p:nvSpPr>
            <p:cNvPr id="102" name="Google Shape;5594;p66">
              <a:extLst>
                <a:ext uri="{FF2B5EF4-FFF2-40B4-BE49-F238E27FC236}">
                  <a16:creationId xmlns:a16="http://schemas.microsoft.com/office/drawing/2014/main" id="{A9D2BA1D-51DC-4168-A728-EDE65DE56EFB}"/>
                </a:ext>
              </a:extLst>
            </p:cNvPr>
            <p:cNvSpPr/>
            <p:nvPr/>
          </p:nvSpPr>
          <p:spPr>
            <a:xfrm>
              <a:off x="4033537" y="2924178"/>
              <a:ext cx="205804" cy="177357"/>
            </a:xfrm>
            <a:custGeom>
              <a:avLst/>
              <a:gdLst>
                <a:gd name="f0" fmla="val w"/>
                <a:gd name="f1" fmla="val h"/>
                <a:gd name="f2" fmla="val 0"/>
                <a:gd name="f3" fmla="val 7904"/>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val 7905"/>
                <a:gd name="f28" fmla="*/ f0 1 7904"/>
                <a:gd name="f29" fmla="*/ f1 1 6812"/>
                <a:gd name="f30" fmla="+- f4 0 f2"/>
                <a:gd name="f31" fmla="+- f3 0 f2"/>
                <a:gd name="f32" fmla="*/ f31 1 7904"/>
                <a:gd name="f33" fmla="*/ f30 1 6812"/>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27" y="f22"/>
                    <a:pt x="f27" y="f21"/>
                  </a:cubicBezTo>
                  <a:lnTo>
                    <a:pt x="f27"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03" name="Google Shape;5595;p66">
              <a:extLst>
                <a:ext uri="{FF2B5EF4-FFF2-40B4-BE49-F238E27FC236}">
                  <a16:creationId xmlns:a16="http://schemas.microsoft.com/office/drawing/2014/main" id="{EFDD9AEF-068D-4155-B09D-DDF1D8F93B42}"/>
                </a:ext>
              </a:extLst>
            </p:cNvPr>
            <p:cNvSpPr/>
            <p:nvPr/>
          </p:nvSpPr>
          <p:spPr>
            <a:xfrm>
              <a:off x="3885605" y="2599748"/>
              <a:ext cx="501777" cy="412632"/>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104" name="Google Shape;5596;p66">
            <a:extLst>
              <a:ext uri="{FF2B5EF4-FFF2-40B4-BE49-F238E27FC236}">
                <a16:creationId xmlns:a16="http://schemas.microsoft.com/office/drawing/2014/main" id="{54D16B27-53BE-44C8-A727-21833DE1F89F}"/>
              </a:ext>
            </a:extLst>
          </p:cNvPr>
          <p:cNvGrpSpPr/>
          <p:nvPr/>
        </p:nvGrpSpPr>
        <p:grpSpPr>
          <a:xfrm>
            <a:off x="5180706" y="2670642"/>
            <a:ext cx="394993" cy="394992"/>
            <a:chOff x="5180706" y="2670642"/>
            <a:chExt cx="394993" cy="394992"/>
          </a:xfrm>
        </p:grpSpPr>
        <p:sp>
          <p:nvSpPr>
            <p:cNvPr id="105" name="Google Shape;5597;p66">
              <a:extLst>
                <a:ext uri="{FF2B5EF4-FFF2-40B4-BE49-F238E27FC236}">
                  <a16:creationId xmlns:a16="http://schemas.microsoft.com/office/drawing/2014/main" id="{0A06FA95-87A3-40CA-AB57-504E0950A78B}"/>
                </a:ext>
              </a:extLst>
            </p:cNvPr>
            <p:cNvSpPr/>
            <p:nvPr/>
          </p:nvSpPr>
          <p:spPr>
            <a:xfrm>
              <a:off x="5180706" y="2833432"/>
              <a:ext cx="394993" cy="232202"/>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06" name="Google Shape;5598;p66">
              <a:extLst>
                <a:ext uri="{FF2B5EF4-FFF2-40B4-BE49-F238E27FC236}">
                  <a16:creationId xmlns:a16="http://schemas.microsoft.com/office/drawing/2014/main" id="{4467860F-094F-4B82-AD74-CE9AE753B519}"/>
                </a:ext>
              </a:extLst>
            </p:cNvPr>
            <p:cNvSpPr/>
            <p:nvPr/>
          </p:nvSpPr>
          <p:spPr>
            <a:xfrm>
              <a:off x="5180706" y="2670642"/>
              <a:ext cx="394993" cy="139665"/>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107" name="Google Shape;5651;p66">
            <a:extLst>
              <a:ext uri="{FF2B5EF4-FFF2-40B4-BE49-F238E27FC236}">
                <a16:creationId xmlns:a16="http://schemas.microsoft.com/office/drawing/2014/main" id="{EE2BDC3E-5C14-49C0-A655-8C4675D07170}"/>
              </a:ext>
            </a:extLst>
          </p:cNvPr>
          <p:cNvGrpSpPr/>
          <p:nvPr/>
        </p:nvGrpSpPr>
        <p:grpSpPr>
          <a:xfrm>
            <a:off x="7593022" y="2726905"/>
            <a:ext cx="441252" cy="284423"/>
            <a:chOff x="7593022" y="2726905"/>
            <a:chExt cx="441252" cy="284423"/>
          </a:xfrm>
        </p:grpSpPr>
        <p:sp>
          <p:nvSpPr>
            <p:cNvPr id="108" name="Google Shape;5652;p66">
              <a:extLst>
                <a:ext uri="{FF2B5EF4-FFF2-40B4-BE49-F238E27FC236}">
                  <a16:creationId xmlns:a16="http://schemas.microsoft.com/office/drawing/2014/main" id="{32F8B95C-7806-40F1-8FDF-4A9D4B286CEB}"/>
                </a:ext>
              </a:extLst>
            </p:cNvPr>
            <p:cNvSpPr/>
            <p:nvPr/>
          </p:nvSpPr>
          <p:spPr>
            <a:xfrm>
              <a:off x="7593022" y="2744900"/>
              <a:ext cx="441252" cy="266428"/>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09" name="Google Shape;5653;p66">
              <a:extLst>
                <a:ext uri="{FF2B5EF4-FFF2-40B4-BE49-F238E27FC236}">
                  <a16:creationId xmlns:a16="http://schemas.microsoft.com/office/drawing/2014/main" id="{9EBD3EA9-48DC-44C6-977F-9DB259B0C5B1}"/>
                </a:ext>
              </a:extLst>
            </p:cNvPr>
            <p:cNvSpPr/>
            <p:nvPr/>
          </p:nvSpPr>
          <p:spPr>
            <a:xfrm>
              <a:off x="7620408" y="2726905"/>
              <a:ext cx="386443" cy="151845"/>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grpSp>
        <p:nvGrpSpPr>
          <p:cNvPr id="110" name="Google Shape;5775;p66">
            <a:extLst>
              <a:ext uri="{FF2B5EF4-FFF2-40B4-BE49-F238E27FC236}">
                <a16:creationId xmlns:a16="http://schemas.microsoft.com/office/drawing/2014/main" id="{1F08B78E-7119-4367-9DFF-4F484746D3B6}"/>
              </a:ext>
            </a:extLst>
          </p:cNvPr>
          <p:cNvGrpSpPr/>
          <p:nvPr/>
        </p:nvGrpSpPr>
        <p:grpSpPr>
          <a:xfrm>
            <a:off x="6432246" y="2748293"/>
            <a:ext cx="338904" cy="317717"/>
            <a:chOff x="6432246" y="2748293"/>
            <a:chExt cx="338904" cy="317717"/>
          </a:xfrm>
        </p:grpSpPr>
        <p:sp>
          <p:nvSpPr>
            <p:cNvPr id="111" name="Google Shape;5776;p66">
              <a:extLst>
                <a:ext uri="{FF2B5EF4-FFF2-40B4-BE49-F238E27FC236}">
                  <a16:creationId xmlns:a16="http://schemas.microsoft.com/office/drawing/2014/main" id="{B29E3EE8-40BD-46F1-8BBC-8E6920F537ED}"/>
                </a:ext>
              </a:extLst>
            </p:cNvPr>
            <p:cNvSpPr/>
            <p:nvPr/>
          </p:nvSpPr>
          <p:spPr>
            <a:xfrm>
              <a:off x="6492459" y="3026289"/>
              <a:ext cx="133447"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12" name="Google Shape;5777;p66">
              <a:extLst>
                <a:ext uri="{FF2B5EF4-FFF2-40B4-BE49-F238E27FC236}">
                  <a16:creationId xmlns:a16="http://schemas.microsoft.com/office/drawing/2014/main" id="{68043CB5-FF40-4BCE-9905-7AE8B904A054}"/>
                </a:ext>
              </a:extLst>
            </p:cNvPr>
            <p:cNvSpPr/>
            <p:nvPr/>
          </p:nvSpPr>
          <p:spPr>
            <a:xfrm>
              <a:off x="6432246" y="2966706"/>
              <a:ext cx="180155"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13" name="Google Shape;5778;p66">
              <a:extLst>
                <a:ext uri="{FF2B5EF4-FFF2-40B4-BE49-F238E27FC236}">
                  <a16:creationId xmlns:a16="http://schemas.microsoft.com/office/drawing/2014/main" id="{78AF9E82-9869-4EB7-A823-B81E25995902}"/>
                </a:ext>
              </a:extLst>
            </p:cNvPr>
            <p:cNvSpPr/>
            <p:nvPr/>
          </p:nvSpPr>
          <p:spPr>
            <a:xfrm>
              <a:off x="6632252" y="2907151"/>
              <a:ext cx="119146" cy="99294"/>
            </a:xfrm>
            <a:custGeom>
              <a:avLst/>
              <a:gdLst>
                <a:gd name="f0" fmla="val w"/>
                <a:gd name="f1" fmla="val h"/>
                <a:gd name="f2" fmla="val 0"/>
                <a:gd name="f3" fmla="val 6775"/>
                <a:gd name="f4" fmla="val 5647"/>
                <a:gd name="f5" fmla="val 5646"/>
                <a:gd name="f6" fmla="*/ f0 1 6775"/>
                <a:gd name="f7" fmla="*/ f1 1 5647"/>
                <a:gd name="f8" fmla="+- f4 0 f2"/>
                <a:gd name="f9" fmla="+- f3 0 f2"/>
                <a:gd name="f10" fmla="*/ f9 1 6775"/>
                <a:gd name="f11" fmla="*/ f8 1 564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775" h="5647">
                  <a:moveTo>
                    <a:pt x="f2" y="f2"/>
                  </a:moveTo>
                  <a:lnTo>
                    <a:pt x="f2" y="f5"/>
                  </a:lnTo>
                  <a:lnTo>
                    <a:pt x="f3" y="f5"/>
                  </a:ln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14" name="Google Shape;5779;p66">
              <a:extLst>
                <a:ext uri="{FF2B5EF4-FFF2-40B4-BE49-F238E27FC236}">
                  <a16:creationId xmlns:a16="http://schemas.microsoft.com/office/drawing/2014/main" id="{A4CBD60D-8C91-4E17-979E-692749C99573}"/>
                </a:ext>
              </a:extLst>
            </p:cNvPr>
            <p:cNvSpPr/>
            <p:nvPr/>
          </p:nvSpPr>
          <p:spPr>
            <a:xfrm>
              <a:off x="6632252" y="3026289"/>
              <a:ext cx="119146" cy="29827"/>
            </a:xfrm>
            <a:custGeom>
              <a:avLst/>
              <a:gdLst>
                <a:gd name="f0" fmla="val w"/>
                <a:gd name="f1" fmla="val h"/>
                <a:gd name="f2" fmla="val 0"/>
                <a:gd name="f3" fmla="val 6775"/>
                <a:gd name="f4" fmla="val 1695"/>
                <a:gd name="f5" fmla="val 567"/>
                <a:gd name="f6" fmla="val 1190"/>
                <a:gd name="f7" fmla="val 506"/>
                <a:gd name="f8" fmla="val 1696"/>
                <a:gd name="f9" fmla="val 1129"/>
                <a:gd name="f10" fmla="val 5646"/>
                <a:gd name="f11" fmla="val 6270"/>
                <a:gd name="f12" fmla="*/ f0 1 6775"/>
                <a:gd name="f13" fmla="*/ f1 1 1695"/>
                <a:gd name="f14" fmla="+- f4 0 f2"/>
                <a:gd name="f15" fmla="+- f3 0 f2"/>
                <a:gd name="f16" fmla="*/ f15 1 6775"/>
                <a:gd name="f17" fmla="*/ f14 1 169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5">
                  <a:moveTo>
                    <a:pt x="f2" y="f2"/>
                  </a:moveTo>
                  <a:lnTo>
                    <a:pt x="f2" y="f5"/>
                  </a:lnTo>
                  <a:cubicBezTo>
                    <a:pt x="f2" y="f6"/>
                    <a:pt x="f7" y="f8"/>
                    <a:pt x="f9" y="f8"/>
                  </a:cubicBezTo>
                  <a:lnTo>
                    <a:pt x="f10" y="f8"/>
                  </a:lnTo>
                  <a:cubicBezTo>
                    <a:pt x="f11" y="f8"/>
                    <a:pt x="f3" y="f6"/>
                    <a:pt x="f3" y="f5"/>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15" name="Google Shape;5780;p66">
              <a:extLst>
                <a:ext uri="{FF2B5EF4-FFF2-40B4-BE49-F238E27FC236}">
                  <a16:creationId xmlns:a16="http://schemas.microsoft.com/office/drawing/2014/main" id="{37BA5730-FCF5-4DDA-80DF-DCADA0BB7F5D}"/>
                </a:ext>
              </a:extLst>
            </p:cNvPr>
            <p:cNvSpPr/>
            <p:nvPr/>
          </p:nvSpPr>
          <p:spPr>
            <a:xfrm>
              <a:off x="6432246" y="2748293"/>
              <a:ext cx="338904" cy="198580"/>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sp>
          <p:nvSpPr>
            <p:cNvPr id="116" name="Google Shape;5781;p66">
              <a:extLst>
                <a:ext uri="{FF2B5EF4-FFF2-40B4-BE49-F238E27FC236}">
                  <a16:creationId xmlns:a16="http://schemas.microsoft.com/office/drawing/2014/main" id="{A4F48E04-5689-4404-8ABC-3C3E341E14AB}"/>
                </a:ext>
              </a:extLst>
            </p:cNvPr>
            <p:cNvSpPr/>
            <p:nvPr/>
          </p:nvSpPr>
          <p:spPr>
            <a:xfrm>
              <a:off x="6632252" y="2857527"/>
              <a:ext cx="119146" cy="29772"/>
            </a:xfrm>
            <a:custGeom>
              <a:avLst/>
              <a:gdLst>
                <a:gd name="f0" fmla="val w"/>
                <a:gd name="f1" fmla="val h"/>
                <a:gd name="f2" fmla="val 0"/>
                <a:gd name="f3" fmla="val 6775"/>
                <a:gd name="f4" fmla="val 1693"/>
                <a:gd name="f5" fmla="val 1129"/>
                <a:gd name="f6" fmla="val 1"/>
                <a:gd name="f7" fmla="val 506"/>
                <a:gd name="f8" fmla="val 503"/>
                <a:gd name="f9" fmla="val 1130"/>
                <a:gd name="f10" fmla="val 6270"/>
                <a:gd name="f11" fmla="val 5646"/>
                <a:gd name="f12" fmla="*/ f0 1 6775"/>
                <a:gd name="f13" fmla="*/ f1 1 1693"/>
                <a:gd name="f14" fmla="+- f4 0 f2"/>
                <a:gd name="f15" fmla="+- f3 0 f2"/>
                <a:gd name="f16" fmla="*/ f15 1 6775"/>
                <a:gd name="f17" fmla="*/ f14 1 1693"/>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3">
                  <a:moveTo>
                    <a:pt x="f5" y="f6"/>
                  </a:moveTo>
                  <a:cubicBezTo>
                    <a:pt x="f7" y="f6"/>
                    <a:pt x="f2" y="f8"/>
                    <a:pt x="f2" y="f9"/>
                  </a:cubicBezTo>
                  <a:lnTo>
                    <a:pt x="f2" y="f4"/>
                  </a:lnTo>
                  <a:lnTo>
                    <a:pt x="f3" y="f4"/>
                  </a:lnTo>
                  <a:lnTo>
                    <a:pt x="f3" y="f9"/>
                  </a:lnTo>
                  <a:cubicBezTo>
                    <a:pt x="f3" y="f8"/>
                    <a:pt x="f10" y="f6"/>
                    <a:pt x="f11"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Poppins Light"/>
                <a:ea typeface="Arial Unicode MS"/>
                <a:cs typeface="Arial"/>
              </a:endParaRPr>
            </a:p>
          </p:txBody>
        </p:sp>
      </p:grpSp>
      <p:sp>
        <p:nvSpPr>
          <p:cNvPr id="117" name="Text Placeholder 1">
            <a:extLst>
              <a:ext uri="{FF2B5EF4-FFF2-40B4-BE49-F238E27FC236}">
                <a16:creationId xmlns:a16="http://schemas.microsoft.com/office/drawing/2014/main" id="{A747983B-11FE-430D-BDA2-0D95FCB2B0AD}"/>
              </a:ext>
            </a:extLst>
          </p:cNvPr>
          <p:cNvSpPr txBox="1">
            <a:spLocks noGrp="1"/>
          </p:cNvSpPr>
          <p:nvPr>
            <p:ph type="body" idx="4294967295"/>
          </p:nvPr>
        </p:nvSpPr>
        <p:spPr>
          <a:xfrm>
            <a:off x="218157" y="220461"/>
            <a:ext cx="8679896" cy="543190"/>
          </a:xfrm>
        </p:spPr>
        <p:txBody>
          <a:bodyPr lIns="68580" tIns="34290" rIns="68580" bIns="34290" anchor="ctr" anchorCtr="1"/>
          <a:lstStyle/>
          <a:p>
            <a:pPr marL="0" lvl="0" indent="0" algn="ctr">
              <a:lnSpc>
                <a:spcPct val="80000"/>
              </a:lnSpc>
              <a:buNone/>
            </a:pPr>
            <a:r>
              <a:rPr lang="en-US" sz="3600">
                <a:solidFill>
                  <a:srgbClr val="000000"/>
                </a:solidFill>
                <a:latin typeface="Arial"/>
                <a:cs typeface="Arial" panose="020B0604020202020204" pitchFamily="34" charset="0"/>
              </a:rPr>
              <a:t>Fully Editable Icon Sets: A</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AD0A375C-057C-404B-AAE4-98EE56A880BD}"/>
              </a:ext>
            </a:extLst>
          </p:cNvPr>
          <p:cNvSpPr/>
          <p:nvPr/>
        </p:nvSpPr>
        <p:spPr>
          <a:xfrm>
            <a:off x="4530815" y="1242559"/>
            <a:ext cx="415366" cy="48917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3" name="Oval 8">
            <a:extLst>
              <a:ext uri="{FF2B5EF4-FFF2-40B4-BE49-F238E27FC236}">
                <a16:creationId xmlns:a16="http://schemas.microsoft.com/office/drawing/2014/main" id="{69619043-B21E-4D31-97CE-314E07B302E6}"/>
              </a:ext>
            </a:extLst>
          </p:cNvPr>
          <p:cNvSpPr/>
          <p:nvPr/>
        </p:nvSpPr>
        <p:spPr>
          <a:xfrm>
            <a:off x="5223848" y="1253450"/>
            <a:ext cx="436305" cy="467404"/>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grpSp>
        <p:nvGrpSpPr>
          <p:cNvPr id="4" name="Group 110">
            <a:extLst>
              <a:ext uri="{FF2B5EF4-FFF2-40B4-BE49-F238E27FC236}">
                <a16:creationId xmlns:a16="http://schemas.microsoft.com/office/drawing/2014/main" id="{52D3C7CF-85C6-4BE2-B400-6027C843D994}"/>
              </a:ext>
            </a:extLst>
          </p:cNvPr>
          <p:cNvGrpSpPr/>
          <p:nvPr/>
        </p:nvGrpSpPr>
        <p:grpSpPr>
          <a:xfrm>
            <a:off x="3837243" y="1242559"/>
            <a:ext cx="415366" cy="489176"/>
            <a:chOff x="3837243" y="1242559"/>
            <a:chExt cx="415366" cy="489176"/>
          </a:xfrm>
        </p:grpSpPr>
        <p:sp>
          <p:nvSpPr>
            <p:cNvPr id="5" name="Freeform 111">
              <a:extLst>
                <a:ext uri="{FF2B5EF4-FFF2-40B4-BE49-F238E27FC236}">
                  <a16:creationId xmlns:a16="http://schemas.microsoft.com/office/drawing/2014/main" id="{7B0598FA-C03A-4680-A723-FAA72CA2F922}"/>
                </a:ext>
              </a:extLst>
            </p:cNvPr>
            <p:cNvSpPr/>
            <p:nvPr/>
          </p:nvSpPr>
          <p:spPr>
            <a:xfrm>
              <a:off x="3837243" y="1242559"/>
              <a:ext cx="415366" cy="48917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2980491 f83 1"/>
                <a:gd name="f88" fmla="*/ 968 f82 1"/>
                <a:gd name="f89" fmla="*/ 726547 f83 1"/>
                <a:gd name="f90" fmla="*/ 1181117 f82 1"/>
                <a:gd name="f91" fmla="*/ 486068 f83 1"/>
                <a:gd name="f92" fmla="*/ 2371366 f82 1"/>
                <a:gd name="f93" fmla="*/ 4803 f83 1"/>
                <a:gd name="f94" fmla="*/ 3079808 f82 1"/>
                <a:gd name="f95" fmla="*/ 460575 f83 1"/>
                <a:gd name="f96" fmla="*/ 3328959 f82 1"/>
                <a:gd name="f97" fmla="*/ 289487 f83 1"/>
                <a:gd name="f98" fmla="*/ 3735758 f82 1"/>
                <a:gd name="f99" fmla="*/ 480873 f83 1"/>
                <a:gd name="f100" fmla="*/ 3871219 f82 1"/>
                <a:gd name="f101" fmla="*/ 322351 f83 1"/>
                <a:gd name="f102" fmla="*/ 4062605 f82 1"/>
                <a:gd name="f103" fmla="*/ 513737 f83 1"/>
                <a:gd name="f104" fmla="*/ 4317787 f82 1"/>
                <a:gd name="f105" fmla="*/ 449942 f83 1"/>
                <a:gd name="f106" fmla="*/ 4977005 f82 1"/>
                <a:gd name="f107" fmla="*/ 1704584 f83 1"/>
                <a:gd name="f108" fmla="*/ 5039972 f82 1"/>
                <a:gd name="f109" fmla="*/ 1895970 f83 1"/>
                <a:gd name="f110" fmla="*/ 5891405 f82 1"/>
                <a:gd name="f111" fmla="*/ 4734863 f83 1"/>
                <a:gd name="f112" fmla="*/ 5859508 f82 1"/>
                <a:gd name="f113" fmla="*/ 4841189 f83 1"/>
                <a:gd name="f114" fmla="*/ 3520345 f82 1"/>
                <a:gd name="f115" fmla="*/ f84 1 f2"/>
                <a:gd name="f116" fmla="*/ f87 1 5331558"/>
                <a:gd name="f117" fmla="*/ f88 1 5891405"/>
                <a:gd name="f118" fmla="*/ f89 1 5331558"/>
                <a:gd name="f119" fmla="*/ f90 1 5891405"/>
                <a:gd name="f120" fmla="*/ f91 1 5331558"/>
                <a:gd name="f121" fmla="*/ f92 1 5891405"/>
                <a:gd name="f122" fmla="*/ f93 1 5331558"/>
                <a:gd name="f123" fmla="*/ f94 1 5891405"/>
                <a:gd name="f124" fmla="*/ f95 1 5331558"/>
                <a:gd name="f125" fmla="*/ f96 1 5891405"/>
                <a:gd name="f126" fmla="*/ f97 1 5331558"/>
                <a:gd name="f127" fmla="*/ f98 1 5891405"/>
                <a:gd name="f128" fmla="*/ f99 1 5331558"/>
                <a:gd name="f129" fmla="*/ f100 1 5891405"/>
                <a:gd name="f130" fmla="*/ f101 1 5331558"/>
                <a:gd name="f131" fmla="*/ f102 1 5891405"/>
                <a:gd name="f132" fmla="*/ f103 1 5331558"/>
                <a:gd name="f133" fmla="*/ f104 1 5891405"/>
                <a:gd name="f134" fmla="*/ f105 1 5331558"/>
                <a:gd name="f135" fmla="*/ f106 1 5891405"/>
                <a:gd name="f136" fmla="*/ f107 1 5331558"/>
                <a:gd name="f137" fmla="*/ f108 1 5891405"/>
                <a:gd name="f138" fmla="*/ f109 1 5331558"/>
                <a:gd name="f139" fmla="*/ f110 1 5891405"/>
                <a:gd name="f140" fmla="*/ f111 1 5331558"/>
                <a:gd name="f141" fmla="*/ f112 1 5891405"/>
                <a:gd name="f142" fmla="*/ f113 1 5331558"/>
                <a:gd name="f143" fmla="*/ f114 1 5891405"/>
                <a:gd name="f144" fmla="*/ f5 1 f85"/>
                <a:gd name="f145" fmla="*/ f6 1 f85"/>
                <a:gd name="f146" fmla="*/ f5 1 f86"/>
                <a:gd name="f147" fmla="*/ f7 1 f86"/>
                <a:gd name="f148" fmla="+- f115 0 f1"/>
                <a:gd name="f149" fmla="*/ f116 1 f85"/>
                <a:gd name="f150" fmla="*/ f117 1 f86"/>
                <a:gd name="f151" fmla="*/ f118 1 f85"/>
                <a:gd name="f152" fmla="*/ f119 1 f86"/>
                <a:gd name="f153" fmla="*/ f120 1 f85"/>
                <a:gd name="f154" fmla="*/ f121 1 f86"/>
                <a:gd name="f155" fmla="*/ f122 1 f85"/>
                <a:gd name="f156" fmla="*/ f123 1 f86"/>
                <a:gd name="f157" fmla="*/ f124 1 f85"/>
                <a:gd name="f158" fmla="*/ f125 1 f86"/>
                <a:gd name="f159" fmla="*/ f126 1 f85"/>
                <a:gd name="f160" fmla="*/ f127 1 f86"/>
                <a:gd name="f161" fmla="*/ f128 1 f85"/>
                <a:gd name="f162" fmla="*/ f129 1 f86"/>
                <a:gd name="f163" fmla="*/ f130 1 f85"/>
                <a:gd name="f164" fmla="*/ f131 1 f86"/>
                <a:gd name="f165" fmla="*/ f132 1 f85"/>
                <a:gd name="f166" fmla="*/ f133 1 f86"/>
                <a:gd name="f167" fmla="*/ f134 1 f85"/>
                <a:gd name="f168" fmla="*/ f135 1 f86"/>
                <a:gd name="f169" fmla="*/ f136 1 f85"/>
                <a:gd name="f170" fmla="*/ f137 1 f86"/>
                <a:gd name="f171" fmla="*/ f138 1 f85"/>
                <a:gd name="f172" fmla="*/ f139 1 f86"/>
                <a:gd name="f173" fmla="*/ f140 1 f85"/>
                <a:gd name="f174" fmla="*/ f141 1 f86"/>
                <a:gd name="f175" fmla="*/ f142 1 f85"/>
                <a:gd name="f176" fmla="*/ f143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6" name="Oval 37">
              <a:extLst>
                <a:ext uri="{FF2B5EF4-FFF2-40B4-BE49-F238E27FC236}">
                  <a16:creationId xmlns:a16="http://schemas.microsoft.com/office/drawing/2014/main" id="{3D68371D-8DD8-4991-AD48-E4D073DBEF6E}"/>
                </a:ext>
              </a:extLst>
            </p:cNvPr>
            <p:cNvSpPr/>
            <p:nvPr/>
          </p:nvSpPr>
          <p:spPr>
            <a:xfrm rot="18100528">
              <a:off x="3983038" y="1232590"/>
              <a:ext cx="217654" cy="304486"/>
            </a:xfrm>
            <a:custGeom>
              <a:avLst/>
              <a:gdLst>
                <a:gd name="f0" fmla="val w"/>
                <a:gd name="f1" fmla="val h"/>
                <a:gd name="f2" fmla="val 0"/>
                <a:gd name="f3" fmla="val 1170491"/>
                <a:gd name="f4" fmla="val 1745208"/>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1745209"/>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 0 0 13786"/>
                <a:gd name="f349" fmla="val 1089729"/>
                <a:gd name="f350" fmla="+- 0 0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 f4 0 f2"/>
                <a:gd name="f408" fmla="+- f3 0 f2"/>
                <a:gd name="f409" fmla="*/ f408 1 1170491"/>
                <a:gd name="f410" fmla="*/ f407 1 1745208"/>
                <a:gd name="f411" fmla="*/ f2 1 f409"/>
                <a:gd name="f412" fmla="*/ f3 1 f409"/>
                <a:gd name="f413" fmla="*/ f2 1 f410"/>
                <a:gd name="f414" fmla="*/ f4 1 f410"/>
                <a:gd name="f415" fmla="*/ f411 f405 1"/>
                <a:gd name="f416" fmla="*/ f412 f405 1"/>
                <a:gd name="f417" fmla="*/ f414 f406 1"/>
                <a:gd name="f418" fmla="*/ f413 f406 1"/>
              </a:gdLst>
              <a:ahLst/>
              <a:cxnLst>
                <a:cxn ang="3cd4">
                  <a:pos x="hc" y="t"/>
                </a:cxn>
                <a:cxn ang="0">
                  <a:pos x="r" y="vc"/>
                </a:cxn>
                <a:cxn ang="cd4">
                  <a:pos x="hc" y="b"/>
                </a:cxn>
                <a:cxn ang="cd2">
                  <a:pos x="l" y="vc"/>
                </a:cxn>
              </a:cxnLst>
              <a:rect l="f415" t="f418" r="f416" b="f417"/>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274"/>
                  </a:cubicBezTo>
                  <a:cubicBezTo>
                    <a:pt x="f275" y="f272"/>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79"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grpSp>
      <p:sp>
        <p:nvSpPr>
          <p:cNvPr id="7" name="Rectangle 19">
            <a:extLst>
              <a:ext uri="{FF2B5EF4-FFF2-40B4-BE49-F238E27FC236}">
                <a16:creationId xmlns:a16="http://schemas.microsoft.com/office/drawing/2014/main" id="{AFD5628D-732A-4C5B-83AE-7F782D1D4254}"/>
              </a:ext>
            </a:extLst>
          </p:cNvPr>
          <p:cNvSpPr/>
          <p:nvPr/>
        </p:nvSpPr>
        <p:spPr>
          <a:xfrm>
            <a:off x="3157788" y="1269104"/>
            <a:ext cx="372243" cy="436086"/>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8" name="Oval 47">
            <a:extLst>
              <a:ext uri="{FF2B5EF4-FFF2-40B4-BE49-F238E27FC236}">
                <a16:creationId xmlns:a16="http://schemas.microsoft.com/office/drawing/2014/main" id="{4E217EA9-B949-46ED-A493-03CA8F340D53}"/>
              </a:ext>
            </a:extLst>
          </p:cNvPr>
          <p:cNvSpPr/>
          <p:nvPr/>
        </p:nvSpPr>
        <p:spPr>
          <a:xfrm>
            <a:off x="8483666" y="1253468"/>
            <a:ext cx="438509" cy="467349"/>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9" name="Rounded Rectangle 2">
            <a:extLst>
              <a:ext uri="{FF2B5EF4-FFF2-40B4-BE49-F238E27FC236}">
                <a16:creationId xmlns:a16="http://schemas.microsoft.com/office/drawing/2014/main" id="{6DE98675-425A-4342-A5D9-862A500BFC88}"/>
              </a:ext>
            </a:extLst>
          </p:cNvPr>
          <p:cNvSpPr/>
          <p:nvPr/>
        </p:nvSpPr>
        <p:spPr>
          <a:xfrm>
            <a:off x="3830037" y="4081214"/>
            <a:ext cx="429777" cy="45804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1119009 f120 1"/>
              <a:gd name="f129" fmla="*/ 2222584 f119 1"/>
              <a:gd name="f130" fmla="*/ 1328015 f120 1"/>
              <a:gd name="f131" fmla="*/ 1812920 f119 1"/>
              <a:gd name="f132" fmla="*/ 1234998 f120 1"/>
              <a:gd name="f133" fmla="*/ 1431771 f119 1"/>
              <a:gd name="f134" fmla="*/ 2217373 f120 1"/>
              <a:gd name="f135" fmla="*/ 891303 f119 1"/>
              <a:gd name="f136" fmla="*/ 2783502 f120 1"/>
              <a:gd name="f137" fmla="*/ 1606823 f119 1"/>
              <a:gd name="f138" fmla="*/ 2456028 f120 1"/>
              <a:gd name="f139" fmla="*/ 2225955 f119 1"/>
              <a:gd name="f140" fmla="*/ 2026974 f120 1"/>
              <a:gd name="f141" fmla="*/ 2018938 f119 1"/>
              <a:gd name="f142" fmla="*/ 2135727 f120 1"/>
              <a:gd name="f143" fmla="*/ 1554876 f119 1"/>
              <a:gd name="f144" fmla="*/ 1915898 f120 1"/>
              <a:gd name="f145" fmla="*/ 1219889 f119 1"/>
              <a:gd name="f146" fmla="*/ 1589196 f120 1"/>
              <a:gd name="f147" fmla="*/ 1434803 f119 1"/>
              <a:gd name="f148" fmla="*/ 1574511 f120 1"/>
              <a:gd name="f149" fmla="*/ 1939931 f119 1"/>
              <a:gd name="f150" fmla="*/ 1339611 f120 1"/>
              <a:gd name="f151" fmla="*/ 3487664 f119 1"/>
              <a:gd name="f152" fmla="*/ 1887692 f120 1"/>
              <a:gd name="f153" fmla="*/ 2422431 f119 1"/>
              <a:gd name="f154" fmla="*/ 2336342 f120 1"/>
              <a:gd name="f155" fmla="*/ 2720202 f119 1"/>
              <a:gd name="f156" fmla="*/ 3176454 f120 1"/>
              <a:gd name="f157" fmla="*/ 1627140 f119 1"/>
              <a:gd name="f158" fmla="*/ 436907 f120 1"/>
              <a:gd name="f159" fmla="*/ 0 f119 1"/>
              <a:gd name="f160" fmla="*/ 3523533 f120 1"/>
              <a:gd name="f161" fmla="*/ 3960440 f120 1"/>
              <a:gd name="f162" fmla="*/ 436907 f119 1"/>
              <a:gd name="f163" fmla="*/ 3523093 f119 1"/>
              <a:gd name="f164" fmla="*/ 3960000 f119 1"/>
              <a:gd name="f165" fmla="*/ 0 f120 1"/>
              <a:gd name="f166" fmla="*/ f121 1 f2"/>
              <a:gd name="f167" fmla="*/ f124 1 3960440"/>
              <a:gd name="f168" fmla="*/ f125 1 3960000"/>
              <a:gd name="f169" fmla="*/ f126 1 3960440"/>
              <a:gd name="f170" fmla="*/ f127 1 3960000"/>
              <a:gd name="f171" fmla="*/ f128 1 3960440"/>
              <a:gd name="f172" fmla="*/ f129 1 3960000"/>
              <a:gd name="f173" fmla="*/ f130 1 3960440"/>
              <a:gd name="f174" fmla="*/ f131 1 3960000"/>
              <a:gd name="f175" fmla="*/ f132 1 3960440"/>
              <a:gd name="f176" fmla="*/ f133 1 3960000"/>
              <a:gd name="f177" fmla="*/ f134 1 3960440"/>
              <a:gd name="f178" fmla="*/ f135 1 3960000"/>
              <a:gd name="f179" fmla="*/ f136 1 3960440"/>
              <a:gd name="f180" fmla="*/ f137 1 3960000"/>
              <a:gd name="f181" fmla="*/ f138 1 3960440"/>
              <a:gd name="f182" fmla="*/ f139 1 3960000"/>
              <a:gd name="f183" fmla="*/ f140 1 3960440"/>
              <a:gd name="f184" fmla="*/ f141 1 3960000"/>
              <a:gd name="f185" fmla="*/ f142 1 3960440"/>
              <a:gd name="f186" fmla="*/ f143 1 3960000"/>
              <a:gd name="f187" fmla="*/ f144 1 3960440"/>
              <a:gd name="f188" fmla="*/ f145 1 3960000"/>
              <a:gd name="f189" fmla="*/ f146 1 3960440"/>
              <a:gd name="f190" fmla="*/ f147 1 3960000"/>
              <a:gd name="f191" fmla="*/ f148 1 3960440"/>
              <a:gd name="f192" fmla="*/ f149 1 3960000"/>
              <a:gd name="f193" fmla="*/ f150 1 396044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440"/>
              <a:gd name="f205" fmla="*/ f162 1 3960000"/>
              <a:gd name="f206" fmla="*/ f163 1 3960000"/>
              <a:gd name="f207" fmla="*/ f164 1 3960000"/>
              <a:gd name="f208" fmla="*/ f165 1 396044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71 1 f122"/>
              <a:gd name="f219" fmla="*/ f172 1 f123"/>
              <a:gd name="f220" fmla="*/ f173 1 f122"/>
              <a:gd name="f221" fmla="*/ f174 1 f123"/>
              <a:gd name="f222" fmla="*/ f175 1 f122"/>
              <a:gd name="f223" fmla="*/ f176 1 f123"/>
              <a:gd name="f224" fmla="*/ f177 1 f122"/>
              <a:gd name="f225" fmla="*/ f178 1 f123"/>
              <a:gd name="f226" fmla="*/ f179 1 f122"/>
              <a:gd name="f227" fmla="*/ f180 1 f123"/>
              <a:gd name="f228" fmla="*/ f181 1 f122"/>
              <a:gd name="f229" fmla="*/ f182 1 f123"/>
              <a:gd name="f230" fmla="*/ f183 1 f122"/>
              <a:gd name="f231" fmla="*/ f184 1 f123"/>
              <a:gd name="f232" fmla="*/ f185 1 f122"/>
              <a:gd name="f233" fmla="*/ f186 1 f123"/>
              <a:gd name="f234" fmla="*/ f187 1 f122"/>
              <a:gd name="f235" fmla="*/ f188 1 f123"/>
              <a:gd name="f236" fmla="*/ f189 1 f122"/>
              <a:gd name="f237" fmla="*/ f190 1 f123"/>
              <a:gd name="f238" fmla="*/ f191 1 f122"/>
              <a:gd name="f239" fmla="*/ f192 1 f123"/>
              <a:gd name="f240" fmla="*/ f193 1 f122"/>
              <a:gd name="f241" fmla="*/ f194 1 f123"/>
              <a:gd name="f242" fmla="*/ f195 1 f122"/>
              <a:gd name="f243" fmla="*/ f196 1 f123"/>
              <a:gd name="f244" fmla="*/ f197 1 f122"/>
              <a:gd name="f245" fmla="*/ f198 1 f123"/>
              <a:gd name="f246" fmla="*/ f199 1 f122"/>
              <a:gd name="f247" fmla="*/ f200 1 f123"/>
              <a:gd name="f248" fmla="*/ f201 1 f122"/>
              <a:gd name="f249" fmla="*/ f202 1 f123"/>
              <a:gd name="f250" fmla="*/ f203 1 f122"/>
              <a:gd name="f251" fmla="*/ f204 1 f122"/>
              <a:gd name="f252" fmla="*/ f205 1 f123"/>
              <a:gd name="f253" fmla="*/ f206 1 f123"/>
              <a:gd name="f254" fmla="*/ f207 1 f123"/>
              <a:gd name="f255" fmla="*/ f208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10" name="Rounded Rectangle 8">
            <a:extLst>
              <a:ext uri="{FF2B5EF4-FFF2-40B4-BE49-F238E27FC236}">
                <a16:creationId xmlns:a16="http://schemas.microsoft.com/office/drawing/2014/main" id="{2AE4C1C3-0435-413A-B5CB-1538E38AF200}"/>
              </a:ext>
            </a:extLst>
          </p:cNvPr>
          <p:cNvSpPr/>
          <p:nvPr/>
        </p:nvSpPr>
        <p:spPr>
          <a:xfrm>
            <a:off x="3128994" y="4081214"/>
            <a:ext cx="429822" cy="45804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840340 f67 1"/>
              <a:gd name="f76" fmla="*/ 1479943 f66 1"/>
              <a:gd name="f77" fmla="*/ 2136833 f67 1"/>
              <a:gd name="f78" fmla="*/ 1785510 f66 1"/>
              <a:gd name="f79" fmla="*/ 1510185 f66 1"/>
              <a:gd name="f80" fmla="*/ 1489672 f67 1"/>
              <a:gd name="f81" fmla="*/ 3310385 f66 1"/>
              <a:gd name="f82" fmla="*/ 2147184 f67 1"/>
              <a:gd name="f83" fmla="*/ 2155564 f66 1"/>
              <a:gd name="f84" fmla="*/ 2673919 f67 1"/>
              <a:gd name="f85" fmla="*/ 2138897 f66 1"/>
              <a:gd name="f86" fmla="*/ 2679688 f67 1"/>
              <a:gd name="f87" fmla="*/ 3312366 f66 1"/>
              <a:gd name="f88" fmla="*/ 3326849 f67 1"/>
              <a:gd name="f89" fmla="*/ 3333768 f67 1"/>
              <a:gd name="f90" fmla="*/ 2128613 f66 1"/>
              <a:gd name="f91" fmla="*/ 878058 f67 1"/>
              <a:gd name="f92" fmla="*/ 648072 f66 1"/>
              <a:gd name="f93" fmla="*/ 971653 f66 1"/>
              <a:gd name="f94" fmla="*/ 1295234 f66 1"/>
              <a:gd name="f95" fmla="*/ 1201639 f67 1"/>
              <a:gd name="f96" fmla="*/ 333511 f67 1"/>
              <a:gd name="f97" fmla="*/ 0 f66 1"/>
              <a:gd name="f98" fmla="*/ 3554921 f67 1"/>
              <a:gd name="f99" fmla="*/ 3888432 f67 1"/>
              <a:gd name="f100" fmla="*/ 333511 f66 1"/>
              <a:gd name="f101" fmla="*/ 3626929 f66 1"/>
              <a:gd name="f102" fmla="*/ 3960440 f66 1"/>
              <a:gd name="f103" fmla="*/ 0 f67 1"/>
              <a:gd name="f104" fmla="*/ f68 1 f2"/>
              <a:gd name="f105" fmla="*/ f71 1 3888432"/>
              <a:gd name="f106" fmla="*/ f72 1 3960440"/>
              <a:gd name="f107" fmla="*/ f73 1 3960440"/>
              <a:gd name="f108" fmla="*/ f74 1 3888432"/>
              <a:gd name="f109" fmla="*/ f75 1 3888432"/>
              <a:gd name="f110" fmla="*/ f76 1 3960440"/>
              <a:gd name="f111" fmla="*/ f77 1 3888432"/>
              <a:gd name="f112" fmla="*/ f78 1 3960440"/>
              <a:gd name="f113" fmla="*/ f79 1 3960440"/>
              <a:gd name="f114" fmla="*/ f80 1 3888432"/>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960440"/>
              <a:gd name="f128" fmla="*/ f94 1 3960440"/>
              <a:gd name="f129" fmla="*/ f95 1 3888432"/>
              <a:gd name="f130" fmla="*/ f96 1 3888432"/>
              <a:gd name="f131" fmla="*/ f97 1 3960440"/>
              <a:gd name="f132" fmla="*/ f98 1 3888432"/>
              <a:gd name="f133" fmla="*/ f99 1 3888432"/>
              <a:gd name="f134" fmla="*/ f100 1 3960440"/>
              <a:gd name="f135" fmla="*/ f101 1 3960440"/>
              <a:gd name="f136" fmla="*/ f102 1 3960440"/>
              <a:gd name="f137" fmla="*/ f103 1 3888432"/>
              <a:gd name="f138" fmla="*/ f5 1 f69"/>
              <a:gd name="f139" fmla="*/ f6 1 f69"/>
              <a:gd name="f140" fmla="*/ f5 1 f70"/>
              <a:gd name="f141" fmla="*/ f7 1 f70"/>
              <a:gd name="f142" fmla="+- f104 0 f1"/>
              <a:gd name="f143" fmla="*/ f105 1 f69"/>
              <a:gd name="f144" fmla="*/ f106 1 f70"/>
              <a:gd name="f145" fmla="*/ f107 1 f70"/>
              <a:gd name="f146" fmla="*/ f108 1 f69"/>
              <a:gd name="f147" fmla="*/ f109 1 f69"/>
              <a:gd name="f148" fmla="*/ f110 1 f70"/>
              <a:gd name="f149" fmla="*/ f111 1 f69"/>
              <a:gd name="f150" fmla="*/ f112 1 f70"/>
              <a:gd name="f151" fmla="*/ f113 1 f70"/>
              <a:gd name="f152" fmla="*/ f114 1 f69"/>
              <a:gd name="f153" fmla="*/ f115 1 f70"/>
              <a:gd name="f154" fmla="*/ f116 1 f69"/>
              <a:gd name="f155" fmla="*/ f117 1 f70"/>
              <a:gd name="f156" fmla="*/ f118 1 f69"/>
              <a:gd name="f157" fmla="*/ f119 1 f70"/>
              <a:gd name="f158" fmla="*/ f120 1 f69"/>
              <a:gd name="f159" fmla="*/ f121 1 f70"/>
              <a:gd name="f160" fmla="*/ f122 1 f69"/>
              <a:gd name="f161" fmla="*/ f123 1 f69"/>
              <a:gd name="f162" fmla="*/ f124 1 f70"/>
              <a:gd name="f163" fmla="*/ f125 1 f69"/>
              <a:gd name="f164" fmla="*/ f126 1 f70"/>
              <a:gd name="f165" fmla="*/ f127 1 f70"/>
              <a:gd name="f166" fmla="*/ f128 1 f70"/>
              <a:gd name="f167" fmla="*/ f129 1 f69"/>
              <a:gd name="f168" fmla="*/ f130 1 f69"/>
              <a:gd name="f169" fmla="*/ f131 1 f70"/>
              <a:gd name="f170" fmla="*/ f132 1 f69"/>
              <a:gd name="f171" fmla="*/ f133 1 f69"/>
              <a:gd name="f172" fmla="*/ f134 1 f70"/>
              <a:gd name="f173" fmla="*/ f135 1 f70"/>
              <a:gd name="f174" fmla="*/ f136 1 f70"/>
              <a:gd name="f175" fmla="*/ f137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11" name="Rounded Rectangle 2">
            <a:extLst>
              <a:ext uri="{FF2B5EF4-FFF2-40B4-BE49-F238E27FC236}">
                <a16:creationId xmlns:a16="http://schemas.microsoft.com/office/drawing/2014/main" id="{71A1C6E6-0497-4CD5-B9CB-945D5ED48846}"/>
              </a:ext>
            </a:extLst>
          </p:cNvPr>
          <p:cNvSpPr/>
          <p:nvPr/>
        </p:nvSpPr>
        <p:spPr>
          <a:xfrm>
            <a:off x="5227112" y="4081214"/>
            <a:ext cx="429777" cy="45804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2496208 f118 1"/>
              <a:gd name="f126" fmla="*/ 770986 f118 1"/>
              <a:gd name="f127" fmla="*/ 1921633 f118 1"/>
              <a:gd name="f128" fmla="*/ 1292845 f118 1"/>
              <a:gd name="f129" fmla="*/ 1942445 f118 1"/>
              <a:gd name="f130" fmla="*/ 1570340 f118 1"/>
              <a:gd name="f131" fmla="*/ 815277 f118 1"/>
              <a:gd name="f132" fmla="*/ 836121 f118 1"/>
              <a:gd name="f133" fmla="*/ 965659 f118 1"/>
              <a:gd name="f134" fmla="*/ 1735195 f118 1"/>
              <a:gd name="f135" fmla="*/ 570453 f118 1"/>
              <a:gd name="f136" fmla="*/ 1629310 f118 1"/>
              <a:gd name="f137" fmla="*/ 1196057 f118 1"/>
              <a:gd name="f138" fmla="*/ 2257108 f118 1"/>
              <a:gd name="f139" fmla="*/ 813848 f118 1"/>
              <a:gd name="f140" fmla="*/ 2296824 f118 1"/>
              <a:gd name="f141" fmla="*/ 1486410 f118 1"/>
              <a:gd name="f142" fmla="*/ 2607420 f118 1"/>
              <a:gd name="f143" fmla="*/ 489408 f118 1"/>
              <a:gd name="f144" fmla="*/ 2829018 f118 1"/>
              <a:gd name="f145" fmla="*/ 2062787 f118 1"/>
              <a:gd name="f146" fmla="*/ 3146219 f118 1"/>
              <a:gd name="f147" fmla="*/ 3074271 f118 1"/>
              <a:gd name="f148" fmla="*/ 2105563 f118 1"/>
              <a:gd name="f149" fmla="*/ 3207849 f118 1"/>
              <a:gd name="f150" fmla="*/ 1493166 f118 1"/>
              <a:gd name="f151" fmla="*/ 3449507 f118 1"/>
              <a:gd name="f152" fmla="*/ 1170564 f118 1"/>
              <a:gd name="f153" fmla="*/ 3140091 f118 1"/>
              <a:gd name="f154" fmla="*/ 1227260 f118 1"/>
              <a:gd name="f155" fmla="*/ 3324107 f118 1"/>
              <a:gd name="f156" fmla="*/ 851504 f118 1"/>
              <a:gd name="f157" fmla="*/ 2995677 f118 1"/>
              <a:gd name="f158" fmla="*/ 1008938 f118 1"/>
              <a:gd name="f159" fmla="*/ 308009 f118 1"/>
              <a:gd name="f160" fmla="*/ 0 f118 1"/>
              <a:gd name="f161" fmla="*/ 3651991 f118 1"/>
              <a:gd name="f162" fmla="*/ 3960000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68 1 f120"/>
              <a:gd name="f214" fmla="*/ f169 1 f120"/>
              <a:gd name="f215" fmla="*/ f170 1 f120"/>
              <a:gd name="f216" fmla="*/ f171 1 f120"/>
              <a:gd name="f217" fmla="*/ f172 1 f120"/>
              <a:gd name="f218" fmla="*/ f173 1 f120"/>
              <a:gd name="f219" fmla="*/ f174 1 f120"/>
              <a:gd name="f220" fmla="*/ f175 1 f120"/>
              <a:gd name="f221" fmla="*/ f176 1 f120"/>
              <a:gd name="f222" fmla="*/ f177 1 f120"/>
              <a:gd name="f223" fmla="*/ f178 1 f120"/>
              <a:gd name="f224" fmla="*/ f179 1 f120"/>
              <a:gd name="f225" fmla="*/ f180 1 f120"/>
              <a:gd name="f226" fmla="*/ f181 1 f120"/>
              <a:gd name="f227" fmla="*/ f182 1 f120"/>
              <a:gd name="f228" fmla="*/ f183 1 f120"/>
              <a:gd name="f229" fmla="*/ f184 1 f120"/>
              <a:gd name="f230" fmla="*/ f185 1 f120"/>
              <a:gd name="f231" fmla="*/ f186 1 f120"/>
              <a:gd name="f232" fmla="*/ f187 1 f120"/>
              <a:gd name="f233" fmla="*/ f188 1 f120"/>
              <a:gd name="f234" fmla="*/ f189 1 f120"/>
              <a:gd name="f235" fmla="*/ f190 1 f120"/>
              <a:gd name="f236" fmla="*/ f191 1 f120"/>
              <a:gd name="f237" fmla="*/ f192 1 f120"/>
              <a:gd name="f238" fmla="*/ f193 1 f120"/>
              <a:gd name="f239" fmla="*/ f194 1 f120"/>
              <a:gd name="f240" fmla="*/ f195 1 f120"/>
              <a:gd name="f241" fmla="*/ f196 1 f120"/>
              <a:gd name="f242" fmla="*/ f197 1 f120"/>
              <a:gd name="f243" fmla="*/ f198 1 f120"/>
              <a:gd name="f244" fmla="*/ f199 1 f120"/>
              <a:gd name="f245" fmla="*/ f200 1 f120"/>
              <a:gd name="f246" fmla="*/ f201 1 f120"/>
              <a:gd name="f247" fmla="*/ f202 1 f120"/>
              <a:gd name="f248" fmla="*/ f203 1 f120"/>
              <a:gd name="f249" fmla="*/ f204 1 f120"/>
              <a:gd name="f250" fmla="*/ f205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12" name="Rounded Rectangle 3">
            <a:extLst>
              <a:ext uri="{FF2B5EF4-FFF2-40B4-BE49-F238E27FC236}">
                <a16:creationId xmlns:a16="http://schemas.microsoft.com/office/drawing/2014/main" id="{9379ABCB-A696-4795-AE7A-1E75046ADCE7}"/>
              </a:ext>
            </a:extLst>
          </p:cNvPr>
          <p:cNvSpPr/>
          <p:nvPr/>
        </p:nvSpPr>
        <p:spPr>
          <a:xfrm>
            <a:off x="4523609" y="4081214"/>
            <a:ext cx="429777" cy="45804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704441 f49 1"/>
              <a:gd name="f69" fmla="*/ 3410216 f49 1"/>
              <a:gd name="f70" fmla="*/ 195189 f49 1"/>
              <a:gd name="f71" fmla="*/ 308009 f49 1"/>
              <a:gd name="f72" fmla="*/ 0 f49 1"/>
              <a:gd name="f73" fmla="*/ 3651991 f49 1"/>
              <a:gd name="f74" fmla="*/ 3960000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2 1 f51"/>
              <a:gd name="f119" fmla="*/ f93 1 f51"/>
              <a:gd name="f120" fmla="*/ f94 1 f51"/>
              <a:gd name="f121" fmla="*/ f95 1 f51"/>
              <a:gd name="f122" fmla="*/ f96 1 f51"/>
              <a:gd name="f123" fmla="*/ f97 1 f51"/>
              <a:gd name="f124" fmla="*/ f98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13" name="Rounded Rectangle 10">
            <a:extLst>
              <a:ext uri="{FF2B5EF4-FFF2-40B4-BE49-F238E27FC236}">
                <a16:creationId xmlns:a16="http://schemas.microsoft.com/office/drawing/2014/main" id="{11BF0343-EAF2-4347-9BF2-42AE758A24BF}"/>
              </a:ext>
            </a:extLst>
          </p:cNvPr>
          <p:cNvSpPr/>
          <p:nvPr/>
        </p:nvSpPr>
        <p:spPr>
          <a:xfrm>
            <a:off x="5943353" y="4071914"/>
            <a:ext cx="431304" cy="467349"/>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14" name="Block Arc 6">
            <a:extLst>
              <a:ext uri="{FF2B5EF4-FFF2-40B4-BE49-F238E27FC236}">
                <a16:creationId xmlns:a16="http://schemas.microsoft.com/office/drawing/2014/main" id="{93E3CAAE-8F03-490F-B4C7-64624426DD6F}"/>
              </a:ext>
            </a:extLst>
          </p:cNvPr>
          <p:cNvSpPr/>
          <p:nvPr/>
        </p:nvSpPr>
        <p:spPr>
          <a:xfrm>
            <a:off x="6610764" y="4104101"/>
            <a:ext cx="404329" cy="435162"/>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664630 f179 1"/>
              <a:gd name="f184" fmla="*/ 2175617 f178 1"/>
              <a:gd name="f185" fmla="*/ 2658205 f179 1"/>
              <a:gd name="f186" fmla="*/ 2178566 f178 1"/>
              <a:gd name="f187" fmla="*/ 1477043 f179 1"/>
              <a:gd name="f188" fmla="*/ 1144372 f178 1"/>
              <a:gd name="f189" fmla="*/ 1409070 f179 1"/>
              <a:gd name="f190" fmla="*/ 1159393 f178 1"/>
              <a:gd name="f191" fmla="*/ 1152384 f179 1"/>
              <a:gd name="f192" fmla="*/ 1703728 f178 1"/>
              <a:gd name="f193" fmla="*/ 1514013 f179 1"/>
              <a:gd name="f194" fmla="*/ 2152290 f178 1"/>
              <a:gd name="f195" fmla="*/ 1850815 f179 1"/>
              <a:gd name="f196" fmla="*/ 1654259 f178 1"/>
              <a:gd name="f197" fmla="*/ 1830467 f179 1"/>
              <a:gd name="f198" fmla="*/ 1515986 f178 1"/>
              <a:gd name="f199" fmla="*/ 1651152 f179 1"/>
              <a:gd name="f200" fmla="*/ 501 f178 1"/>
              <a:gd name="f201" fmla="*/ 2580395 f179 1"/>
              <a:gd name="f202" fmla="*/ 324821 f178 1"/>
              <a:gd name="f203" fmla="*/ 3030464 f179 1"/>
              <a:gd name="f204" fmla="*/ 2249544 f178 1"/>
              <a:gd name="f205" fmla="*/ 2585849 f179 1"/>
              <a:gd name="f206" fmla="*/ 2588887 f178 1"/>
              <a:gd name="f207" fmla="*/ 1973374 f179 1"/>
              <a:gd name="f208" fmla="*/ 2195096 f178 1"/>
              <a:gd name="f209" fmla="*/ 1390827 f179 1"/>
              <a:gd name="f210" fmla="*/ 2527630 f178 1"/>
              <a:gd name="f211" fmla="*/ 783896 f179 1"/>
              <a:gd name="f212" fmla="*/ 1665044 f178 1"/>
              <a:gd name="f213" fmla="*/ 1268509 f179 1"/>
              <a:gd name="f214" fmla="*/ 819983 f178 1"/>
              <a:gd name="f215" fmla="*/ 1328805 f179 1"/>
              <a:gd name="f216" fmla="*/ 807930 f178 1"/>
              <a:gd name="f217" fmla="*/ 802457 f178 1"/>
              <a:gd name="f218" fmla="*/ 1462242 f179 1"/>
              <a:gd name="f219" fmla="*/ 801708 f178 1"/>
              <a:gd name="f220" fmla="*/ 1956122 f179 1"/>
              <a:gd name="f221" fmla="*/ 1110076 f178 1"/>
              <a:gd name="f222" fmla="*/ 875315 f178 1"/>
              <a:gd name="f223" fmla="*/ 2333414 f179 1"/>
              <a:gd name="f224" fmla="*/ 2324788 f179 1"/>
              <a:gd name="f225" fmla="*/ 2054049 f178 1"/>
              <a:gd name="f226" fmla="*/ 2661746 f179 1"/>
              <a:gd name="f227" fmla="*/ 2179658 f178 1"/>
              <a:gd name="f228" fmla="*/ 2691046 f179 1"/>
              <a:gd name="f229" fmla="*/ 2188689 f178 1"/>
              <a:gd name="f230" fmla="*/ 2667011 f179 1"/>
              <a:gd name="f231" fmla="*/ 2175828 f178 1"/>
              <a:gd name="f232" fmla="*/ 2332141 f179 1"/>
              <a:gd name="f233" fmla="*/ 653899 f178 1"/>
              <a:gd name="f234" fmla="*/ 776764 f179 1"/>
              <a:gd name="f235" fmla="*/ 749845 f178 1"/>
              <a:gd name="f236" fmla="*/ 631487 f179 1"/>
              <a:gd name="f237" fmla="*/ 2301392 f178 1"/>
              <a:gd name="f238" fmla="*/ 2142017 f179 1"/>
              <a:gd name="f239" fmla="*/ 2684410 f178 1"/>
              <a:gd name="f240" fmla="*/ 2324866 f179 1"/>
              <a:gd name="f241" fmla="*/ 3053856 f178 1"/>
              <a:gd name="f242" fmla="*/ 294693 f179 1"/>
              <a:gd name="f243" fmla="*/ 2539075 f178 1"/>
              <a:gd name="f244" fmla="*/ 489947 f179 1"/>
              <a:gd name="f245" fmla="*/ 453774 f178 1"/>
              <a:gd name="f246" fmla="*/ f180 1 f2"/>
              <a:gd name="f247" fmla="*/ f183 1 3189723"/>
              <a:gd name="f248" fmla="*/ f184 1 3221116"/>
              <a:gd name="f249" fmla="*/ f185 1 3189723"/>
              <a:gd name="f250" fmla="*/ f186 1 3221116"/>
              <a:gd name="f251" fmla="*/ f187 1 3189723"/>
              <a:gd name="f252" fmla="*/ f188 1 3221116"/>
              <a:gd name="f253" fmla="*/ f189 1 3189723"/>
              <a:gd name="f254" fmla="*/ f190 1 3221116"/>
              <a:gd name="f255" fmla="*/ f191 1 3189723"/>
              <a:gd name="f256" fmla="*/ f192 1 3221116"/>
              <a:gd name="f257" fmla="*/ f193 1 3189723"/>
              <a:gd name="f258" fmla="*/ f194 1 3221116"/>
              <a:gd name="f259" fmla="*/ f195 1 3189723"/>
              <a:gd name="f260" fmla="*/ f196 1 3221116"/>
              <a:gd name="f261" fmla="*/ f197 1 3189723"/>
              <a:gd name="f262" fmla="*/ f198 1 3221116"/>
              <a:gd name="f263" fmla="*/ f199 1 3189723"/>
              <a:gd name="f264" fmla="*/ f200 1 3221116"/>
              <a:gd name="f265" fmla="*/ f201 1 3189723"/>
              <a:gd name="f266" fmla="*/ f202 1 3221116"/>
              <a:gd name="f267" fmla="*/ f203 1 3189723"/>
              <a:gd name="f268" fmla="*/ f204 1 3221116"/>
              <a:gd name="f269" fmla="*/ f205 1 3189723"/>
              <a:gd name="f270" fmla="*/ f206 1 3221116"/>
              <a:gd name="f271" fmla="*/ f207 1 3189723"/>
              <a:gd name="f272" fmla="*/ f208 1 3221116"/>
              <a:gd name="f273" fmla="*/ f209 1 3189723"/>
              <a:gd name="f274" fmla="*/ f210 1 3221116"/>
              <a:gd name="f275" fmla="*/ f211 1 3189723"/>
              <a:gd name="f276" fmla="*/ f212 1 3221116"/>
              <a:gd name="f277" fmla="*/ f213 1 3189723"/>
              <a:gd name="f278" fmla="*/ f214 1 3221116"/>
              <a:gd name="f279" fmla="*/ f215 1 3189723"/>
              <a:gd name="f280" fmla="*/ f216 1 3221116"/>
              <a:gd name="f281" fmla="*/ f217 1 3221116"/>
              <a:gd name="f282" fmla="*/ f218 1 3189723"/>
              <a:gd name="f283" fmla="*/ f219 1 3221116"/>
              <a:gd name="f284" fmla="*/ f220 1 3189723"/>
              <a:gd name="f285" fmla="*/ f221 1 3221116"/>
              <a:gd name="f286" fmla="*/ f222 1 3221116"/>
              <a:gd name="f287" fmla="*/ f223 1 3189723"/>
              <a:gd name="f288" fmla="*/ f224 1 3189723"/>
              <a:gd name="f289" fmla="*/ f225 1 3221116"/>
              <a:gd name="f290" fmla="*/ f226 1 3189723"/>
              <a:gd name="f291" fmla="*/ f227 1 3221116"/>
              <a:gd name="f292" fmla="*/ f228 1 3189723"/>
              <a:gd name="f293" fmla="*/ f229 1 3221116"/>
              <a:gd name="f294" fmla="*/ f230 1 3189723"/>
              <a:gd name="f295" fmla="*/ f231 1 3221116"/>
              <a:gd name="f296" fmla="*/ f232 1 3189723"/>
              <a:gd name="f297" fmla="*/ f233 1 3221116"/>
              <a:gd name="f298" fmla="*/ f234 1 3189723"/>
              <a:gd name="f299" fmla="*/ f235 1 3221116"/>
              <a:gd name="f300" fmla="*/ f236 1 3189723"/>
              <a:gd name="f301" fmla="*/ f237 1 3221116"/>
              <a:gd name="f302" fmla="*/ f238 1 3189723"/>
              <a:gd name="f303" fmla="*/ f239 1 3221116"/>
              <a:gd name="f304" fmla="*/ f240 1 3189723"/>
              <a:gd name="f305" fmla="*/ f241 1 3221116"/>
              <a:gd name="f306" fmla="*/ f242 1 3189723"/>
              <a:gd name="f307" fmla="*/ f243 1 3221116"/>
              <a:gd name="f308" fmla="*/ f244 1 3189723"/>
              <a:gd name="f309" fmla="*/ f245 1 3221116"/>
              <a:gd name="f310" fmla="*/ f5 1 f181"/>
              <a:gd name="f311" fmla="*/ f6 1 f181"/>
              <a:gd name="f312" fmla="*/ f5 1 f182"/>
              <a:gd name="f313" fmla="*/ f7 1 f182"/>
              <a:gd name="f314" fmla="+- f246 0 f1"/>
              <a:gd name="f315" fmla="*/ f247 1 f181"/>
              <a:gd name="f316" fmla="*/ f248 1 f182"/>
              <a:gd name="f317" fmla="*/ f249 1 f181"/>
              <a:gd name="f318" fmla="*/ f250 1 f182"/>
              <a:gd name="f319" fmla="*/ f251 1 f181"/>
              <a:gd name="f320" fmla="*/ f252 1 f182"/>
              <a:gd name="f321" fmla="*/ f253 1 f181"/>
              <a:gd name="f322" fmla="*/ f254 1 f182"/>
              <a:gd name="f323" fmla="*/ f255 1 f181"/>
              <a:gd name="f324" fmla="*/ f256 1 f182"/>
              <a:gd name="f325" fmla="*/ f257 1 f181"/>
              <a:gd name="f326" fmla="*/ f258 1 f182"/>
              <a:gd name="f327" fmla="*/ f259 1 f181"/>
              <a:gd name="f328" fmla="*/ f260 1 f182"/>
              <a:gd name="f329" fmla="*/ f261 1 f181"/>
              <a:gd name="f330" fmla="*/ f262 1 f182"/>
              <a:gd name="f331" fmla="*/ f263 1 f181"/>
              <a:gd name="f332" fmla="*/ f264 1 f182"/>
              <a:gd name="f333" fmla="*/ f265 1 f181"/>
              <a:gd name="f334" fmla="*/ f266 1 f182"/>
              <a:gd name="f335" fmla="*/ f267 1 f181"/>
              <a:gd name="f336" fmla="*/ f268 1 f182"/>
              <a:gd name="f337" fmla="*/ f269 1 f181"/>
              <a:gd name="f338" fmla="*/ f270 1 f182"/>
              <a:gd name="f339" fmla="*/ f271 1 f181"/>
              <a:gd name="f340" fmla="*/ f272 1 f182"/>
              <a:gd name="f341" fmla="*/ f273 1 f181"/>
              <a:gd name="f342" fmla="*/ f274 1 f182"/>
              <a:gd name="f343" fmla="*/ f275 1 f181"/>
              <a:gd name="f344" fmla="*/ f276 1 f182"/>
              <a:gd name="f345" fmla="*/ f277 1 f181"/>
              <a:gd name="f346" fmla="*/ f278 1 f182"/>
              <a:gd name="f347" fmla="*/ f279 1 f181"/>
              <a:gd name="f348" fmla="*/ f280 1 f182"/>
              <a:gd name="f349" fmla="*/ f281 1 f182"/>
              <a:gd name="f350" fmla="*/ f282 1 f181"/>
              <a:gd name="f351" fmla="*/ f283 1 f182"/>
              <a:gd name="f352" fmla="*/ f284 1 f181"/>
              <a:gd name="f353" fmla="*/ f285 1 f182"/>
              <a:gd name="f354" fmla="*/ f286 1 f182"/>
              <a:gd name="f355" fmla="*/ f287 1 f181"/>
              <a:gd name="f356" fmla="*/ f288 1 f181"/>
              <a:gd name="f357" fmla="*/ f289 1 f182"/>
              <a:gd name="f358" fmla="*/ f290 1 f181"/>
              <a:gd name="f359" fmla="*/ f291 1 f182"/>
              <a:gd name="f360" fmla="*/ f292 1 f181"/>
              <a:gd name="f361" fmla="*/ f293 1 f182"/>
              <a:gd name="f362" fmla="*/ f294 1 f181"/>
              <a:gd name="f363" fmla="*/ f295 1 f182"/>
              <a:gd name="f364" fmla="*/ f296 1 f181"/>
              <a:gd name="f365" fmla="*/ f297 1 f182"/>
              <a:gd name="f366" fmla="*/ f298 1 f181"/>
              <a:gd name="f367" fmla="*/ f299 1 f182"/>
              <a:gd name="f368" fmla="*/ f300 1 f181"/>
              <a:gd name="f369" fmla="*/ f301 1 f182"/>
              <a:gd name="f370" fmla="*/ f302 1 f181"/>
              <a:gd name="f371" fmla="*/ f303 1 f182"/>
              <a:gd name="f372" fmla="*/ f304 1 f181"/>
              <a:gd name="f373" fmla="*/ f305 1 f182"/>
              <a:gd name="f374" fmla="*/ f306 1 f181"/>
              <a:gd name="f375" fmla="*/ f307 1 f182"/>
              <a:gd name="f376" fmla="*/ f308 1 f181"/>
              <a:gd name="f377" fmla="*/ f309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grpSp>
        <p:nvGrpSpPr>
          <p:cNvPr id="15" name="Google Shape;10001;p74">
            <a:extLst>
              <a:ext uri="{FF2B5EF4-FFF2-40B4-BE49-F238E27FC236}">
                <a16:creationId xmlns:a16="http://schemas.microsoft.com/office/drawing/2014/main" id="{F0A744B0-3950-42E7-B3AB-07BFC517AF85}"/>
              </a:ext>
            </a:extLst>
          </p:cNvPr>
          <p:cNvGrpSpPr/>
          <p:nvPr/>
        </p:nvGrpSpPr>
        <p:grpSpPr>
          <a:xfrm>
            <a:off x="7851248" y="4063081"/>
            <a:ext cx="410803" cy="437832"/>
            <a:chOff x="7851248" y="4063081"/>
            <a:chExt cx="410803" cy="437832"/>
          </a:xfrm>
        </p:grpSpPr>
        <p:sp>
          <p:nvSpPr>
            <p:cNvPr id="16" name="Google Shape;10002;p74">
              <a:extLst>
                <a:ext uri="{FF2B5EF4-FFF2-40B4-BE49-F238E27FC236}">
                  <a16:creationId xmlns:a16="http://schemas.microsoft.com/office/drawing/2014/main" id="{68DBACD1-E590-405A-9BB8-02FDC841F8FE}"/>
                </a:ext>
              </a:extLst>
            </p:cNvPr>
            <p:cNvSpPr/>
            <p:nvPr/>
          </p:nvSpPr>
          <p:spPr>
            <a:xfrm>
              <a:off x="7851248" y="4120633"/>
              <a:ext cx="356771" cy="380280"/>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7" name="Google Shape;10003;p74">
              <a:extLst>
                <a:ext uri="{FF2B5EF4-FFF2-40B4-BE49-F238E27FC236}">
                  <a16:creationId xmlns:a16="http://schemas.microsoft.com/office/drawing/2014/main" id="{022FDD2D-5DC4-4734-BFDB-7B45B7E27897}"/>
                </a:ext>
              </a:extLst>
            </p:cNvPr>
            <p:cNvSpPr/>
            <p:nvPr/>
          </p:nvSpPr>
          <p:spPr>
            <a:xfrm>
              <a:off x="8069378" y="4063081"/>
              <a:ext cx="192673" cy="203170"/>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8" name="Google Shape;10027;p74">
            <a:extLst>
              <a:ext uri="{FF2B5EF4-FFF2-40B4-BE49-F238E27FC236}">
                <a16:creationId xmlns:a16="http://schemas.microsoft.com/office/drawing/2014/main" id="{40326D5F-B83E-4DE7-BFD6-F8A66FFD35D5}"/>
              </a:ext>
            </a:extLst>
          </p:cNvPr>
          <p:cNvGrpSpPr/>
          <p:nvPr/>
        </p:nvGrpSpPr>
        <p:grpSpPr>
          <a:xfrm>
            <a:off x="3983647" y="2777096"/>
            <a:ext cx="392725" cy="381048"/>
            <a:chOff x="3983647" y="2777096"/>
            <a:chExt cx="392725" cy="381048"/>
          </a:xfrm>
        </p:grpSpPr>
        <p:sp>
          <p:nvSpPr>
            <p:cNvPr id="19" name="Google Shape;10028;p74">
              <a:extLst>
                <a:ext uri="{FF2B5EF4-FFF2-40B4-BE49-F238E27FC236}">
                  <a16:creationId xmlns:a16="http://schemas.microsoft.com/office/drawing/2014/main" id="{0A976C34-30B3-400E-BF28-3C982AD82715}"/>
                </a:ext>
              </a:extLst>
            </p:cNvPr>
            <p:cNvSpPr/>
            <p:nvPr/>
          </p:nvSpPr>
          <p:spPr>
            <a:xfrm>
              <a:off x="4175104" y="2941569"/>
              <a:ext cx="51809" cy="54187"/>
            </a:xfrm>
            <a:custGeom>
              <a:avLst/>
              <a:gdLst>
                <a:gd name="f0" fmla="val w"/>
                <a:gd name="f1" fmla="val h"/>
                <a:gd name="f2" fmla="val 0"/>
                <a:gd name="f3" fmla="val 1670"/>
                <a:gd name="f4" fmla="val 1640"/>
                <a:gd name="f5" fmla="val 820"/>
                <a:gd name="f6" fmla="val 1"/>
                <a:gd name="f7" fmla="val 379"/>
                <a:gd name="f8" fmla="val 348"/>
                <a:gd name="f9" fmla="val 1261"/>
                <a:gd name="f10" fmla="val 1639"/>
                <a:gd name="f11" fmla="val 1292"/>
                <a:gd name="f12" fmla="*/ f0 1 1670"/>
                <a:gd name="f13" fmla="*/ f1 1 1640"/>
                <a:gd name="f14" fmla="+- f4 0 f2"/>
                <a:gd name="f15" fmla="+- f3 0 f2"/>
                <a:gd name="f16" fmla="*/ f15 1 1670"/>
                <a:gd name="f17" fmla="*/ f14 1 1640"/>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670" h="1640">
                  <a:moveTo>
                    <a:pt x="f5" y="f6"/>
                  </a:moveTo>
                  <a:cubicBezTo>
                    <a:pt x="f7" y="f6"/>
                    <a:pt x="f6" y="f8"/>
                    <a:pt x="f6" y="f5"/>
                  </a:cubicBezTo>
                  <a:cubicBezTo>
                    <a:pt x="f6" y="f9"/>
                    <a:pt x="f7" y="f10"/>
                    <a:pt x="f5" y="f10"/>
                  </a:cubicBezTo>
                  <a:cubicBezTo>
                    <a:pt x="f11" y="f10"/>
                    <a:pt x="f3" y="f9"/>
                    <a:pt x="f3" y="f5"/>
                  </a:cubicBezTo>
                  <a:cubicBezTo>
                    <a:pt x="f3" y="f8"/>
                    <a:pt x="f11"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 name="Google Shape;10029;p74">
              <a:extLst>
                <a:ext uri="{FF2B5EF4-FFF2-40B4-BE49-F238E27FC236}">
                  <a16:creationId xmlns:a16="http://schemas.microsoft.com/office/drawing/2014/main" id="{4F335B6C-A899-4634-95C7-FC3AE302F2B5}"/>
                </a:ext>
              </a:extLst>
            </p:cNvPr>
            <p:cNvSpPr/>
            <p:nvPr/>
          </p:nvSpPr>
          <p:spPr>
            <a:xfrm>
              <a:off x="4059853" y="2859347"/>
              <a:ext cx="239335" cy="218660"/>
            </a:xfrm>
            <a:custGeom>
              <a:avLst/>
              <a:gdLst>
                <a:gd name="f0" fmla="val w"/>
                <a:gd name="f1" fmla="val h"/>
                <a:gd name="f2" fmla="val 0"/>
                <a:gd name="f3" fmla="val 7718"/>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val 7719"/>
                <a:gd name="f86" fmla="*/ f0 1 7718"/>
                <a:gd name="f87" fmla="*/ f1 1 6617"/>
                <a:gd name="f88" fmla="+- f4 0 f2"/>
                <a:gd name="f89" fmla="+- f3 0 f2"/>
                <a:gd name="f90" fmla="*/ f89 1 7718"/>
                <a:gd name="f91" fmla="*/ f88 1 6617"/>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85" y="f84"/>
                  </a:lnTo>
                  <a:lnTo>
                    <a:pt x="f8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1" name="Google Shape;10030;p74">
              <a:extLst>
                <a:ext uri="{FF2B5EF4-FFF2-40B4-BE49-F238E27FC236}">
                  <a16:creationId xmlns:a16="http://schemas.microsoft.com/office/drawing/2014/main" id="{3965DF45-8EF4-4EB2-9671-4BDC47C13AA4}"/>
                </a:ext>
              </a:extLst>
            </p:cNvPr>
            <p:cNvSpPr/>
            <p:nvPr/>
          </p:nvSpPr>
          <p:spPr>
            <a:xfrm>
              <a:off x="3983647" y="2777096"/>
              <a:ext cx="392725" cy="381048"/>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22" name="Google Shape;10074;p74">
            <a:extLst>
              <a:ext uri="{FF2B5EF4-FFF2-40B4-BE49-F238E27FC236}">
                <a16:creationId xmlns:a16="http://schemas.microsoft.com/office/drawing/2014/main" id="{2E4A599E-7058-488E-8A94-7BD866566DB7}"/>
              </a:ext>
            </a:extLst>
          </p:cNvPr>
          <p:cNvGrpSpPr/>
          <p:nvPr/>
        </p:nvGrpSpPr>
        <p:grpSpPr>
          <a:xfrm>
            <a:off x="4578199" y="2751786"/>
            <a:ext cx="392734" cy="410227"/>
            <a:chOff x="4578199" y="2751786"/>
            <a:chExt cx="392734" cy="410227"/>
          </a:xfrm>
        </p:grpSpPr>
        <p:sp>
          <p:nvSpPr>
            <p:cNvPr id="23" name="Google Shape;10075;p74">
              <a:extLst>
                <a:ext uri="{FF2B5EF4-FFF2-40B4-BE49-F238E27FC236}">
                  <a16:creationId xmlns:a16="http://schemas.microsoft.com/office/drawing/2014/main" id="{919EF385-3290-490C-A4E3-B6514393A64C}"/>
                </a:ext>
              </a:extLst>
            </p:cNvPr>
            <p:cNvSpPr/>
            <p:nvPr/>
          </p:nvSpPr>
          <p:spPr>
            <a:xfrm>
              <a:off x="4578199" y="2751786"/>
              <a:ext cx="385867" cy="410227"/>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4" name="Google Shape;10076;p74">
              <a:extLst>
                <a:ext uri="{FF2B5EF4-FFF2-40B4-BE49-F238E27FC236}">
                  <a16:creationId xmlns:a16="http://schemas.microsoft.com/office/drawing/2014/main" id="{422165D2-0E62-4B92-97DD-A3CFFA25B2AB}"/>
                </a:ext>
              </a:extLst>
            </p:cNvPr>
            <p:cNvSpPr/>
            <p:nvPr/>
          </p:nvSpPr>
          <p:spPr>
            <a:xfrm>
              <a:off x="4883956" y="2989155"/>
              <a:ext cx="85020" cy="72932"/>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5" name="Google Shape;10077;p74">
              <a:extLst>
                <a:ext uri="{FF2B5EF4-FFF2-40B4-BE49-F238E27FC236}">
                  <a16:creationId xmlns:a16="http://schemas.microsoft.com/office/drawing/2014/main" id="{D98A526E-EABB-4294-863D-104C3FD58C38}"/>
                </a:ext>
              </a:extLst>
            </p:cNvPr>
            <p:cNvSpPr/>
            <p:nvPr/>
          </p:nvSpPr>
          <p:spPr>
            <a:xfrm>
              <a:off x="4885913" y="2752846"/>
              <a:ext cx="85020" cy="209278"/>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26" name="Google Shape;10084;p74">
            <a:extLst>
              <a:ext uri="{FF2B5EF4-FFF2-40B4-BE49-F238E27FC236}">
                <a16:creationId xmlns:a16="http://schemas.microsoft.com/office/drawing/2014/main" id="{B2000E02-A847-4222-A695-4E7810991ACA}"/>
              </a:ext>
            </a:extLst>
          </p:cNvPr>
          <p:cNvGrpSpPr/>
          <p:nvPr/>
        </p:nvGrpSpPr>
        <p:grpSpPr>
          <a:xfrm>
            <a:off x="7129905" y="2760802"/>
            <a:ext cx="359633" cy="370999"/>
            <a:chOff x="7129905" y="2760802"/>
            <a:chExt cx="359633" cy="370999"/>
          </a:xfrm>
        </p:grpSpPr>
        <p:sp>
          <p:nvSpPr>
            <p:cNvPr id="27" name="Google Shape;10085;p74">
              <a:extLst>
                <a:ext uri="{FF2B5EF4-FFF2-40B4-BE49-F238E27FC236}">
                  <a16:creationId xmlns:a16="http://schemas.microsoft.com/office/drawing/2014/main" id="{B42E7D54-0372-4E04-A9CA-3A07A2277D98}"/>
                </a:ext>
              </a:extLst>
            </p:cNvPr>
            <p:cNvSpPr/>
            <p:nvPr/>
          </p:nvSpPr>
          <p:spPr>
            <a:xfrm>
              <a:off x="7203606" y="3021049"/>
              <a:ext cx="89711"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8" name="Google Shape;10086;p74">
              <a:extLst>
                <a:ext uri="{FF2B5EF4-FFF2-40B4-BE49-F238E27FC236}">
                  <a16:creationId xmlns:a16="http://schemas.microsoft.com/office/drawing/2014/main" id="{9073A17F-6682-49C6-A03E-968744118FC2}"/>
                </a:ext>
              </a:extLst>
            </p:cNvPr>
            <p:cNvSpPr/>
            <p:nvPr/>
          </p:nvSpPr>
          <p:spPr>
            <a:xfrm>
              <a:off x="7223138" y="2947495"/>
              <a:ext cx="48865" cy="49139"/>
            </a:xfrm>
            <a:custGeom>
              <a:avLst/>
              <a:gdLst>
                <a:gd name="f0" fmla="val w"/>
                <a:gd name="f1" fmla="val h"/>
                <a:gd name="f2" fmla="val 0"/>
                <a:gd name="f3" fmla="val 1733"/>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748"/>
                <a:gd name="f38" fmla="val 464"/>
                <a:gd name="f39" fmla="val 1450"/>
                <a:gd name="f40" fmla="val 244"/>
                <a:gd name="f41" fmla="val 1307"/>
                <a:gd name="f42" fmla="val 77"/>
                <a:gd name="f43" fmla="val 1091"/>
                <a:gd name="f44" fmla="*/ f0 1 1733"/>
                <a:gd name="f45" fmla="*/ f1 1 1636"/>
                <a:gd name="f46" fmla="+- f4 0 f2"/>
                <a:gd name="f47" fmla="+- f3 0 f2"/>
                <a:gd name="f48" fmla="*/ f47 1 1733"/>
                <a:gd name="f49" fmla="*/ f46 1 1636"/>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 y="f37"/>
                    <a:pt x="f35" y="f38"/>
                    <a:pt x="f39" y="f40"/>
                  </a:cubicBezTo>
                  <a:cubicBezTo>
                    <a:pt x="f41" y="f42"/>
                    <a:pt x="f43"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9" name="Google Shape;10087;p74">
              <a:extLst>
                <a:ext uri="{FF2B5EF4-FFF2-40B4-BE49-F238E27FC236}">
                  <a16:creationId xmlns:a16="http://schemas.microsoft.com/office/drawing/2014/main" id="{50C0580A-2414-45C8-8E77-EFC5C124ED3C}"/>
                </a:ext>
              </a:extLst>
            </p:cNvPr>
            <p:cNvSpPr/>
            <p:nvPr/>
          </p:nvSpPr>
          <p:spPr>
            <a:xfrm>
              <a:off x="7129905" y="2760802"/>
              <a:ext cx="359633" cy="370999"/>
            </a:xfrm>
            <a:custGeom>
              <a:avLst/>
              <a:gdLst>
                <a:gd name="f0" fmla="val w"/>
                <a:gd name="f1" fmla="val h"/>
                <a:gd name="f2" fmla="val 0"/>
                <a:gd name="f3" fmla="val 12759"/>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760"/>
                <a:gd name="f97" fmla="val 12162"/>
                <a:gd name="f98" fmla="val 11500"/>
                <a:gd name="f99" fmla="val 8034"/>
                <a:gd name="f100" fmla="val 7278"/>
                <a:gd name="f101" fmla="*/ f0 1 12759"/>
                <a:gd name="f102" fmla="*/ f1 1 12351"/>
                <a:gd name="f103" fmla="+- f4 0 f2"/>
                <a:gd name="f104" fmla="+- f3 0 f2"/>
                <a:gd name="f105" fmla="*/ f104 1 12759"/>
                <a:gd name="f106" fmla="*/ f103 1 12351"/>
                <a:gd name="f107" fmla="*/ f2 1 f105"/>
                <a:gd name="f108" fmla="*/ f3 1 f105"/>
                <a:gd name="f109" fmla="*/ f2 1 f106"/>
                <a:gd name="f110" fmla="*/ f4 1 f106"/>
                <a:gd name="f111" fmla="*/ f107 f101 1"/>
                <a:gd name="f112" fmla="*/ f108 f101 1"/>
                <a:gd name="f113" fmla="*/ f110 f102 1"/>
                <a:gd name="f114" fmla="*/ f109 f102 1"/>
              </a:gdLst>
              <a:ahLst/>
              <a:cxnLst>
                <a:cxn ang="3cd4">
                  <a:pos x="hc" y="t"/>
                </a:cxn>
                <a:cxn ang="0">
                  <a:pos x="r" y="vc"/>
                </a:cxn>
                <a:cxn ang="cd4">
                  <a:pos x="hc" y="b"/>
                </a:cxn>
                <a:cxn ang="cd2">
                  <a:pos x="l" y="vc"/>
                </a:cxn>
              </a:cxnLst>
              <a:rect l="f111" t="f114" r="f112" b="f113"/>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96" y="f62"/>
                    <a:pt x="f97" y="f85"/>
                    <a:pt x="f98" y="f85"/>
                  </a:cubicBezTo>
                  <a:lnTo>
                    <a:pt x="f99" y="f85"/>
                  </a:lnTo>
                  <a:lnTo>
                    <a:pt x="f99" y="f10"/>
                  </a:lnTo>
                  <a:cubicBezTo>
                    <a:pt x="f99" y="f84"/>
                    <a:pt x="f100" y="f2"/>
                    <a:pt x="f81"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0" name="Google Shape;10088;p74">
              <a:extLst>
                <a:ext uri="{FF2B5EF4-FFF2-40B4-BE49-F238E27FC236}">
                  <a16:creationId xmlns:a16="http://schemas.microsoft.com/office/drawing/2014/main" id="{81BD7740-B4A1-44ED-8A08-BE2DF34C7BE0}"/>
                </a:ext>
              </a:extLst>
            </p:cNvPr>
            <p:cNvSpPr/>
            <p:nvPr/>
          </p:nvSpPr>
          <p:spPr>
            <a:xfrm>
              <a:off x="7303075" y="2801511"/>
              <a:ext cx="15974"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31" name="Google Shape;10089;p74">
            <a:extLst>
              <a:ext uri="{FF2B5EF4-FFF2-40B4-BE49-F238E27FC236}">
                <a16:creationId xmlns:a16="http://schemas.microsoft.com/office/drawing/2014/main" id="{B89A7DDE-B222-45F0-A9D7-54737615D346}"/>
              </a:ext>
            </a:extLst>
          </p:cNvPr>
          <p:cNvGrpSpPr/>
          <p:nvPr/>
        </p:nvGrpSpPr>
        <p:grpSpPr>
          <a:xfrm>
            <a:off x="6403360" y="1179740"/>
            <a:ext cx="515465" cy="543464"/>
            <a:chOff x="6403360" y="1179740"/>
            <a:chExt cx="515465" cy="543464"/>
          </a:xfrm>
        </p:grpSpPr>
        <p:sp>
          <p:nvSpPr>
            <p:cNvPr id="32" name="Google Shape;10090;p74">
              <a:extLst>
                <a:ext uri="{FF2B5EF4-FFF2-40B4-BE49-F238E27FC236}">
                  <a16:creationId xmlns:a16="http://schemas.microsoft.com/office/drawing/2014/main" id="{5C5528E6-86B8-4CB8-9C98-D1EC1DC05487}"/>
                </a:ext>
              </a:extLst>
            </p:cNvPr>
            <p:cNvSpPr/>
            <p:nvPr/>
          </p:nvSpPr>
          <p:spPr>
            <a:xfrm>
              <a:off x="6523274" y="1179740"/>
              <a:ext cx="275609" cy="343594"/>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3" name="Google Shape;10091;p74">
              <a:extLst>
                <a:ext uri="{FF2B5EF4-FFF2-40B4-BE49-F238E27FC236}">
                  <a16:creationId xmlns:a16="http://schemas.microsoft.com/office/drawing/2014/main" id="{B1DC381E-CF31-4641-B1DC-3C51D9B560BE}"/>
                </a:ext>
              </a:extLst>
            </p:cNvPr>
            <p:cNvSpPr/>
            <p:nvPr/>
          </p:nvSpPr>
          <p:spPr>
            <a:xfrm>
              <a:off x="6403360" y="1519531"/>
              <a:ext cx="515465" cy="203673"/>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sp>
        <p:nvSpPr>
          <p:cNvPr id="34" name="Google Shape;10113;p74">
            <a:extLst>
              <a:ext uri="{FF2B5EF4-FFF2-40B4-BE49-F238E27FC236}">
                <a16:creationId xmlns:a16="http://schemas.microsoft.com/office/drawing/2014/main" id="{9BA0F9CC-3EAF-4F56-845C-88B23751980F}"/>
              </a:ext>
            </a:extLst>
          </p:cNvPr>
          <p:cNvSpPr/>
          <p:nvPr/>
        </p:nvSpPr>
        <p:spPr>
          <a:xfrm>
            <a:off x="5229435" y="2730654"/>
            <a:ext cx="395633" cy="417002"/>
          </a:xfrm>
          <a:custGeom>
            <a:avLst/>
            <a:gdLst>
              <a:gd name="f0" fmla="val w"/>
              <a:gd name="f1" fmla="val h"/>
              <a:gd name="f2" fmla="val 0"/>
              <a:gd name="f3" fmla="val 12759"/>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2760"/>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 f4 0 f2"/>
              <a:gd name="f128" fmla="+- f3 0 f2"/>
              <a:gd name="f129" fmla="*/ f128 1 12759"/>
              <a:gd name="f130" fmla="*/ f127 1 12619"/>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116" y="f117"/>
                  <a:pt x="f111" y="f118"/>
                  <a:pt x="f119" y="f120"/>
                </a:cubicBezTo>
                <a:lnTo>
                  <a:pt x="f107" y="f121"/>
                </a:lnTo>
                <a:cubicBezTo>
                  <a:pt x="f122" y="f123"/>
                  <a:pt x="f124" y="f93"/>
                  <a:pt x="f92" y="f93"/>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nvGrpSpPr>
          <p:cNvPr id="35" name="Google Shape;10118;p74">
            <a:extLst>
              <a:ext uri="{FF2B5EF4-FFF2-40B4-BE49-F238E27FC236}">
                <a16:creationId xmlns:a16="http://schemas.microsoft.com/office/drawing/2014/main" id="{D7BC0FC6-06B5-43AE-89AC-E0D4DB354CA3}"/>
              </a:ext>
            </a:extLst>
          </p:cNvPr>
          <p:cNvGrpSpPr/>
          <p:nvPr/>
        </p:nvGrpSpPr>
        <p:grpSpPr>
          <a:xfrm>
            <a:off x="8473982" y="2073182"/>
            <a:ext cx="350608" cy="379384"/>
            <a:chOff x="8473982" y="2073182"/>
            <a:chExt cx="350608" cy="379384"/>
          </a:xfrm>
        </p:grpSpPr>
        <p:sp>
          <p:nvSpPr>
            <p:cNvPr id="36" name="Google Shape;10119;p74">
              <a:extLst>
                <a:ext uri="{FF2B5EF4-FFF2-40B4-BE49-F238E27FC236}">
                  <a16:creationId xmlns:a16="http://schemas.microsoft.com/office/drawing/2014/main" id="{7E7C93F2-2C15-46B8-9EC1-203F21E68D09}"/>
                </a:ext>
              </a:extLst>
            </p:cNvPr>
            <p:cNvSpPr/>
            <p:nvPr/>
          </p:nvSpPr>
          <p:spPr>
            <a:xfrm>
              <a:off x="8473982" y="2353208"/>
              <a:ext cx="101196" cy="99358"/>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7" name="Google Shape;10120;p74">
              <a:extLst>
                <a:ext uri="{FF2B5EF4-FFF2-40B4-BE49-F238E27FC236}">
                  <a16:creationId xmlns:a16="http://schemas.microsoft.com/office/drawing/2014/main" id="{E1AA216D-7936-4DB1-8C93-3D59217C51F8}"/>
                </a:ext>
              </a:extLst>
            </p:cNvPr>
            <p:cNvSpPr/>
            <p:nvPr/>
          </p:nvSpPr>
          <p:spPr>
            <a:xfrm>
              <a:off x="8474860" y="2073182"/>
              <a:ext cx="101224" cy="255465"/>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8" name="Google Shape;10121;p74">
              <a:extLst>
                <a:ext uri="{FF2B5EF4-FFF2-40B4-BE49-F238E27FC236}">
                  <a16:creationId xmlns:a16="http://schemas.microsoft.com/office/drawing/2014/main" id="{8BE0C1CE-27FF-40F7-A83C-4361E792659F}"/>
                </a:ext>
              </a:extLst>
            </p:cNvPr>
            <p:cNvSpPr/>
            <p:nvPr/>
          </p:nvSpPr>
          <p:spPr>
            <a:xfrm>
              <a:off x="8598249" y="2353208"/>
              <a:ext cx="101196" cy="99358"/>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9" name="Google Shape;10122;p74">
              <a:extLst>
                <a:ext uri="{FF2B5EF4-FFF2-40B4-BE49-F238E27FC236}">
                  <a16:creationId xmlns:a16="http://schemas.microsoft.com/office/drawing/2014/main" id="{D1E481C5-2A02-404D-BBC6-C0D2A9F826A5}"/>
                </a:ext>
              </a:extLst>
            </p:cNvPr>
            <p:cNvSpPr/>
            <p:nvPr/>
          </p:nvSpPr>
          <p:spPr>
            <a:xfrm>
              <a:off x="8598249" y="2073182"/>
              <a:ext cx="101196" cy="255465"/>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0" name="Google Shape;10123;p74">
              <a:extLst>
                <a:ext uri="{FF2B5EF4-FFF2-40B4-BE49-F238E27FC236}">
                  <a16:creationId xmlns:a16="http://schemas.microsoft.com/office/drawing/2014/main" id="{E3961621-BE23-478D-A1CB-8C0D14444DA7}"/>
                </a:ext>
              </a:extLst>
            </p:cNvPr>
            <p:cNvSpPr/>
            <p:nvPr/>
          </p:nvSpPr>
          <p:spPr>
            <a:xfrm>
              <a:off x="8721620" y="2353208"/>
              <a:ext cx="101196" cy="99358"/>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1" name="Google Shape;10124;p74">
              <a:extLst>
                <a:ext uri="{FF2B5EF4-FFF2-40B4-BE49-F238E27FC236}">
                  <a16:creationId xmlns:a16="http://schemas.microsoft.com/office/drawing/2014/main" id="{663D64C2-99C5-477E-A943-6D6A691EBD88}"/>
                </a:ext>
              </a:extLst>
            </p:cNvPr>
            <p:cNvSpPr/>
            <p:nvPr/>
          </p:nvSpPr>
          <p:spPr>
            <a:xfrm>
              <a:off x="8723394" y="2073182"/>
              <a:ext cx="101196" cy="255465"/>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42" name="Google Shape;10129;p74">
            <a:extLst>
              <a:ext uri="{FF2B5EF4-FFF2-40B4-BE49-F238E27FC236}">
                <a16:creationId xmlns:a16="http://schemas.microsoft.com/office/drawing/2014/main" id="{51571469-5F20-46E4-9DF3-A009815A559E}"/>
              </a:ext>
            </a:extLst>
          </p:cNvPr>
          <p:cNvGrpSpPr/>
          <p:nvPr/>
        </p:nvGrpSpPr>
        <p:grpSpPr>
          <a:xfrm>
            <a:off x="5866168" y="1210464"/>
            <a:ext cx="427655" cy="535508"/>
            <a:chOff x="5866168" y="1210464"/>
            <a:chExt cx="427655" cy="535508"/>
          </a:xfrm>
        </p:grpSpPr>
        <p:sp>
          <p:nvSpPr>
            <p:cNvPr id="43" name="Google Shape;10130;p74">
              <a:extLst>
                <a:ext uri="{FF2B5EF4-FFF2-40B4-BE49-F238E27FC236}">
                  <a16:creationId xmlns:a16="http://schemas.microsoft.com/office/drawing/2014/main" id="{0E83FEC8-F078-4655-A78B-A48723D175EB}"/>
                </a:ext>
              </a:extLst>
            </p:cNvPr>
            <p:cNvSpPr/>
            <p:nvPr/>
          </p:nvSpPr>
          <p:spPr>
            <a:xfrm>
              <a:off x="5866168" y="1522686"/>
              <a:ext cx="427655" cy="152841"/>
            </a:xfrm>
            <a:custGeom>
              <a:avLst/>
              <a:gdLst>
                <a:gd name="f0" fmla="val w"/>
                <a:gd name="f1" fmla="val h"/>
                <a:gd name="f2" fmla="val 0"/>
                <a:gd name="f3" fmla="val 10807"/>
                <a:gd name="f4" fmla="val 3623"/>
                <a:gd name="f5" fmla="val 2111"/>
                <a:gd name="f6" fmla="val 1"/>
                <a:gd name="f7" fmla="val 945"/>
                <a:gd name="f8" fmla="val 946"/>
                <a:gd name="f9" fmla="val 2080"/>
                <a:gd name="f10" fmla="val 3183"/>
                <a:gd name="f11" fmla="val 3435"/>
                <a:gd name="f12" fmla="val 221"/>
                <a:gd name="f13" fmla="val 3624"/>
                <a:gd name="f14" fmla="val 441"/>
                <a:gd name="f15" fmla="val 10365"/>
                <a:gd name="f16" fmla="val 10618"/>
                <a:gd name="f17" fmla="val 9861"/>
                <a:gd name="f18" fmla="val 8727"/>
                <a:gd name="f19" fmla="*/ f0 1 10807"/>
                <a:gd name="f20" fmla="*/ f1 1 3623"/>
                <a:gd name="f21" fmla="+- f4 0 f2"/>
                <a:gd name="f22" fmla="+- f3 0 f2"/>
                <a:gd name="f23" fmla="*/ f22 1 10807"/>
                <a:gd name="f24" fmla="*/ f21 1 362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807" h="3623">
                  <a:moveTo>
                    <a:pt x="f5" y="f6"/>
                  </a:moveTo>
                  <a:cubicBezTo>
                    <a:pt x="f7" y="f6"/>
                    <a:pt x="f2" y="f8"/>
                    <a:pt x="f2" y="f9"/>
                  </a:cubicBezTo>
                  <a:lnTo>
                    <a:pt x="f2" y="f10"/>
                  </a:lnTo>
                  <a:cubicBezTo>
                    <a:pt x="f2" y="f11"/>
                    <a:pt x="f12" y="f13"/>
                    <a:pt x="f14" y="f13"/>
                  </a:cubicBezTo>
                  <a:lnTo>
                    <a:pt x="f15" y="f13"/>
                  </a:lnTo>
                  <a:cubicBezTo>
                    <a:pt x="f16" y="f13"/>
                    <a:pt x="f3" y="f11"/>
                    <a:pt x="f3" y="f10"/>
                  </a:cubicBezTo>
                  <a:lnTo>
                    <a:pt x="f3" y="f9"/>
                  </a:lnTo>
                  <a:cubicBezTo>
                    <a:pt x="f3" y="f8"/>
                    <a:pt x="f17" y="f6"/>
                    <a:pt x="f18"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4" name="Google Shape;10131;p74">
              <a:extLst>
                <a:ext uri="{FF2B5EF4-FFF2-40B4-BE49-F238E27FC236}">
                  <a16:creationId xmlns:a16="http://schemas.microsoft.com/office/drawing/2014/main" id="{F1062F67-98F0-4A8D-B025-A9A3CC183735}"/>
                </a:ext>
              </a:extLst>
            </p:cNvPr>
            <p:cNvSpPr/>
            <p:nvPr/>
          </p:nvSpPr>
          <p:spPr>
            <a:xfrm>
              <a:off x="5901062" y="1710037"/>
              <a:ext cx="360346"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5" name="Google Shape;10132;p74">
              <a:extLst>
                <a:ext uri="{FF2B5EF4-FFF2-40B4-BE49-F238E27FC236}">
                  <a16:creationId xmlns:a16="http://schemas.microsoft.com/office/drawing/2014/main" id="{24AA86FA-C668-480E-B434-3FA46D36C9AF}"/>
                </a:ext>
              </a:extLst>
            </p:cNvPr>
            <p:cNvSpPr/>
            <p:nvPr/>
          </p:nvSpPr>
          <p:spPr>
            <a:xfrm>
              <a:off x="5964658" y="1210464"/>
              <a:ext cx="229395" cy="279074"/>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46" name="Google Shape;10154;p74">
            <a:extLst>
              <a:ext uri="{FF2B5EF4-FFF2-40B4-BE49-F238E27FC236}">
                <a16:creationId xmlns:a16="http://schemas.microsoft.com/office/drawing/2014/main" id="{5F38FB01-C5ED-42C6-87B2-184650D290F1}"/>
              </a:ext>
            </a:extLst>
          </p:cNvPr>
          <p:cNvGrpSpPr/>
          <p:nvPr/>
        </p:nvGrpSpPr>
        <p:grpSpPr>
          <a:xfrm>
            <a:off x="5943362" y="2730325"/>
            <a:ext cx="392706" cy="418429"/>
            <a:chOff x="5943362" y="2730325"/>
            <a:chExt cx="392706" cy="418429"/>
          </a:xfrm>
        </p:grpSpPr>
        <p:sp>
          <p:nvSpPr>
            <p:cNvPr id="47" name="Google Shape;10155;p74">
              <a:extLst>
                <a:ext uri="{FF2B5EF4-FFF2-40B4-BE49-F238E27FC236}">
                  <a16:creationId xmlns:a16="http://schemas.microsoft.com/office/drawing/2014/main" id="{0C89B797-718D-416E-A4DB-D5D89146C534}"/>
                </a:ext>
              </a:extLst>
            </p:cNvPr>
            <p:cNvSpPr/>
            <p:nvPr/>
          </p:nvSpPr>
          <p:spPr>
            <a:xfrm>
              <a:off x="5989274" y="2730325"/>
              <a:ext cx="292105" cy="418429"/>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8" name="Google Shape;10156;p74">
              <a:extLst>
                <a:ext uri="{FF2B5EF4-FFF2-40B4-BE49-F238E27FC236}">
                  <a16:creationId xmlns:a16="http://schemas.microsoft.com/office/drawing/2014/main" id="{1017CCAA-C8CB-4ADB-B351-40E4D043EFFD}"/>
                </a:ext>
              </a:extLst>
            </p:cNvPr>
            <p:cNvSpPr/>
            <p:nvPr/>
          </p:nvSpPr>
          <p:spPr>
            <a:xfrm>
              <a:off x="5943362" y="2876985"/>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9" name="Google Shape;10157;p74">
              <a:extLst>
                <a:ext uri="{FF2B5EF4-FFF2-40B4-BE49-F238E27FC236}">
                  <a16:creationId xmlns:a16="http://schemas.microsoft.com/office/drawing/2014/main" id="{B6B5672C-211A-4843-BA30-3426EEBA2B94}"/>
                </a:ext>
              </a:extLst>
            </p:cNvPr>
            <p:cNvSpPr/>
            <p:nvPr/>
          </p:nvSpPr>
          <p:spPr>
            <a:xfrm>
              <a:off x="6292077" y="2876985"/>
              <a:ext cx="43991"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0" name="Google Shape;10158;p74">
              <a:extLst>
                <a:ext uri="{FF2B5EF4-FFF2-40B4-BE49-F238E27FC236}">
                  <a16:creationId xmlns:a16="http://schemas.microsoft.com/office/drawing/2014/main" id="{6E96D9C2-9C93-424D-A274-43B368227813}"/>
                </a:ext>
              </a:extLst>
            </p:cNvPr>
            <p:cNvSpPr/>
            <p:nvPr/>
          </p:nvSpPr>
          <p:spPr>
            <a:xfrm>
              <a:off x="5996095" y="3002158"/>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1" name="Google Shape;10159;p74">
              <a:extLst>
                <a:ext uri="{FF2B5EF4-FFF2-40B4-BE49-F238E27FC236}">
                  <a16:creationId xmlns:a16="http://schemas.microsoft.com/office/drawing/2014/main" id="{FE8B9712-FBA2-4C57-9220-7D27C9C1A5D3}"/>
                </a:ext>
              </a:extLst>
            </p:cNvPr>
            <p:cNvSpPr/>
            <p:nvPr/>
          </p:nvSpPr>
          <p:spPr>
            <a:xfrm>
              <a:off x="6244236" y="2737731"/>
              <a:ext cx="40059"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2" name="Google Shape;10160;p74">
              <a:extLst>
                <a:ext uri="{FF2B5EF4-FFF2-40B4-BE49-F238E27FC236}">
                  <a16:creationId xmlns:a16="http://schemas.microsoft.com/office/drawing/2014/main" id="{196DF992-CB68-4291-B09E-1BF73894D1D8}"/>
                </a:ext>
              </a:extLst>
            </p:cNvPr>
            <p:cNvSpPr/>
            <p:nvPr/>
          </p:nvSpPr>
          <p:spPr>
            <a:xfrm>
              <a:off x="6244236" y="3002158"/>
              <a:ext cx="40059"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3" name="Google Shape;10161;p74">
              <a:extLst>
                <a:ext uri="{FF2B5EF4-FFF2-40B4-BE49-F238E27FC236}">
                  <a16:creationId xmlns:a16="http://schemas.microsoft.com/office/drawing/2014/main" id="{CBF81A58-0321-4E47-9E59-C580C663FB04}"/>
                </a:ext>
              </a:extLst>
            </p:cNvPr>
            <p:cNvSpPr/>
            <p:nvPr/>
          </p:nvSpPr>
          <p:spPr>
            <a:xfrm>
              <a:off x="5996095" y="2737731"/>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54" name="Google Shape;10172;p74">
            <a:extLst>
              <a:ext uri="{FF2B5EF4-FFF2-40B4-BE49-F238E27FC236}">
                <a16:creationId xmlns:a16="http://schemas.microsoft.com/office/drawing/2014/main" id="{FDABF3D7-D19D-43FE-83A2-6CF4506C0079}"/>
              </a:ext>
            </a:extLst>
          </p:cNvPr>
          <p:cNvGrpSpPr/>
          <p:nvPr/>
        </p:nvGrpSpPr>
        <p:grpSpPr>
          <a:xfrm>
            <a:off x="7068513" y="1223970"/>
            <a:ext cx="512941" cy="541653"/>
            <a:chOff x="7068513" y="1223970"/>
            <a:chExt cx="512941" cy="541653"/>
          </a:xfrm>
        </p:grpSpPr>
        <p:sp>
          <p:nvSpPr>
            <p:cNvPr id="55" name="Google Shape;10173;p74">
              <a:extLst>
                <a:ext uri="{FF2B5EF4-FFF2-40B4-BE49-F238E27FC236}">
                  <a16:creationId xmlns:a16="http://schemas.microsoft.com/office/drawing/2014/main" id="{9F622144-17A3-497D-92C7-D3A165B59ED6}"/>
                </a:ext>
              </a:extLst>
            </p:cNvPr>
            <p:cNvSpPr/>
            <p:nvPr/>
          </p:nvSpPr>
          <p:spPr>
            <a:xfrm>
              <a:off x="7203387" y="1223970"/>
              <a:ext cx="378067" cy="392917"/>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6" name="Google Shape;10174;p74">
              <a:extLst>
                <a:ext uri="{FF2B5EF4-FFF2-40B4-BE49-F238E27FC236}">
                  <a16:creationId xmlns:a16="http://schemas.microsoft.com/office/drawing/2014/main" id="{A2C1711F-E6A3-487B-B615-B851A7EDE762}"/>
                </a:ext>
              </a:extLst>
            </p:cNvPr>
            <p:cNvSpPr/>
            <p:nvPr/>
          </p:nvSpPr>
          <p:spPr>
            <a:xfrm>
              <a:off x="7068513" y="1463378"/>
              <a:ext cx="283592" cy="302245"/>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7" name="Google Shape;10175;p74">
              <a:extLst>
                <a:ext uri="{FF2B5EF4-FFF2-40B4-BE49-F238E27FC236}">
                  <a16:creationId xmlns:a16="http://schemas.microsoft.com/office/drawing/2014/main" id="{06F94960-20F3-4205-8EC1-F551D12FB7E7}"/>
                </a:ext>
              </a:extLst>
            </p:cNvPr>
            <p:cNvSpPr/>
            <p:nvPr/>
          </p:nvSpPr>
          <p:spPr>
            <a:xfrm>
              <a:off x="7278989" y="1659480"/>
              <a:ext cx="297426" cy="106143"/>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58" name="Google Shape;10184;p74">
            <a:extLst>
              <a:ext uri="{FF2B5EF4-FFF2-40B4-BE49-F238E27FC236}">
                <a16:creationId xmlns:a16="http://schemas.microsoft.com/office/drawing/2014/main" id="{4B4ED82B-7B31-420E-93FF-9FB8B941585F}"/>
              </a:ext>
            </a:extLst>
          </p:cNvPr>
          <p:cNvGrpSpPr/>
          <p:nvPr/>
        </p:nvGrpSpPr>
        <p:grpSpPr>
          <a:xfrm>
            <a:off x="3207001" y="2729045"/>
            <a:ext cx="392725" cy="419609"/>
            <a:chOff x="3207001" y="2729045"/>
            <a:chExt cx="392725" cy="419609"/>
          </a:xfrm>
        </p:grpSpPr>
        <p:sp>
          <p:nvSpPr>
            <p:cNvPr id="59" name="Google Shape;10185;p74">
              <a:extLst>
                <a:ext uri="{FF2B5EF4-FFF2-40B4-BE49-F238E27FC236}">
                  <a16:creationId xmlns:a16="http://schemas.microsoft.com/office/drawing/2014/main" id="{EE5C1EEC-4697-41AF-AEB5-7D3D56E828C9}"/>
                </a:ext>
              </a:extLst>
            </p:cNvPr>
            <p:cNvSpPr/>
            <p:nvPr/>
          </p:nvSpPr>
          <p:spPr>
            <a:xfrm>
              <a:off x="3207001" y="2729045"/>
              <a:ext cx="392725" cy="419609"/>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0" name="Google Shape;10186;p74">
              <a:extLst>
                <a:ext uri="{FF2B5EF4-FFF2-40B4-BE49-F238E27FC236}">
                  <a16:creationId xmlns:a16="http://schemas.microsoft.com/office/drawing/2014/main" id="{D3EBDC64-D7C9-47BF-BC9D-1C9792BE89A6}"/>
                </a:ext>
              </a:extLst>
            </p:cNvPr>
            <p:cNvSpPr/>
            <p:nvPr/>
          </p:nvSpPr>
          <p:spPr>
            <a:xfrm>
              <a:off x="3261719" y="2847752"/>
              <a:ext cx="337998" cy="197848"/>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sp>
        <p:nvSpPr>
          <p:cNvPr id="61" name="Google Shape;10189;p74">
            <a:extLst>
              <a:ext uri="{FF2B5EF4-FFF2-40B4-BE49-F238E27FC236}">
                <a16:creationId xmlns:a16="http://schemas.microsoft.com/office/drawing/2014/main" id="{A94B3168-4157-4A37-8B0C-14602C6B9A7A}"/>
              </a:ext>
            </a:extLst>
          </p:cNvPr>
          <p:cNvSpPr/>
          <p:nvPr/>
        </p:nvSpPr>
        <p:spPr>
          <a:xfrm>
            <a:off x="6560792" y="2788188"/>
            <a:ext cx="394682" cy="327976"/>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nvGrpSpPr>
          <p:cNvPr id="62" name="Google Shape;10190;p74">
            <a:extLst>
              <a:ext uri="{FF2B5EF4-FFF2-40B4-BE49-F238E27FC236}">
                <a16:creationId xmlns:a16="http://schemas.microsoft.com/office/drawing/2014/main" id="{444C5EEE-5D03-411D-8340-B463C319C738}"/>
              </a:ext>
            </a:extLst>
          </p:cNvPr>
          <p:cNvGrpSpPr/>
          <p:nvPr/>
        </p:nvGrpSpPr>
        <p:grpSpPr>
          <a:xfrm>
            <a:off x="7861864" y="2742724"/>
            <a:ext cx="359670" cy="378698"/>
            <a:chOff x="7861864" y="2742724"/>
            <a:chExt cx="359670" cy="378698"/>
          </a:xfrm>
        </p:grpSpPr>
        <p:sp>
          <p:nvSpPr>
            <p:cNvPr id="63" name="Google Shape;10191;p74">
              <a:extLst>
                <a:ext uri="{FF2B5EF4-FFF2-40B4-BE49-F238E27FC236}">
                  <a16:creationId xmlns:a16="http://schemas.microsoft.com/office/drawing/2014/main" id="{270B4D63-1A96-4CDC-AC77-426BCE860517}"/>
                </a:ext>
              </a:extLst>
            </p:cNvPr>
            <p:cNvSpPr/>
            <p:nvPr/>
          </p:nvSpPr>
          <p:spPr>
            <a:xfrm>
              <a:off x="7861864" y="2742724"/>
              <a:ext cx="168743" cy="308582"/>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4" name="Google Shape;10192;p74">
              <a:extLst>
                <a:ext uri="{FF2B5EF4-FFF2-40B4-BE49-F238E27FC236}">
                  <a16:creationId xmlns:a16="http://schemas.microsoft.com/office/drawing/2014/main" id="{8ED91116-3F04-4E57-B0B2-F1DDE6FA62D0}"/>
                </a:ext>
              </a:extLst>
            </p:cNvPr>
            <p:cNvSpPr/>
            <p:nvPr/>
          </p:nvSpPr>
          <p:spPr>
            <a:xfrm>
              <a:off x="7927591" y="3006885"/>
              <a:ext cx="227338" cy="114537"/>
            </a:xfrm>
            <a:custGeom>
              <a:avLst/>
              <a:gdLst>
                <a:gd name="f0" fmla="val w"/>
                <a:gd name="f1" fmla="val h"/>
                <a:gd name="f2" fmla="val 0"/>
                <a:gd name="f3" fmla="val 8066"/>
                <a:gd name="f4" fmla="val 3812"/>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4001"/>
                <a:gd name="f41" fmla="val 5388"/>
                <a:gd name="f42" fmla="val 6711"/>
                <a:gd name="f43" fmla="val 7814"/>
                <a:gd name="f44" fmla="val 2521"/>
                <a:gd name="f45" fmla="val 8034"/>
                <a:gd name="f46" fmla="val 2363"/>
                <a:gd name="f47" fmla="val 2080"/>
                <a:gd name="f48" fmla="val 7877"/>
                <a:gd name="f49" fmla="val 1890"/>
                <a:gd name="f50" fmla="val 6112"/>
                <a:gd name="f51" fmla="val 126"/>
                <a:gd name="f52" fmla="val 6028"/>
                <a:gd name="f53" fmla="val 42"/>
                <a:gd name="f54" fmla="val 5888"/>
                <a:gd name="f55" fmla="*/ f0 1 8066"/>
                <a:gd name="f56" fmla="*/ f1 1 3812"/>
                <a:gd name="f57" fmla="+- f4 0 f2"/>
                <a:gd name="f58" fmla="+- f3 0 f2"/>
                <a:gd name="f59" fmla="*/ f58 1 8066"/>
                <a:gd name="f60" fmla="*/ f57 1 3812"/>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
                    <a:pt x="f40" y="f4"/>
                  </a:cubicBezTo>
                  <a:cubicBezTo>
                    <a:pt x="f41" y="f4"/>
                    <a:pt x="f42" y="f38"/>
                    <a:pt x="f43" y="f44"/>
                  </a:cubicBezTo>
                  <a:cubicBezTo>
                    <a:pt x="f45" y="f46"/>
                    <a:pt x="f3" y="f47"/>
                    <a:pt x="f48" y="f49"/>
                  </a:cubicBezTo>
                  <a:lnTo>
                    <a:pt x="f50" y="f51"/>
                  </a:lnTo>
                  <a:cubicBezTo>
                    <a:pt x="f52" y="f53"/>
                    <a:pt x="f54"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5" name="Google Shape;10193;p74">
              <a:extLst>
                <a:ext uri="{FF2B5EF4-FFF2-40B4-BE49-F238E27FC236}">
                  <a16:creationId xmlns:a16="http://schemas.microsoft.com/office/drawing/2014/main" id="{E2F768B5-5F05-4949-BA0F-33603BF5857D}"/>
                </a:ext>
              </a:extLst>
            </p:cNvPr>
            <p:cNvSpPr/>
            <p:nvPr/>
          </p:nvSpPr>
          <p:spPr>
            <a:xfrm>
              <a:off x="8052791" y="2742724"/>
              <a:ext cx="168743" cy="308225"/>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6" name="Google Shape;10194;p74">
              <a:extLst>
                <a:ext uri="{FF2B5EF4-FFF2-40B4-BE49-F238E27FC236}">
                  <a16:creationId xmlns:a16="http://schemas.microsoft.com/office/drawing/2014/main" id="{FA6DB4FE-40FD-4D00-8156-C1292900B0D3}"/>
                </a:ext>
              </a:extLst>
            </p:cNvPr>
            <p:cNvSpPr/>
            <p:nvPr/>
          </p:nvSpPr>
          <p:spPr>
            <a:xfrm>
              <a:off x="8004849" y="2845036"/>
              <a:ext cx="71058" cy="174165"/>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67" name="Google Shape;10221;p74">
            <a:extLst>
              <a:ext uri="{FF2B5EF4-FFF2-40B4-BE49-F238E27FC236}">
                <a16:creationId xmlns:a16="http://schemas.microsoft.com/office/drawing/2014/main" id="{271E414C-25ED-4A5C-B1D8-8D7517BE49FE}"/>
              </a:ext>
            </a:extLst>
          </p:cNvPr>
          <p:cNvGrpSpPr/>
          <p:nvPr/>
        </p:nvGrpSpPr>
        <p:grpSpPr>
          <a:xfrm>
            <a:off x="3835533" y="3466874"/>
            <a:ext cx="316940" cy="383371"/>
            <a:chOff x="3835533" y="3466874"/>
            <a:chExt cx="316940" cy="383371"/>
          </a:xfrm>
        </p:grpSpPr>
        <p:sp>
          <p:nvSpPr>
            <p:cNvPr id="68" name="Google Shape;10222;p74">
              <a:extLst>
                <a:ext uri="{FF2B5EF4-FFF2-40B4-BE49-F238E27FC236}">
                  <a16:creationId xmlns:a16="http://schemas.microsoft.com/office/drawing/2014/main" id="{396602B6-D3B0-4A13-B1E9-94E108D415D2}"/>
                </a:ext>
              </a:extLst>
            </p:cNvPr>
            <p:cNvSpPr/>
            <p:nvPr/>
          </p:nvSpPr>
          <p:spPr>
            <a:xfrm>
              <a:off x="3940213" y="3647541"/>
              <a:ext cx="105649" cy="6757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9" name="Google Shape;10223;p74">
              <a:extLst>
                <a:ext uri="{FF2B5EF4-FFF2-40B4-BE49-F238E27FC236}">
                  <a16:creationId xmlns:a16="http://schemas.microsoft.com/office/drawing/2014/main" id="{26B904DA-3B92-4814-8BAB-19E0DF470028}"/>
                </a:ext>
              </a:extLst>
            </p:cNvPr>
            <p:cNvSpPr/>
            <p:nvPr/>
          </p:nvSpPr>
          <p:spPr>
            <a:xfrm>
              <a:off x="3970946" y="3580004"/>
              <a:ext cx="43251"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0" name="Google Shape;10224;p74">
              <a:extLst>
                <a:ext uri="{FF2B5EF4-FFF2-40B4-BE49-F238E27FC236}">
                  <a16:creationId xmlns:a16="http://schemas.microsoft.com/office/drawing/2014/main" id="{1C47CEF7-682C-4DBA-96CE-080BD13ACFA9}"/>
                </a:ext>
              </a:extLst>
            </p:cNvPr>
            <p:cNvSpPr/>
            <p:nvPr/>
          </p:nvSpPr>
          <p:spPr>
            <a:xfrm>
              <a:off x="3835533" y="3466874"/>
              <a:ext cx="316940" cy="383371"/>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71" name="Google Shape;10240;p74">
            <a:extLst>
              <a:ext uri="{FF2B5EF4-FFF2-40B4-BE49-F238E27FC236}">
                <a16:creationId xmlns:a16="http://schemas.microsoft.com/office/drawing/2014/main" id="{267BD6FF-1300-40C5-A083-415909811587}"/>
              </a:ext>
            </a:extLst>
          </p:cNvPr>
          <p:cNvGrpSpPr/>
          <p:nvPr/>
        </p:nvGrpSpPr>
        <p:grpSpPr>
          <a:xfrm>
            <a:off x="5224086" y="3470532"/>
            <a:ext cx="364982" cy="360337"/>
            <a:chOff x="5224086" y="3470532"/>
            <a:chExt cx="364982" cy="360337"/>
          </a:xfrm>
        </p:grpSpPr>
        <p:sp>
          <p:nvSpPr>
            <p:cNvPr id="72" name="Google Shape;10241;p74">
              <a:extLst>
                <a:ext uri="{FF2B5EF4-FFF2-40B4-BE49-F238E27FC236}">
                  <a16:creationId xmlns:a16="http://schemas.microsoft.com/office/drawing/2014/main" id="{08E8A876-1AF4-44DB-A003-100CEF19ED00}"/>
                </a:ext>
              </a:extLst>
            </p:cNvPr>
            <p:cNvSpPr/>
            <p:nvPr/>
          </p:nvSpPr>
          <p:spPr>
            <a:xfrm>
              <a:off x="5224086" y="3470532"/>
              <a:ext cx="364982" cy="291748"/>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3" name="Google Shape;10242;p74">
              <a:extLst>
                <a:ext uri="{FF2B5EF4-FFF2-40B4-BE49-F238E27FC236}">
                  <a16:creationId xmlns:a16="http://schemas.microsoft.com/office/drawing/2014/main" id="{B2E5E587-0FA4-4E0E-BCA3-66F082091A0A}"/>
                </a:ext>
              </a:extLst>
            </p:cNvPr>
            <p:cNvSpPr/>
            <p:nvPr/>
          </p:nvSpPr>
          <p:spPr>
            <a:xfrm>
              <a:off x="5305723" y="3785771"/>
              <a:ext cx="192115"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74" name="Google Shape;10303;p74">
            <a:extLst>
              <a:ext uri="{FF2B5EF4-FFF2-40B4-BE49-F238E27FC236}">
                <a16:creationId xmlns:a16="http://schemas.microsoft.com/office/drawing/2014/main" id="{087E9103-24EF-4971-801B-6B3A9B4F64CD}"/>
              </a:ext>
            </a:extLst>
          </p:cNvPr>
          <p:cNvGrpSpPr/>
          <p:nvPr/>
        </p:nvGrpSpPr>
        <p:grpSpPr>
          <a:xfrm>
            <a:off x="5924470" y="3439149"/>
            <a:ext cx="360200" cy="383856"/>
            <a:chOff x="5924470" y="3439149"/>
            <a:chExt cx="360200" cy="383856"/>
          </a:xfrm>
        </p:grpSpPr>
        <p:sp>
          <p:nvSpPr>
            <p:cNvPr id="75" name="Google Shape;10304;p74">
              <a:extLst>
                <a:ext uri="{FF2B5EF4-FFF2-40B4-BE49-F238E27FC236}">
                  <a16:creationId xmlns:a16="http://schemas.microsoft.com/office/drawing/2014/main" id="{8632224D-1823-4437-B716-CF09475A7B0B}"/>
                </a:ext>
              </a:extLst>
            </p:cNvPr>
            <p:cNvSpPr/>
            <p:nvPr/>
          </p:nvSpPr>
          <p:spPr>
            <a:xfrm>
              <a:off x="5986905" y="3551721"/>
              <a:ext cx="21159" cy="112644"/>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6" name="Google Shape;10305;p74">
              <a:extLst>
                <a:ext uri="{FF2B5EF4-FFF2-40B4-BE49-F238E27FC236}">
                  <a16:creationId xmlns:a16="http://schemas.microsoft.com/office/drawing/2014/main" id="{EF7C6332-A5F9-463F-92FD-786D4EF176B8}"/>
                </a:ext>
              </a:extLst>
            </p:cNvPr>
            <p:cNvSpPr/>
            <p:nvPr/>
          </p:nvSpPr>
          <p:spPr>
            <a:xfrm>
              <a:off x="6200107" y="3551721"/>
              <a:ext cx="22128" cy="112644"/>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7" name="Google Shape;10306;p74">
              <a:extLst>
                <a:ext uri="{FF2B5EF4-FFF2-40B4-BE49-F238E27FC236}">
                  <a16:creationId xmlns:a16="http://schemas.microsoft.com/office/drawing/2014/main" id="{91204846-240F-4064-9BCE-143F67ACAA1E}"/>
                </a:ext>
              </a:extLst>
            </p:cNvPr>
            <p:cNvSpPr/>
            <p:nvPr/>
          </p:nvSpPr>
          <p:spPr>
            <a:xfrm>
              <a:off x="5986905" y="3686851"/>
              <a:ext cx="21159" cy="135157"/>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8" name="Google Shape;10307;p74">
              <a:extLst>
                <a:ext uri="{FF2B5EF4-FFF2-40B4-BE49-F238E27FC236}">
                  <a16:creationId xmlns:a16="http://schemas.microsoft.com/office/drawing/2014/main" id="{B819A38C-C4D4-416B-BEEE-739A3E365A9A}"/>
                </a:ext>
              </a:extLst>
            </p:cNvPr>
            <p:cNvSpPr/>
            <p:nvPr/>
          </p:nvSpPr>
          <p:spPr>
            <a:xfrm>
              <a:off x="6200107" y="3686851"/>
              <a:ext cx="22128" cy="135157"/>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9" name="Google Shape;10308;p74">
              <a:extLst>
                <a:ext uri="{FF2B5EF4-FFF2-40B4-BE49-F238E27FC236}">
                  <a16:creationId xmlns:a16="http://schemas.microsoft.com/office/drawing/2014/main" id="{0C7B8E63-2895-4BD7-8D08-86AD97E4E418}"/>
                </a:ext>
              </a:extLst>
            </p:cNvPr>
            <p:cNvSpPr/>
            <p:nvPr/>
          </p:nvSpPr>
          <p:spPr>
            <a:xfrm>
              <a:off x="5924470" y="3551721"/>
              <a:ext cx="42281" cy="11264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0" name="Google Shape;10309;p74">
              <a:extLst>
                <a:ext uri="{FF2B5EF4-FFF2-40B4-BE49-F238E27FC236}">
                  <a16:creationId xmlns:a16="http://schemas.microsoft.com/office/drawing/2014/main" id="{3F6928B6-905F-43E7-9397-1598AAB4648B}"/>
                </a:ext>
              </a:extLst>
            </p:cNvPr>
            <p:cNvSpPr/>
            <p:nvPr/>
          </p:nvSpPr>
          <p:spPr>
            <a:xfrm>
              <a:off x="6030129" y="3551721"/>
              <a:ext cx="148882" cy="11264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1" name="Google Shape;10310;p74">
              <a:extLst>
                <a:ext uri="{FF2B5EF4-FFF2-40B4-BE49-F238E27FC236}">
                  <a16:creationId xmlns:a16="http://schemas.microsoft.com/office/drawing/2014/main" id="{580E3BD6-7FEC-4138-B8C8-B5A8F4DECA40}"/>
                </a:ext>
              </a:extLst>
            </p:cNvPr>
            <p:cNvSpPr/>
            <p:nvPr/>
          </p:nvSpPr>
          <p:spPr>
            <a:xfrm>
              <a:off x="6242352" y="3670474"/>
              <a:ext cx="42318" cy="152531"/>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2" name="Google Shape;10311;p74">
              <a:extLst>
                <a:ext uri="{FF2B5EF4-FFF2-40B4-BE49-F238E27FC236}">
                  <a16:creationId xmlns:a16="http://schemas.microsoft.com/office/drawing/2014/main" id="{E0CD7F41-6F57-48DE-98EF-28DE1E7C3174}"/>
                </a:ext>
              </a:extLst>
            </p:cNvPr>
            <p:cNvSpPr/>
            <p:nvPr/>
          </p:nvSpPr>
          <p:spPr>
            <a:xfrm>
              <a:off x="5924470" y="3670474"/>
              <a:ext cx="42281" cy="151525"/>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3" name="Google Shape;10312;p74">
              <a:extLst>
                <a:ext uri="{FF2B5EF4-FFF2-40B4-BE49-F238E27FC236}">
                  <a16:creationId xmlns:a16="http://schemas.microsoft.com/office/drawing/2014/main" id="{547B690B-1B18-45CC-B667-ECFF7A67C505}"/>
                </a:ext>
              </a:extLst>
            </p:cNvPr>
            <p:cNvSpPr/>
            <p:nvPr/>
          </p:nvSpPr>
          <p:spPr>
            <a:xfrm>
              <a:off x="6093506" y="3686851"/>
              <a:ext cx="21159" cy="23582"/>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4" name="Google Shape;10313;p74">
              <a:extLst>
                <a:ext uri="{FF2B5EF4-FFF2-40B4-BE49-F238E27FC236}">
                  <a16:creationId xmlns:a16="http://schemas.microsoft.com/office/drawing/2014/main" id="{A72DF805-C343-4358-AEC2-CAE4E346279C}"/>
                </a:ext>
              </a:extLst>
            </p:cNvPr>
            <p:cNvSpPr/>
            <p:nvPr/>
          </p:nvSpPr>
          <p:spPr>
            <a:xfrm>
              <a:off x="6242352" y="3551721"/>
              <a:ext cx="42318" cy="11264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5" name="Google Shape;10314;p74">
              <a:extLst>
                <a:ext uri="{FF2B5EF4-FFF2-40B4-BE49-F238E27FC236}">
                  <a16:creationId xmlns:a16="http://schemas.microsoft.com/office/drawing/2014/main" id="{215939AA-90E6-4CF7-B248-06F0E30BDF2C}"/>
                </a:ext>
              </a:extLst>
            </p:cNvPr>
            <p:cNvSpPr/>
            <p:nvPr/>
          </p:nvSpPr>
          <p:spPr>
            <a:xfrm>
              <a:off x="6030129" y="3686851"/>
              <a:ext cx="148882" cy="135157"/>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6" name="Google Shape;10315;p74">
              <a:extLst>
                <a:ext uri="{FF2B5EF4-FFF2-40B4-BE49-F238E27FC236}">
                  <a16:creationId xmlns:a16="http://schemas.microsoft.com/office/drawing/2014/main" id="{AC18817A-9D7D-4780-B794-3308AAEF3D59}"/>
                </a:ext>
              </a:extLst>
            </p:cNvPr>
            <p:cNvSpPr/>
            <p:nvPr/>
          </p:nvSpPr>
          <p:spPr>
            <a:xfrm>
              <a:off x="6029160" y="3439149"/>
              <a:ext cx="148882" cy="90095"/>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87" name="Google Shape;10341;p74">
            <a:extLst>
              <a:ext uri="{FF2B5EF4-FFF2-40B4-BE49-F238E27FC236}">
                <a16:creationId xmlns:a16="http://schemas.microsoft.com/office/drawing/2014/main" id="{9BEC5426-B8CC-4C1E-AB61-AD9D6F91E602}"/>
              </a:ext>
            </a:extLst>
          </p:cNvPr>
          <p:cNvGrpSpPr/>
          <p:nvPr/>
        </p:nvGrpSpPr>
        <p:grpSpPr>
          <a:xfrm>
            <a:off x="8527356" y="2749006"/>
            <a:ext cx="259488" cy="362568"/>
            <a:chOff x="8527356" y="2749006"/>
            <a:chExt cx="259488" cy="362568"/>
          </a:xfrm>
        </p:grpSpPr>
        <p:sp>
          <p:nvSpPr>
            <p:cNvPr id="88" name="Google Shape;10342;p74">
              <a:extLst>
                <a:ext uri="{FF2B5EF4-FFF2-40B4-BE49-F238E27FC236}">
                  <a16:creationId xmlns:a16="http://schemas.microsoft.com/office/drawing/2014/main" id="{986D231A-1F1C-492C-A244-CE1F45A621D0}"/>
                </a:ext>
              </a:extLst>
            </p:cNvPr>
            <p:cNvSpPr/>
            <p:nvPr/>
          </p:nvSpPr>
          <p:spPr>
            <a:xfrm>
              <a:off x="8527356" y="2749006"/>
              <a:ext cx="259488" cy="255254"/>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9" name="Google Shape;10343;p74">
              <a:extLst>
                <a:ext uri="{FF2B5EF4-FFF2-40B4-BE49-F238E27FC236}">
                  <a16:creationId xmlns:a16="http://schemas.microsoft.com/office/drawing/2014/main" id="{27A2831D-1B4D-495E-9747-0BEB0254AFB8}"/>
                </a:ext>
              </a:extLst>
            </p:cNvPr>
            <p:cNvSpPr/>
            <p:nvPr/>
          </p:nvSpPr>
          <p:spPr>
            <a:xfrm>
              <a:off x="8637148" y="2811853"/>
              <a:ext cx="40827"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0" name="Google Shape;10344;p74">
              <a:extLst>
                <a:ext uri="{FF2B5EF4-FFF2-40B4-BE49-F238E27FC236}">
                  <a16:creationId xmlns:a16="http://schemas.microsoft.com/office/drawing/2014/main" id="{ABA2BABB-E6BA-4553-A2A5-259A100777AD}"/>
                </a:ext>
              </a:extLst>
            </p:cNvPr>
            <p:cNvSpPr/>
            <p:nvPr/>
          </p:nvSpPr>
          <p:spPr>
            <a:xfrm>
              <a:off x="8588136" y="3025493"/>
              <a:ext cx="139729"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1" name="Google Shape;10345;p74">
              <a:extLst>
                <a:ext uri="{FF2B5EF4-FFF2-40B4-BE49-F238E27FC236}">
                  <a16:creationId xmlns:a16="http://schemas.microsoft.com/office/drawing/2014/main" id="{74A4C9F0-9886-41DE-AC34-D2328CBDC822}"/>
                </a:ext>
              </a:extLst>
            </p:cNvPr>
            <p:cNvSpPr/>
            <p:nvPr/>
          </p:nvSpPr>
          <p:spPr>
            <a:xfrm>
              <a:off x="8608097" y="2877580"/>
              <a:ext cx="99825" cy="63825"/>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2" name="Google Shape;10346;p74">
              <a:extLst>
                <a:ext uri="{FF2B5EF4-FFF2-40B4-BE49-F238E27FC236}">
                  <a16:creationId xmlns:a16="http://schemas.microsoft.com/office/drawing/2014/main" id="{FFB96B65-90CF-4663-BEF5-0DCC3DF3B7F1}"/>
                </a:ext>
              </a:extLst>
            </p:cNvPr>
            <p:cNvSpPr/>
            <p:nvPr/>
          </p:nvSpPr>
          <p:spPr>
            <a:xfrm>
              <a:off x="8608097" y="3090278"/>
              <a:ext cx="100712"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93" name="Google Shape;10359;p74">
            <a:extLst>
              <a:ext uri="{FF2B5EF4-FFF2-40B4-BE49-F238E27FC236}">
                <a16:creationId xmlns:a16="http://schemas.microsoft.com/office/drawing/2014/main" id="{7161051D-E0C8-4C00-B85E-71048E768CBF}"/>
              </a:ext>
            </a:extLst>
          </p:cNvPr>
          <p:cNvGrpSpPr/>
          <p:nvPr/>
        </p:nvGrpSpPr>
        <p:grpSpPr>
          <a:xfrm>
            <a:off x="6584576" y="3481248"/>
            <a:ext cx="361151" cy="338831"/>
            <a:chOff x="6584576" y="3481248"/>
            <a:chExt cx="361151" cy="338831"/>
          </a:xfrm>
        </p:grpSpPr>
        <p:sp>
          <p:nvSpPr>
            <p:cNvPr id="94" name="Google Shape;10360;p74">
              <a:extLst>
                <a:ext uri="{FF2B5EF4-FFF2-40B4-BE49-F238E27FC236}">
                  <a16:creationId xmlns:a16="http://schemas.microsoft.com/office/drawing/2014/main" id="{2FAA3C37-E80E-473D-A087-AFB6BE49F3F4}"/>
                </a:ext>
              </a:extLst>
            </p:cNvPr>
            <p:cNvSpPr/>
            <p:nvPr/>
          </p:nvSpPr>
          <p:spPr>
            <a:xfrm>
              <a:off x="6679655" y="3638882"/>
              <a:ext cx="170005" cy="181197"/>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5" name="Google Shape;10361;p74">
              <a:extLst>
                <a:ext uri="{FF2B5EF4-FFF2-40B4-BE49-F238E27FC236}">
                  <a16:creationId xmlns:a16="http://schemas.microsoft.com/office/drawing/2014/main" id="{2AFEB6F2-8691-465D-99A1-7AE5834C0EA3}"/>
                </a:ext>
              </a:extLst>
            </p:cNvPr>
            <p:cNvSpPr/>
            <p:nvPr/>
          </p:nvSpPr>
          <p:spPr>
            <a:xfrm>
              <a:off x="6839081" y="3481248"/>
              <a:ext cx="84527" cy="90095"/>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6" name="Google Shape;10362;p74">
              <a:extLst>
                <a:ext uri="{FF2B5EF4-FFF2-40B4-BE49-F238E27FC236}">
                  <a16:creationId xmlns:a16="http://schemas.microsoft.com/office/drawing/2014/main" id="{AEB973B1-DDE1-4125-9C73-4934C34C3ACD}"/>
                </a:ext>
              </a:extLst>
            </p:cNvPr>
            <p:cNvSpPr/>
            <p:nvPr/>
          </p:nvSpPr>
          <p:spPr>
            <a:xfrm>
              <a:off x="6606677" y="3481248"/>
              <a:ext cx="83557" cy="90095"/>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7" name="Google Shape;10363;p74">
              <a:extLst>
                <a:ext uri="{FF2B5EF4-FFF2-40B4-BE49-F238E27FC236}">
                  <a16:creationId xmlns:a16="http://schemas.microsoft.com/office/drawing/2014/main" id="{F5A75E71-32EC-4692-8842-AC3CE66B67A1}"/>
                </a:ext>
              </a:extLst>
            </p:cNvPr>
            <p:cNvSpPr/>
            <p:nvPr/>
          </p:nvSpPr>
          <p:spPr>
            <a:xfrm>
              <a:off x="6584576" y="3571308"/>
              <a:ext cx="127759" cy="67610"/>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8" name="Google Shape;10364;p74">
              <a:extLst>
                <a:ext uri="{FF2B5EF4-FFF2-40B4-BE49-F238E27FC236}">
                  <a16:creationId xmlns:a16="http://schemas.microsoft.com/office/drawing/2014/main" id="{1048DAB7-75E9-463E-9DA5-DE21C39FFF03}"/>
                </a:ext>
              </a:extLst>
            </p:cNvPr>
            <p:cNvSpPr/>
            <p:nvPr/>
          </p:nvSpPr>
          <p:spPr>
            <a:xfrm>
              <a:off x="6818909" y="3571308"/>
              <a:ext cx="126808" cy="67610"/>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9" name="Google Shape;10365;p74">
              <a:extLst>
                <a:ext uri="{FF2B5EF4-FFF2-40B4-BE49-F238E27FC236}">
                  <a16:creationId xmlns:a16="http://schemas.microsoft.com/office/drawing/2014/main" id="{93ECB190-A809-4B48-B7E9-EA44CE5D3A5B}"/>
                </a:ext>
              </a:extLst>
            </p:cNvPr>
            <p:cNvSpPr/>
            <p:nvPr/>
          </p:nvSpPr>
          <p:spPr>
            <a:xfrm>
              <a:off x="6823728" y="3661394"/>
              <a:ext cx="121999" cy="68616"/>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0" name="Google Shape;10366;p74">
              <a:extLst>
                <a:ext uri="{FF2B5EF4-FFF2-40B4-BE49-F238E27FC236}">
                  <a16:creationId xmlns:a16="http://schemas.microsoft.com/office/drawing/2014/main" id="{BB167B06-DDB4-466F-B772-8ED28D7DABE3}"/>
                </a:ext>
              </a:extLst>
            </p:cNvPr>
            <p:cNvSpPr/>
            <p:nvPr/>
          </p:nvSpPr>
          <p:spPr>
            <a:xfrm>
              <a:off x="6584576" y="3661394"/>
              <a:ext cx="122968" cy="6757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01" name="Google Shape;10399;p74">
            <a:extLst>
              <a:ext uri="{FF2B5EF4-FFF2-40B4-BE49-F238E27FC236}">
                <a16:creationId xmlns:a16="http://schemas.microsoft.com/office/drawing/2014/main" id="{D0868CD0-A281-467B-84BD-4954D49AE8C0}"/>
              </a:ext>
            </a:extLst>
          </p:cNvPr>
          <p:cNvGrpSpPr/>
          <p:nvPr/>
        </p:nvGrpSpPr>
        <p:grpSpPr>
          <a:xfrm>
            <a:off x="3132423" y="3410437"/>
            <a:ext cx="360163" cy="381817"/>
            <a:chOff x="3132423" y="3410437"/>
            <a:chExt cx="360163" cy="381817"/>
          </a:xfrm>
        </p:grpSpPr>
        <p:sp>
          <p:nvSpPr>
            <p:cNvPr id="102" name="Google Shape;10400;p74">
              <a:extLst>
                <a:ext uri="{FF2B5EF4-FFF2-40B4-BE49-F238E27FC236}">
                  <a16:creationId xmlns:a16="http://schemas.microsoft.com/office/drawing/2014/main" id="{A917E6B0-F4E5-4626-AF64-D8CB8B10EF6E}"/>
                </a:ext>
              </a:extLst>
            </p:cNvPr>
            <p:cNvSpPr/>
            <p:nvPr/>
          </p:nvSpPr>
          <p:spPr>
            <a:xfrm>
              <a:off x="3292800" y="3582399"/>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3" name="Google Shape;10401;p74">
              <a:extLst>
                <a:ext uri="{FF2B5EF4-FFF2-40B4-BE49-F238E27FC236}">
                  <a16:creationId xmlns:a16="http://schemas.microsoft.com/office/drawing/2014/main" id="{2B535021-2DA3-4DF9-816D-B78AD57CD8AC}"/>
                </a:ext>
              </a:extLst>
            </p:cNvPr>
            <p:cNvSpPr/>
            <p:nvPr/>
          </p:nvSpPr>
          <p:spPr>
            <a:xfrm>
              <a:off x="3245763" y="3537082"/>
              <a:ext cx="115260" cy="11264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4" name="Google Shape;10402;p74">
              <a:extLst>
                <a:ext uri="{FF2B5EF4-FFF2-40B4-BE49-F238E27FC236}">
                  <a16:creationId xmlns:a16="http://schemas.microsoft.com/office/drawing/2014/main" id="{2B86DC13-2DEE-41EA-9F52-0B7B1168F406}"/>
                </a:ext>
              </a:extLst>
            </p:cNvPr>
            <p:cNvSpPr/>
            <p:nvPr/>
          </p:nvSpPr>
          <p:spPr>
            <a:xfrm>
              <a:off x="3348523" y="3422718"/>
              <a:ext cx="144063" cy="154588"/>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5" name="Google Shape;10403;p74">
              <a:extLst>
                <a:ext uri="{FF2B5EF4-FFF2-40B4-BE49-F238E27FC236}">
                  <a16:creationId xmlns:a16="http://schemas.microsoft.com/office/drawing/2014/main" id="{92A1E8F3-DC70-4613-AB33-E621D9362BCB}"/>
                </a:ext>
              </a:extLst>
            </p:cNvPr>
            <p:cNvSpPr/>
            <p:nvPr/>
          </p:nvSpPr>
          <p:spPr>
            <a:xfrm>
              <a:off x="3295689" y="3647898"/>
              <a:ext cx="125839" cy="133081"/>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6" name="Google Shape;10404;p74">
              <a:extLst>
                <a:ext uri="{FF2B5EF4-FFF2-40B4-BE49-F238E27FC236}">
                  <a16:creationId xmlns:a16="http://schemas.microsoft.com/office/drawing/2014/main" id="{F4C26469-4621-4ECF-A6F7-6FAFC507A948}"/>
                </a:ext>
              </a:extLst>
            </p:cNvPr>
            <p:cNvSpPr/>
            <p:nvPr/>
          </p:nvSpPr>
          <p:spPr>
            <a:xfrm>
              <a:off x="3369646" y="3585462"/>
              <a:ext cx="109499" cy="115726"/>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7" name="Google Shape;10405;p74">
              <a:extLst>
                <a:ext uri="{FF2B5EF4-FFF2-40B4-BE49-F238E27FC236}">
                  <a16:creationId xmlns:a16="http://schemas.microsoft.com/office/drawing/2014/main" id="{CAD1723B-8170-41CB-B820-DE4B1BD55E17}"/>
                </a:ext>
              </a:extLst>
            </p:cNvPr>
            <p:cNvSpPr/>
            <p:nvPr/>
          </p:nvSpPr>
          <p:spPr>
            <a:xfrm>
              <a:off x="3142024" y="3638681"/>
              <a:ext cx="146962" cy="153573"/>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8" name="Google Shape;10406;p74">
              <a:extLst>
                <a:ext uri="{FF2B5EF4-FFF2-40B4-BE49-F238E27FC236}">
                  <a16:creationId xmlns:a16="http://schemas.microsoft.com/office/drawing/2014/main" id="{DA118534-C985-4B9F-89AE-2EE7DCC68BC1}"/>
                </a:ext>
              </a:extLst>
            </p:cNvPr>
            <p:cNvSpPr/>
            <p:nvPr/>
          </p:nvSpPr>
          <p:spPr>
            <a:xfrm>
              <a:off x="3295689" y="3410437"/>
              <a:ext cx="126808" cy="10955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9" name="Google Shape;10407;p74">
              <a:extLst>
                <a:ext uri="{FF2B5EF4-FFF2-40B4-BE49-F238E27FC236}">
                  <a16:creationId xmlns:a16="http://schemas.microsoft.com/office/drawing/2014/main" id="{1FB05F14-D616-4D71-9848-821002B2EB23}"/>
                </a:ext>
              </a:extLst>
            </p:cNvPr>
            <p:cNvSpPr/>
            <p:nvPr/>
          </p:nvSpPr>
          <p:spPr>
            <a:xfrm>
              <a:off x="3132423" y="3579318"/>
              <a:ext cx="102796" cy="13925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10" name="Google Shape;10421;p74">
            <a:extLst>
              <a:ext uri="{FF2B5EF4-FFF2-40B4-BE49-F238E27FC236}">
                <a16:creationId xmlns:a16="http://schemas.microsoft.com/office/drawing/2014/main" id="{A6011598-6C14-42B4-81BB-ADBC70EC627E}"/>
              </a:ext>
            </a:extLst>
          </p:cNvPr>
          <p:cNvGrpSpPr/>
          <p:nvPr/>
        </p:nvGrpSpPr>
        <p:grpSpPr>
          <a:xfrm>
            <a:off x="7136297" y="3419225"/>
            <a:ext cx="362121" cy="386937"/>
            <a:chOff x="7136297" y="3419225"/>
            <a:chExt cx="362121" cy="386937"/>
          </a:xfrm>
        </p:grpSpPr>
        <p:sp>
          <p:nvSpPr>
            <p:cNvPr id="111" name="Google Shape;10422;p74">
              <a:extLst>
                <a:ext uri="{FF2B5EF4-FFF2-40B4-BE49-F238E27FC236}">
                  <a16:creationId xmlns:a16="http://schemas.microsoft.com/office/drawing/2014/main" id="{AC9389C7-C321-4F79-ACBE-4A4B4CFB3479}"/>
                </a:ext>
              </a:extLst>
            </p:cNvPr>
            <p:cNvSpPr/>
            <p:nvPr/>
          </p:nvSpPr>
          <p:spPr>
            <a:xfrm>
              <a:off x="7136297" y="3555351"/>
              <a:ext cx="43251" cy="248762"/>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2" name="Google Shape;10423;p74">
              <a:extLst>
                <a:ext uri="{FF2B5EF4-FFF2-40B4-BE49-F238E27FC236}">
                  <a16:creationId xmlns:a16="http://schemas.microsoft.com/office/drawing/2014/main" id="{987111CF-4C31-4C17-9FA7-2881ABB68931}"/>
                </a:ext>
              </a:extLst>
            </p:cNvPr>
            <p:cNvSpPr/>
            <p:nvPr/>
          </p:nvSpPr>
          <p:spPr>
            <a:xfrm>
              <a:off x="7177601" y="3646444"/>
              <a:ext cx="149861" cy="159718"/>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3" name="Google Shape;10424;p74">
              <a:extLst>
                <a:ext uri="{FF2B5EF4-FFF2-40B4-BE49-F238E27FC236}">
                  <a16:creationId xmlns:a16="http://schemas.microsoft.com/office/drawing/2014/main" id="{ABA72B4C-2F4A-4A90-8A98-189FD790FCAE}"/>
                </a:ext>
              </a:extLst>
            </p:cNvPr>
            <p:cNvSpPr/>
            <p:nvPr/>
          </p:nvSpPr>
          <p:spPr>
            <a:xfrm>
              <a:off x="7346637" y="3419225"/>
              <a:ext cx="128701"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4" name="Google Shape;10425;p74">
              <a:extLst>
                <a:ext uri="{FF2B5EF4-FFF2-40B4-BE49-F238E27FC236}">
                  <a16:creationId xmlns:a16="http://schemas.microsoft.com/office/drawing/2014/main" id="{59E4D181-D1E4-455D-BDDA-80C29443466B}"/>
                </a:ext>
              </a:extLst>
            </p:cNvPr>
            <p:cNvSpPr/>
            <p:nvPr/>
          </p:nvSpPr>
          <p:spPr>
            <a:xfrm>
              <a:off x="7368710" y="3488810"/>
              <a:ext cx="127787" cy="4609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5" name="Google Shape;10426;p74">
              <a:extLst>
                <a:ext uri="{FF2B5EF4-FFF2-40B4-BE49-F238E27FC236}">
                  <a16:creationId xmlns:a16="http://schemas.microsoft.com/office/drawing/2014/main" id="{6E7954BA-2DE8-4C8B-A5CB-FD9BC7FBB7D9}"/>
                </a:ext>
              </a:extLst>
            </p:cNvPr>
            <p:cNvSpPr/>
            <p:nvPr/>
          </p:nvSpPr>
          <p:spPr>
            <a:xfrm>
              <a:off x="7348557" y="3622898"/>
              <a:ext cx="148882" cy="4609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6" name="Google Shape;10427;p74">
              <a:extLst>
                <a:ext uri="{FF2B5EF4-FFF2-40B4-BE49-F238E27FC236}">
                  <a16:creationId xmlns:a16="http://schemas.microsoft.com/office/drawing/2014/main" id="{DF1AA3F0-B5E5-4516-9445-D9083A0434A2}"/>
                </a:ext>
              </a:extLst>
            </p:cNvPr>
            <p:cNvSpPr/>
            <p:nvPr/>
          </p:nvSpPr>
          <p:spPr>
            <a:xfrm>
              <a:off x="7326456" y="3555351"/>
              <a:ext cx="170983"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7" name="Google Shape;10428;p74">
              <a:extLst>
                <a:ext uri="{FF2B5EF4-FFF2-40B4-BE49-F238E27FC236}">
                  <a16:creationId xmlns:a16="http://schemas.microsoft.com/office/drawing/2014/main" id="{3BCB54B3-9FC3-4BF3-B491-7E7EA2C642BF}"/>
                </a:ext>
              </a:extLst>
            </p:cNvPr>
            <p:cNvSpPr/>
            <p:nvPr/>
          </p:nvSpPr>
          <p:spPr>
            <a:xfrm>
              <a:off x="7348557" y="3692520"/>
              <a:ext cx="149861" cy="113641"/>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8" name="Google Shape;10429;p74">
              <a:extLst>
                <a:ext uri="{FF2B5EF4-FFF2-40B4-BE49-F238E27FC236}">
                  <a16:creationId xmlns:a16="http://schemas.microsoft.com/office/drawing/2014/main" id="{3BF03B1C-5811-4C29-95DF-ADC33F957C9A}"/>
                </a:ext>
              </a:extLst>
            </p:cNvPr>
            <p:cNvSpPr/>
            <p:nvPr/>
          </p:nvSpPr>
          <p:spPr>
            <a:xfrm>
              <a:off x="7200643" y="3487805"/>
              <a:ext cx="105686" cy="13512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19" name="Google Shape;10435;p74">
            <a:extLst>
              <a:ext uri="{FF2B5EF4-FFF2-40B4-BE49-F238E27FC236}">
                <a16:creationId xmlns:a16="http://schemas.microsoft.com/office/drawing/2014/main" id="{58F534ED-3D1F-40D6-AB02-3D9B628C8BA5}"/>
              </a:ext>
            </a:extLst>
          </p:cNvPr>
          <p:cNvGrpSpPr/>
          <p:nvPr/>
        </p:nvGrpSpPr>
        <p:grpSpPr>
          <a:xfrm>
            <a:off x="7115010" y="3964609"/>
            <a:ext cx="532181" cy="525890"/>
            <a:chOff x="7115010" y="3964609"/>
            <a:chExt cx="532181" cy="525890"/>
          </a:xfrm>
        </p:grpSpPr>
        <p:sp>
          <p:nvSpPr>
            <p:cNvPr id="120" name="Google Shape;10436;p74">
              <a:extLst>
                <a:ext uri="{FF2B5EF4-FFF2-40B4-BE49-F238E27FC236}">
                  <a16:creationId xmlns:a16="http://schemas.microsoft.com/office/drawing/2014/main" id="{E558FE16-EC37-48D2-9719-35BB63837DA8}"/>
                </a:ext>
              </a:extLst>
            </p:cNvPr>
            <p:cNvSpPr/>
            <p:nvPr/>
          </p:nvSpPr>
          <p:spPr>
            <a:xfrm>
              <a:off x="7364870" y="3964609"/>
              <a:ext cx="31089" cy="82798"/>
            </a:xfrm>
            <a:custGeom>
              <a:avLst/>
              <a:gdLst>
                <a:gd name="f0" fmla="val w"/>
                <a:gd name="f1" fmla="val h"/>
                <a:gd name="f2" fmla="val 0"/>
                <a:gd name="f3" fmla="val 694"/>
                <a:gd name="f4" fmla="val 1733"/>
                <a:gd name="f5" fmla="val 347"/>
                <a:gd name="f6" fmla="val 158"/>
                <a:gd name="f7" fmla="val 1355"/>
                <a:gd name="f8" fmla="val 1576"/>
                <a:gd name="f9" fmla="val 536"/>
                <a:gd name="f10" fmla="val 693"/>
                <a:gd name="f11" fmla="*/ f0 1 694"/>
                <a:gd name="f12" fmla="*/ f1 1 1733"/>
                <a:gd name="f13" fmla="+- f4 0 f2"/>
                <a:gd name="f14" fmla="+- f3 0 f2"/>
                <a:gd name="f15" fmla="*/ f14 1 694"/>
                <a:gd name="f16" fmla="*/ f13 1 173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694" h="1733">
                  <a:moveTo>
                    <a:pt x="f5" y="f2"/>
                  </a:moveTo>
                  <a:cubicBezTo>
                    <a:pt x="f6" y="f2"/>
                    <a:pt x="f2" y="f6"/>
                    <a:pt x="f2" y="f5"/>
                  </a:cubicBezTo>
                  <a:lnTo>
                    <a:pt x="f2" y="f7"/>
                  </a:lnTo>
                  <a:cubicBezTo>
                    <a:pt x="f2" y="f8"/>
                    <a:pt x="f6" y="f4"/>
                    <a:pt x="f5" y="f4"/>
                  </a:cubicBezTo>
                  <a:cubicBezTo>
                    <a:pt x="f9" y="f4"/>
                    <a:pt x="f10" y="f8"/>
                    <a:pt x="f10" y="f7"/>
                  </a:cubicBezTo>
                  <a:lnTo>
                    <a:pt x="f10" y="f5"/>
                  </a:lnTo>
                  <a:cubicBezTo>
                    <a:pt x="f10" y="f6"/>
                    <a:pt x="f9"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1" name="Google Shape;10437;p74">
              <a:extLst>
                <a:ext uri="{FF2B5EF4-FFF2-40B4-BE49-F238E27FC236}">
                  <a16:creationId xmlns:a16="http://schemas.microsoft.com/office/drawing/2014/main" id="{98A9AE5C-85A4-4963-A76F-2E423747AE77}"/>
                </a:ext>
              </a:extLst>
            </p:cNvPr>
            <p:cNvSpPr/>
            <p:nvPr/>
          </p:nvSpPr>
          <p:spPr>
            <a:xfrm>
              <a:off x="7240639" y="4029641"/>
              <a:ext cx="63569"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2" name="Google Shape;10438;p74">
              <a:extLst>
                <a:ext uri="{FF2B5EF4-FFF2-40B4-BE49-F238E27FC236}">
                  <a16:creationId xmlns:a16="http://schemas.microsoft.com/office/drawing/2014/main" id="{5BB46CCA-6F9D-49FA-9B12-D2CE0AA0E3F9}"/>
                </a:ext>
              </a:extLst>
            </p:cNvPr>
            <p:cNvSpPr/>
            <p:nvPr/>
          </p:nvSpPr>
          <p:spPr>
            <a:xfrm>
              <a:off x="7456575" y="4030218"/>
              <a:ext cx="63569" cy="65699"/>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3" name="Google Shape;10439;p74">
              <a:extLst>
                <a:ext uri="{FF2B5EF4-FFF2-40B4-BE49-F238E27FC236}">
                  <a16:creationId xmlns:a16="http://schemas.microsoft.com/office/drawing/2014/main" id="{42F2A328-471E-4A62-90E0-95A88B36674D}"/>
                </a:ext>
              </a:extLst>
            </p:cNvPr>
            <p:cNvSpPr/>
            <p:nvPr/>
          </p:nvSpPr>
          <p:spPr>
            <a:xfrm>
              <a:off x="7583622" y="4194755"/>
              <a:ext cx="63569" cy="231718"/>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4" name="Google Shape;10440;p74">
              <a:extLst>
                <a:ext uri="{FF2B5EF4-FFF2-40B4-BE49-F238E27FC236}">
                  <a16:creationId xmlns:a16="http://schemas.microsoft.com/office/drawing/2014/main" id="{6CC15AFE-F53C-4ADD-BE24-F616415CDC4E}"/>
                </a:ext>
              </a:extLst>
            </p:cNvPr>
            <p:cNvSpPr/>
            <p:nvPr/>
          </p:nvSpPr>
          <p:spPr>
            <a:xfrm>
              <a:off x="7115010" y="4196090"/>
              <a:ext cx="63569" cy="231864"/>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5" name="Google Shape;10441;p74">
              <a:extLst>
                <a:ext uri="{FF2B5EF4-FFF2-40B4-BE49-F238E27FC236}">
                  <a16:creationId xmlns:a16="http://schemas.microsoft.com/office/drawing/2014/main" id="{E5CC8172-C0B8-41EB-BA65-33D35A0CE6AE}"/>
                </a:ext>
              </a:extLst>
            </p:cNvPr>
            <p:cNvSpPr/>
            <p:nvPr/>
          </p:nvSpPr>
          <p:spPr>
            <a:xfrm>
              <a:off x="7292870" y="4212805"/>
              <a:ext cx="256928" cy="19862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6" name="Google Shape;10442;p74">
              <a:extLst>
                <a:ext uri="{FF2B5EF4-FFF2-40B4-BE49-F238E27FC236}">
                  <a16:creationId xmlns:a16="http://schemas.microsoft.com/office/drawing/2014/main" id="{5DF6C6C3-736F-42A2-8B4B-CE3862BEA85D}"/>
                </a:ext>
              </a:extLst>
            </p:cNvPr>
            <p:cNvSpPr/>
            <p:nvPr/>
          </p:nvSpPr>
          <p:spPr>
            <a:xfrm>
              <a:off x="7206761" y="4130052"/>
              <a:ext cx="314809" cy="360447"/>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27" name="Google Shape;10443;p74">
            <a:extLst>
              <a:ext uri="{FF2B5EF4-FFF2-40B4-BE49-F238E27FC236}">
                <a16:creationId xmlns:a16="http://schemas.microsoft.com/office/drawing/2014/main" id="{64518171-7E46-4242-A115-4C584085BD3A}"/>
              </a:ext>
            </a:extLst>
          </p:cNvPr>
          <p:cNvGrpSpPr/>
          <p:nvPr/>
        </p:nvGrpSpPr>
        <p:grpSpPr>
          <a:xfrm>
            <a:off x="8485458" y="3337111"/>
            <a:ext cx="413308" cy="440512"/>
            <a:chOff x="8485458" y="3337111"/>
            <a:chExt cx="413308" cy="440512"/>
          </a:xfrm>
        </p:grpSpPr>
        <p:sp>
          <p:nvSpPr>
            <p:cNvPr id="128" name="Google Shape;10444;p74">
              <a:extLst>
                <a:ext uri="{FF2B5EF4-FFF2-40B4-BE49-F238E27FC236}">
                  <a16:creationId xmlns:a16="http://schemas.microsoft.com/office/drawing/2014/main" id="{A5C65C00-19BE-4860-A6B8-B829DE73258E}"/>
                </a:ext>
              </a:extLst>
            </p:cNvPr>
            <p:cNvSpPr/>
            <p:nvPr/>
          </p:nvSpPr>
          <p:spPr>
            <a:xfrm>
              <a:off x="8521732" y="3337111"/>
              <a:ext cx="120956" cy="128912"/>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9" name="Google Shape;10445;p74">
              <a:extLst>
                <a:ext uri="{FF2B5EF4-FFF2-40B4-BE49-F238E27FC236}">
                  <a16:creationId xmlns:a16="http://schemas.microsoft.com/office/drawing/2014/main" id="{86FAB8AB-AD84-466C-BD43-1D0B76672E57}"/>
                </a:ext>
              </a:extLst>
            </p:cNvPr>
            <p:cNvSpPr/>
            <p:nvPr/>
          </p:nvSpPr>
          <p:spPr>
            <a:xfrm>
              <a:off x="8681103" y="3389836"/>
              <a:ext cx="145133"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0" name="Google Shape;10446;p74">
              <a:extLst>
                <a:ext uri="{FF2B5EF4-FFF2-40B4-BE49-F238E27FC236}">
                  <a16:creationId xmlns:a16="http://schemas.microsoft.com/office/drawing/2014/main" id="{A6160751-3564-455D-893A-A9BC789C9A6B}"/>
                </a:ext>
              </a:extLst>
            </p:cNvPr>
            <p:cNvSpPr/>
            <p:nvPr/>
          </p:nvSpPr>
          <p:spPr>
            <a:xfrm>
              <a:off x="8530529" y="3619963"/>
              <a:ext cx="148416"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1" name="Google Shape;10447;p74">
              <a:extLst>
                <a:ext uri="{FF2B5EF4-FFF2-40B4-BE49-F238E27FC236}">
                  <a16:creationId xmlns:a16="http://schemas.microsoft.com/office/drawing/2014/main" id="{1EB64BBF-97DA-437A-A7F1-DEA5D6B67C91}"/>
                </a:ext>
              </a:extLst>
            </p:cNvPr>
            <p:cNvSpPr/>
            <p:nvPr/>
          </p:nvSpPr>
          <p:spPr>
            <a:xfrm>
              <a:off x="8739368" y="3517523"/>
              <a:ext cx="124230" cy="127723"/>
            </a:xfrm>
            <a:custGeom>
              <a:avLst/>
              <a:gdLst>
                <a:gd name="f0" fmla="val w"/>
                <a:gd name="f1" fmla="val h"/>
                <a:gd name="f2" fmla="val 0"/>
                <a:gd name="f3" fmla="val 3560"/>
                <a:gd name="f4" fmla="val 3435"/>
                <a:gd name="f5" fmla="val 1796"/>
                <a:gd name="f6" fmla="val 788"/>
                <a:gd name="f7" fmla="val 1733"/>
                <a:gd name="f8" fmla="val 2647"/>
                <a:gd name="f9" fmla="val 3434"/>
                <a:gd name="f10" fmla="val 2741"/>
                <a:gd name="f11" fmla="val 3561"/>
                <a:gd name="f12" fmla="val 2773"/>
                <a:gd name="f13" fmla="*/ f0 1 3560"/>
                <a:gd name="f14" fmla="*/ f1 1 3435"/>
                <a:gd name="f15" fmla="+- f4 0 f2"/>
                <a:gd name="f16" fmla="+- f3 0 f2"/>
                <a:gd name="f17" fmla="*/ f16 1 3560"/>
                <a:gd name="f18" fmla="*/ f15 1 343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560" h="3435">
                  <a:moveTo>
                    <a:pt x="f5" y="f2"/>
                  </a:moveTo>
                  <a:cubicBezTo>
                    <a:pt x="f6" y="f2"/>
                    <a:pt x="f2" y="f6"/>
                    <a:pt x="f2" y="f7"/>
                  </a:cubicBezTo>
                  <a:cubicBezTo>
                    <a:pt x="f2" y="f8"/>
                    <a:pt x="f6" y="f9"/>
                    <a:pt x="f5" y="f9"/>
                  </a:cubicBezTo>
                  <a:cubicBezTo>
                    <a:pt x="f10" y="f9"/>
                    <a:pt x="f11" y="f8"/>
                    <a:pt x="f11" y="f7"/>
                  </a:cubicBezTo>
                  <a:cubicBezTo>
                    <a:pt x="f11" y="f6"/>
                    <a:pt x="f12"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2" name="Google Shape;10448;p74">
              <a:extLst>
                <a:ext uri="{FF2B5EF4-FFF2-40B4-BE49-F238E27FC236}">
                  <a16:creationId xmlns:a16="http://schemas.microsoft.com/office/drawing/2014/main" id="{78EA3838-5580-4896-BC23-34023EAAAA31}"/>
                </a:ext>
              </a:extLst>
            </p:cNvPr>
            <p:cNvSpPr/>
            <p:nvPr/>
          </p:nvSpPr>
          <p:spPr>
            <a:xfrm>
              <a:off x="8485458" y="3463646"/>
              <a:ext cx="193487"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3" name="Google Shape;10449;p74">
              <a:extLst>
                <a:ext uri="{FF2B5EF4-FFF2-40B4-BE49-F238E27FC236}">
                  <a16:creationId xmlns:a16="http://schemas.microsoft.com/office/drawing/2014/main" id="{453F071D-CAEB-416D-948F-5B1DB999C9C9}"/>
                </a:ext>
              </a:extLst>
            </p:cNvPr>
            <p:cNvSpPr/>
            <p:nvPr/>
          </p:nvSpPr>
          <p:spPr>
            <a:xfrm>
              <a:off x="8703085" y="3644021"/>
              <a:ext cx="195681" cy="13360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34" name="Google Shape;10468;p74">
            <a:extLst>
              <a:ext uri="{FF2B5EF4-FFF2-40B4-BE49-F238E27FC236}">
                <a16:creationId xmlns:a16="http://schemas.microsoft.com/office/drawing/2014/main" id="{8E56C033-1D88-4E1A-9618-D5DA3C124EDD}"/>
              </a:ext>
            </a:extLst>
          </p:cNvPr>
          <p:cNvGrpSpPr/>
          <p:nvPr/>
        </p:nvGrpSpPr>
        <p:grpSpPr>
          <a:xfrm>
            <a:off x="4518525" y="3505288"/>
            <a:ext cx="362112" cy="384907"/>
            <a:chOff x="4518525" y="3505288"/>
            <a:chExt cx="362112" cy="384907"/>
          </a:xfrm>
        </p:grpSpPr>
        <p:sp>
          <p:nvSpPr>
            <p:cNvPr id="135" name="Google Shape;10469;p74">
              <a:extLst>
                <a:ext uri="{FF2B5EF4-FFF2-40B4-BE49-F238E27FC236}">
                  <a16:creationId xmlns:a16="http://schemas.microsoft.com/office/drawing/2014/main" id="{F0CBFA81-82F6-4053-9100-1E070DA3A8AE}"/>
                </a:ext>
              </a:extLst>
            </p:cNvPr>
            <p:cNvSpPr/>
            <p:nvPr/>
          </p:nvSpPr>
          <p:spPr>
            <a:xfrm>
              <a:off x="4731727" y="3731483"/>
              <a:ext cx="148910" cy="158712"/>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6" name="Google Shape;10470;p74">
              <a:extLst>
                <a:ext uri="{FF2B5EF4-FFF2-40B4-BE49-F238E27FC236}">
                  <a16:creationId xmlns:a16="http://schemas.microsoft.com/office/drawing/2014/main" id="{501DD94F-5D02-4294-B975-8319B64BD2EE}"/>
                </a:ext>
              </a:extLst>
            </p:cNvPr>
            <p:cNvSpPr/>
            <p:nvPr/>
          </p:nvSpPr>
          <p:spPr>
            <a:xfrm>
              <a:off x="4519495" y="3618902"/>
              <a:ext cx="317918" cy="2252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7" name="Google Shape;10471;p74">
              <a:extLst>
                <a:ext uri="{FF2B5EF4-FFF2-40B4-BE49-F238E27FC236}">
                  <a16:creationId xmlns:a16="http://schemas.microsoft.com/office/drawing/2014/main" id="{50B56007-59AD-4000-AC93-C76E28D3F190}"/>
                </a:ext>
              </a:extLst>
            </p:cNvPr>
            <p:cNvSpPr/>
            <p:nvPr/>
          </p:nvSpPr>
          <p:spPr>
            <a:xfrm>
              <a:off x="4518525" y="3505288"/>
              <a:ext cx="318887" cy="9213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38" name="Google Shape;10483;p74">
            <a:extLst>
              <a:ext uri="{FF2B5EF4-FFF2-40B4-BE49-F238E27FC236}">
                <a16:creationId xmlns:a16="http://schemas.microsoft.com/office/drawing/2014/main" id="{E28BFD68-FA99-46D9-AFCD-FB95F4B54189}"/>
              </a:ext>
            </a:extLst>
          </p:cNvPr>
          <p:cNvGrpSpPr/>
          <p:nvPr/>
        </p:nvGrpSpPr>
        <p:grpSpPr>
          <a:xfrm>
            <a:off x="7861224" y="3405207"/>
            <a:ext cx="340010" cy="360336"/>
            <a:chOff x="7861224" y="3405207"/>
            <a:chExt cx="340010" cy="360336"/>
          </a:xfrm>
        </p:grpSpPr>
        <p:sp>
          <p:nvSpPr>
            <p:cNvPr id="139" name="Google Shape;10484;p74">
              <a:extLst>
                <a:ext uri="{FF2B5EF4-FFF2-40B4-BE49-F238E27FC236}">
                  <a16:creationId xmlns:a16="http://schemas.microsoft.com/office/drawing/2014/main" id="{0C7E3F53-AD7D-41DD-8305-CE858418D1F3}"/>
                </a:ext>
              </a:extLst>
            </p:cNvPr>
            <p:cNvSpPr/>
            <p:nvPr/>
          </p:nvSpPr>
          <p:spPr>
            <a:xfrm>
              <a:off x="8052352" y="3607874"/>
              <a:ext cx="148882" cy="157669"/>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0" name="Google Shape;10485;p74">
              <a:extLst>
                <a:ext uri="{FF2B5EF4-FFF2-40B4-BE49-F238E27FC236}">
                  <a16:creationId xmlns:a16="http://schemas.microsoft.com/office/drawing/2014/main" id="{9D607F03-8B10-4A65-A14A-7B4339A23149}"/>
                </a:ext>
              </a:extLst>
            </p:cNvPr>
            <p:cNvSpPr/>
            <p:nvPr/>
          </p:nvSpPr>
          <p:spPr>
            <a:xfrm>
              <a:off x="7861224" y="3482986"/>
              <a:ext cx="43260" cy="281525"/>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1" name="Google Shape;10486;p74">
              <a:extLst>
                <a:ext uri="{FF2B5EF4-FFF2-40B4-BE49-F238E27FC236}">
                  <a16:creationId xmlns:a16="http://schemas.microsoft.com/office/drawing/2014/main" id="{7C25E722-1C13-4989-A2C6-C1C80A4BC03E}"/>
                </a:ext>
              </a:extLst>
            </p:cNvPr>
            <p:cNvSpPr/>
            <p:nvPr/>
          </p:nvSpPr>
          <p:spPr>
            <a:xfrm>
              <a:off x="7924592" y="3494260"/>
              <a:ext cx="213265" cy="270241"/>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2" name="Google Shape;10487;p74">
              <a:extLst>
                <a:ext uri="{FF2B5EF4-FFF2-40B4-BE49-F238E27FC236}">
                  <a16:creationId xmlns:a16="http://schemas.microsoft.com/office/drawing/2014/main" id="{A80F135D-F5D7-484F-A02F-764B00367998}"/>
                </a:ext>
              </a:extLst>
            </p:cNvPr>
            <p:cNvSpPr/>
            <p:nvPr/>
          </p:nvSpPr>
          <p:spPr>
            <a:xfrm>
              <a:off x="7967825" y="3629345"/>
              <a:ext cx="80714"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3" name="Google Shape;10488;p74">
              <a:extLst>
                <a:ext uri="{FF2B5EF4-FFF2-40B4-BE49-F238E27FC236}">
                  <a16:creationId xmlns:a16="http://schemas.microsoft.com/office/drawing/2014/main" id="{F5A6BAC4-6958-4BA9-8B5A-389BC3D2F0D1}"/>
                </a:ext>
              </a:extLst>
            </p:cNvPr>
            <p:cNvSpPr/>
            <p:nvPr/>
          </p:nvSpPr>
          <p:spPr>
            <a:xfrm>
              <a:off x="7861224" y="3405207"/>
              <a:ext cx="275664" cy="66568"/>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44" name="Google Shape;10497;p74">
            <a:extLst>
              <a:ext uri="{FF2B5EF4-FFF2-40B4-BE49-F238E27FC236}">
                <a16:creationId xmlns:a16="http://schemas.microsoft.com/office/drawing/2014/main" id="{24E10FB6-CBE2-4D25-81B3-B73F207898A2}"/>
              </a:ext>
            </a:extLst>
          </p:cNvPr>
          <p:cNvGrpSpPr/>
          <p:nvPr/>
        </p:nvGrpSpPr>
        <p:grpSpPr>
          <a:xfrm>
            <a:off x="7780309" y="1954630"/>
            <a:ext cx="472763" cy="502508"/>
            <a:chOff x="7780309" y="1954630"/>
            <a:chExt cx="472763" cy="502508"/>
          </a:xfrm>
        </p:grpSpPr>
        <p:sp>
          <p:nvSpPr>
            <p:cNvPr id="145" name="Google Shape;10498;p74">
              <a:extLst>
                <a:ext uri="{FF2B5EF4-FFF2-40B4-BE49-F238E27FC236}">
                  <a16:creationId xmlns:a16="http://schemas.microsoft.com/office/drawing/2014/main" id="{43FD59E6-CCA9-4FA7-9E37-0A2E73FF8820}"/>
                </a:ext>
              </a:extLst>
            </p:cNvPr>
            <p:cNvSpPr/>
            <p:nvPr/>
          </p:nvSpPr>
          <p:spPr>
            <a:xfrm>
              <a:off x="7945834" y="1954630"/>
              <a:ext cx="137946" cy="147017"/>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6" name="Google Shape;10499;p74">
              <a:extLst>
                <a:ext uri="{FF2B5EF4-FFF2-40B4-BE49-F238E27FC236}">
                  <a16:creationId xmlns:a16="http://schemas.microsoft.com/office/drawing/2014/main" id="{61BDFFFB-2BE7-4D83-9CC7-1ABFF023702E}"/>
                </a:ext>
              </a:extLst>
            </p:cNvPr>
            <p:cNvSpPr/>
            <p:nvPr/>
          </p:nvSpPr>
          <p:spPr>
            <a:xfrm>
              <a:off x="7780309" y="2248619"/>
              <a:ext cx="472763" cy="208519"/>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7" name="Google Shape;10500;p74">
              <a:extLst>
                <a:ext uri="{FF2B5EF4-FFF2-40B4-BE49-F238E27FC236}">
                  <a16:creationId xmlns:a16="http://schemas.microsoft.com/office/drawing/2014/main" id="{B0FA4B8A-D182-4CAB-AB24-2C4B47B57BAA}"/>
                </a:ext>
              </a:extLst>
            </p:cNvPr>
            <p:cNvSpPr/>
            <p:nvPr/>
          </p:nvSpPr>
          <p:spPr>
            <a:xfrm>
              <a:off x="8102553" y="2014779"/>
              <a:ext cx="119155" cy="205804"/>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8" name="Google Shape;10501;p74">
              <a:extLst>
                <a:ext uri="{FF2B5EF4-FFF2-40B4-BE49-F238E27FC236}">
                  <a16:creationId xmlns:a16="http://schemas.microsoft.com/office/drawing/2014/main" id="{D57FC172-60F0-4B2E-8FF7-DE6A059BADFA}"/>
                </a:ext>
              </a:extLst>
            </p:cNvPr>
            <p:cNvSpPr/>
            <p:nvPr/>
          </p:nvSpPr>
          <p:spPr>
            <a:xfrm>
              <a:off x="7807887" y="2014779"/>
              <a:ext cx="119155" cy="205804"/>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9" name="Google Shape;10502;p74">
              <a:extLst>
                <a:ext uri="{FF2B5EF4-FFF2-40B4-BE49-F238E27FC236}">
                  <a16:creationId xmlns:a16="http://schemas.microsoft.com/office/drawing/2014/main" id="{623D2AFE-9779-4BF3-9149-4D62AAE3EF34}"/>
                </a:ext>
              </a:extLst>
            </p:cNvPr>
            <p:cNvSpPr/>
            <p:nvPr/>
          </p:nvSpPr>
          <p:spPr>
            <a:xfrm>
              <a:off x="8026063" y="2096252"/>
              <a:ext cx="112910" cy="120335"/>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50" name="Google Shape;10503;p74">
              <a:extLst>
                <a:ext uri="{FF2B5EF4-FFF2-40B4-BE49-F238E27FC236}">
                  <a16:creationId xmlns:a16="http://schemas.microsoft.com/office/drawing/2014/main" id="{A5E7FB9C-3D9A-4F53-9BBC-208DB5004C38}"/>
                </a:ext>
              </a:extLst>
            </p:cNvPr>
            <p:cNvSpPr/>
            <p:nvPr/>
          </p:nvSpPr>
          <p:spPr>
            <a:xfrm>
              <a:off x="7888163" y="2097615"/>
              <a:ext cx="112864" cy="12432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51" name="Google Shape;10234;p74">
            <a:extLst>
              <a:ext uri="{FF2B5EF4-FFF2-40B4-BE49-F238E27FC236}">
                <a16:creationId xmlns:a16="http://schemas.microsoft.com/office/drawing/2014/main" id="{CF074B16-9C76-4CAE-A6D8-7A475A6F9F93}"/>
              </a:ext>
            </a:extLst>
          </p:cNvPr>
          <p:cNvGrpSpPr/>
          <p:nvPr/>
        </p:nvGrpSpPr>
        <p:grpSpPr>
          <a:xfrm>
            <a:off x="3787015" y="1990785"/>
            <a:ext cx="470248" cy="502508"/>
            <a:chOff x="3787015" y="1990785"/>
            <a:chExt cx="470248" cy="502508"/>
          </a:xfrm>
        </p:grpSpPr>
        <p:sp>
          <p:nvSpPr>
            <p:cNvPr id="152" name="Google Shape;10235;p74">
              <a:extLst>
                <a:ext uri="{FF2B5EF4-FFF2-40B4-BE49-F238E27FC236}">
                  <a16:creationId xmlns:a16="http://schemas.microsoft.com/office/drawing/2014/main" id="{9748B898-DBE7-4F60-8939-5A3CFFB6F963}"/>
                </a:ext>
              </a:extLst>
            </p:cNvPr>
            <p:cNvSpPr/>
            <p:nvPr/>
          </p:nvSpPr>
          <p:spPr>
            <a:xfrm>
              <a:off x="3993925" y="2255385"/>
              <a:ext cx="56436" cy="60185"/>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53" name="Google Shape;10236;p74">
              <a:extLst>
                <a:ext uri="{FF2B5EF4-FFF2-40B4-BE49-F238E27FC236}">
                  <a16:creationId xmlns:a16="http://schemas.microsoft.com/office/drawing/2014/main" id="{8EC9372A-74DB-45F9-8F9D-8210316774C1}"/>
                </a:ext>
              </a:extLst>
            </p:cNvPr>
            <p:cNvSpPr/>
            <p:nvPr/>
          </p:nvSpPr>
          <p:spPr>
            <a:xfrm>
              <a:off x="3967581" y="2344923"/>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54" name="Google Shape;10237;p74">
              <a:extLst>
                <a:ext uri="{FF2B5EF4-FFF2-40B4-BE49-F238E27FC236}">
                  <a16:creationId xmlns:a16="http://schemas.microsoft.com/office/drawing/2014/main" id="{DB46489A-29B1-49B1-9385-74AF3C74FB56}"/>
                </a:ext>
              </a:extLst>
            </p:cNvPr>
            <p:cNvSpPr/>
            <p:nvPr/>
          </p:nvSpPr>
          <p:spPr>
            <a:xfrm>
              <a:off x="3898608" y="2197906"/>
              <a:ext cx="249576" cy="295387"/>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55" name="Google Shape;10238;p74">
              <a:extLst>
                <a:ext uri="{FF2B5EF4-FFF2-40B4-BE49-F238E27FC236}">
                  <a16:creationId xmlns:a16="http://schemas.microsoft.com/office/drawing/2014/main" id="{3B821288-F530-47B7-87A4-E367921D505B}"/>
                </a:ext>
              </a:extLst>
            </p:cNvPr>
            <p:cNvSpPr/>
            <p:nvPr/>
          </p:nvSpPr>
          <p:spPr>
            <a:xfrm>
              <a:off x="3871030" y="1990785"/>
              <a:ext cx="304732" cy="60185"/>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56" name="Google Shape;10239;p74">
              <a:extLst>
                <a:ext uri="{FF2B5EF4-FFF2-40B4-BE49-F238E27FC236}">
                  <a16:creationId xmlns:a16="http://schemas.microsoft.com/office/drawing/2014/main" id="{13CFF6F7-A0CD-480E-ADCD-367E3D09CC2A}"/>
                </a:ext>
              </a:extLst>
            </p:cNvPr>
            <p:cNvSpPr/>
            <p:nvPr/>
          </p:nvSpPr>
          <p:spPr>
            <a:xfrm>
              <a:off x="3787015" y="2081649"/>
              <a:ext cx="470248" cy="233921"/>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57" name="Google Shape;10251;p74">
            <a:extLst>
              <a:ext uri="{FF2B5EF4-FFF2-40B4-BE49-F238E27FC236}">
                <a16:creationId xmlns:a16="http://schemas.microsoft.com/office/drawing/2014/main" id="{7C1BC847-077D-4F07-9F05-7F8B1FB10FCC}"/>
              </a:ext>
            </a:extLst>
          </p:cNvPr>
          <p:cNvGrpSpPr/>
          <p:nvPr/>
        </p:nvGrpSpPr>
        <p:grpSpPr>
          <a:xfrm>
            <a:off x="7125160" y="1994955"/>
            <a:ext cx="304732" cy="502499"/>
            <a:chOff x="7125160" y="1994955"/>
            <a:chExt cx="304732" cy="502499"/>
          </a:xfrm>
        </p:grpSpPr>
        <p:sp>
          <p:nvSpPr>
            <p:cNvPr id="158" name="Google Shape;10252;p74">
              <a:extLst>
                <a:ext uri="{FF2B5EF4-FFF2-40B4-BE49-F238E27FC236}">
                  <a16:creationId xmlns:a16="http://schemas.microsoft.com/office/drawing/2014/main" id="{7C94508C-88E7-4AC9-B964-0B037F5F3DFC}"/>
                </a:ext>
              </a:extLst>
            </p:cNvPr>
            <p:cNvSpPr/>
            <p:nvPr/>
          </p:nvSpPr>
          <p:spPr>
            <a:xfrm>
              <a:off x="7291955" y="2266212"/>
              <a:ext cx="109078" cy="143030"/>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59" name="Google Shape;10253;p74">
              <a:extLst>
                <a:ext uri="{FF2B5EF4-FFF2-40B4-BE49-F238E27FC236}">
                  <a16:creationId xmlns:a16="http://schemas.microsoft.com/office/drawing/2014/main" id="{C3D65B29-4911-4FB6-B0BF-DB871EE56A75}"/>
                </a:ext>
              </a:extLst>
            </p:cNvPr>
            <p:cNvSpPr/>
            <p:nvPr/>
          </p:nvSpPr>
          <p:spPr>
            <a:xfrm>
              <a:off x="7226731" y="2355750"/>
              <a:ext cx="99093" cy="52175"/>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0" name="Google Shape;10254;p74">
              <a:extLst>
                <a:ext uri="{FF2B5EF4-FFF2-40B4-BE49-F238E27FC236}">
                  <a16:creationId xmlns:a16="http://schemas.microsoft.com/office/drawing/2014/main" id="{FA8BB854-DA10-4189-A883-36F75182A0F7}"/>
                </a:ext>
              </a:extLst>
            </p:cNvPr>
            <p:cNvSpPr/>
            <p:nvPr/>
          </p:nvSpPr>
          <p:spPr>
            <a:xfrm>
              <a:off x="7152747" y="2263542"/>
              <a:ext cx="110395" cy="144383"/>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1" name="Google Shape;10255;p74">
              <a:extLst>
                <a:ext uri="{FF2B5EF4-FFF2-40B4-BE49-F238E27FC236}">
                  <a16:creationId xmlns:a16="http://schemas.microsoft.com/office/drawing/2014/main" id="{20CCDD81-3C01-4E9C-9600-7088B5651721}"/>
                </a:ext>
              </a:extLst>
            </p:cNvPr>
            <p:cNvSpPr/>
            <p:nvPr/>
          </p:nvSpPr>
          <p:spPr>
            <a:xfrm>
              <a:off x="7125160" y="2437269"/>
              <a:ext cx="304732" cy="60185"/>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2" name="Google Shape;10256;p74">
              <a:extLst>
                <a:ext uri="{FF2B5EF4-FFF2-40B4-BE49-F238E27FC236}">
                  <a16:creationId xmlns:a16="http://schemas.microsoft.com/office/drawing/2014/main" id="{48418598-AB6B-49EE-8A4B-59C8EE3309DF}"/>
                </a:ext>
              </a:extLst>
            </p:cNvPr>
            <p:cNvSpPr/>
            <p:nvPr/>
          </p:nvSpPr>
          <p:spPr>
            <a:xfrm>
              <a:off x="7125160" y="1994955"/>
              <a:ext cx="304732" cy="60185"/>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3" name="Google Shape;10257;p74">
              <a:extLst>
                <a:ext uri="{FF2B5EF4-FFF2-40B4-BE49-F238E27FC236}">
                  <a16:creationId xmlns:a16="http://schemas.microsoft.com/office/drawing/2014/main" id="{D0B38DF3-6508-4661-A952-6E191176066D}"/>
                </a:ext>
              </a:extLst>
            </p:cNvPr>
            <p:cNvSpPr/>
            <p:nvPr/>
          </p:nvSpPr>
          <p:spPr>
            <a:xfrm>
              <a:off x="7154018" y="2081832"/>
              <a:ext cx="247025"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4" name="Google Shape;10258;p74">
              <a:extLst>
                <a:ext uri="{FF2B5EF4-FFF2-40B4-BE49-F238E27FC236}">
                  <a16:creationId xmlns:a16="http://schemas.microsoft.com/office/drawing/2014/main" id="{248F8D84-858F-4150-B708-FAAAEF3E82F6}"/>
                </a:ext>
              </a:extLst>
            </p:cNvPr>
            <p:cNvSpPr/>
            <p:nvPr/>
          </p:nvSpPr>
          <p:spPr>
            <a:xfrm>
              <a:off x="7151513" y="2135270"/>
              <a:ext cx="248296" cy="125638"/>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65" name="Google Shape;10297;p74">
            <a:extLst>
              <a:ext uri="{FF2B5EF4-FFF2-40B4-BE49-F238E27FC236}">
                <a16:creationId xmlns:a16="http://schemas.microsoft.com/office/drawing/2014/main" id="{D56EEFE0-CF7D-4DF7-9A11-0CCC13B45670}"/>
              </a:ext>
            </a:extLst>
          </p:cNvPr>
          <p:cNvGrpSpPr/>
          <p:nvPr/>
        </p:nvGrpSpPr>
        <p:grpSpPr>
          <a:xfrm>
            <a:off x="4513652" y="1981614"/>
            <a:ext cx="470211" cy="499838"/>
            <a:chOff x="4513652" y="1981614"/>
            <a:chExt cx="470211" cy="499838"/>
          </a:xfrm>
        </p:grpSpPr>
        <p:sp>
          <p:nvSpPr>
            <p:cNvPr id="166" name="Google Shape;10298;p74">
              <a:extLst>
                <a:ext uri="{FF2B5EF4-FFF2-40B4-BE49-F238E27FC236}">
                  <a16:creationId xmlns:a16="http://schemas.microsoft.com/office/drawing/2014/main" id="{94078C27-45DE-4EEE-BA94-76D0BD7CE966}"/>
                </a:ext>
              </a:extLst>
            </p:cNvPr>
            <p:cNvSpPr/>
            <p:nvPr/>
          </p:nvSpPr>
          <p:spPr>
            <a:xfrm>
              <a:off x="4621469" y="2246214"/>
              <a:ext cx="56473" cy="60185"/>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7" name="Google Shape;10299;p74">
              <a:extLst>
                <a:ext uri="{FF2B5EF4-FFF2-40B4-BE49-F238E27FC236}">
                  <a16:creationId xmlns:a16="http://schemas.microsoft.com/office/drawing/2014/main" id="{D808DDDB-C924-4C38-8F59-47BAB444DE14}"/>
                </a:ext>
              </a:extLst>
            </p:cNvPr>
            <p:cNvSpPr/>
            <p:nvPr/>
          </p:nvSpPr>
          <p:spPr>
            <a:xfrm>
              <a:off x="4595125" y="2335752"/>
              <a:ext cx="110395"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8" name="Google Shape;10300;p74">
              <a:extLst>
                <a:ext uri="{FF2B5EF4-FFF2-40B4-BE49-F238E27FC236}">
                  <a16:creationId xmlns:a16="http://schemas.microsoft.com/office/drawing/2014/main" id="{16C96A22-4AA6-4508-AF2D-E9A4CC635956}"/>
                </a:ext>
              </a:extLst>
            </p:cNvPr>
            <p:cNvSpPr/>
            <p:nvPr/>
          </p:nvSpPr>
          <p:spPr>
            <a:xfrm>
              <a:off x="4513652" y="2159346"/>
              <a:ext cx="470211" cy="322106"/>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69" name="Google Shape;10301;p74">
              <a:extLst>
                <a:ext uri="{FF2B5EF4-FFF2-40B4-BE49-F238E27FC236}">
                  <a16:creationId xmlns:a16="http://schemas.microsoft.com/office/drawing/2014/main" id="{C30BC50B-420C-4C42-92C9-DEF025B031B5}"/>
                </a:ext>
              </a:extLst>
            </p:cNvPr>
            <p:cNvSpPr/>
            <p:nvPr/>
          </p:nvSpPr>
          <p:spPr>
            <a:xfrm>
              <a:off x="4650318" y="2069808"/>
              <a:ext cx="194374" cy="118981"/>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70" name="Google Shape;10302;p74">
              <a:extLst>
                <a:ext uri="{FF2B5EF4-FFF2-40B4-BE49-F238E27FC236}">
                  <a16:creationId xmlns:a16="http://schemas.microsoft.com/office/drawing/2014/main" id="{46ED9F6F-D1A3-45E7-B301-882427579B02}"/>
                </a:ext>
              </a:extLst>
            </p:cNvPr>
            <p:cNvSpPr/>
            <p:nvPr/>
          </p:nvSpPr>
          <p:spPr>
            <a:xfrm>
              <a:off x="4677905" y="1981614"/>
              <a:ext cx="137946" cy="60185"/>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71" name="Google Shape;10352;p74">
            <a:extLst>
              <a:ext uri="{FF2B5EF4-FFF2-40B4-BE49-F238E27FC236}">
                <a16:creationId xmlns:a16="http://schemas.microsoft.com/office/drawing/2014/main" id="{79A4789E-5093-4961-A402-71E19E13AFE2}"/>
              </a:ext>
            </a:extLst>
          </p:cNvPr>
          <p:cNvGrpSpPr/>
          <p:nvPr/>
        </p:nvGrpSpPr>
        <p:grpSpPr>
          <a:xfrm>
            <a:off x="5183239" y="1990100"/>
            <a:ext cx="471492" cy="504282"/>
            <a:chOff x="5183239" y="1990100"/>
            <a:chExt cx="471492" cy="504282"/>
          </a:xfrm>
        </p:grpSpPr>
        <p:sp>
          <p:nvSpPr>
            <p:cNvPr id="172" name="Google Shape;10353;p74">
              <a:extLst>
                <a:ext uri="{FF2B5EF4-FFF2-40B4-BE49-F238E27FC236}">
                  <a16:creationId xmlns:a16="http://schemas.microsoft.com/office/drawing/2014/main" id="{EAC32B60-1916-40B4-9CB9-7ED9AF986EE3}"/>
                </a:ext>
              </a:extLst>
            </p:cNvPr>
            <p:cNvSpPr/>
            <p:nvPr/>
          </p:nvSpPr>
          <p:spPr>
            <a:xfrm>
              <a:off x="5319906" y="2108359"/>
              <a:ext cx="194374" cy="168432"/>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73" name="Google Shape;10354;p74">
              <a:extLst>
                <a:ext uri="{FF2B5EF4-FFF2-40B4-BE49-F238E27FC236}">
                  <a16:creationId xmlns:a16="http://schemas.microsoft.com/office/drawing/2014/main" id="{5EC0AE94-F962-483C-AF40-984C7E546CEC}"/>
                </a:ext>
              </a:extLst>
            </p:cNvPr>
            <p:cNvSpPr/>
            <p:nvPr/>
          </p:nvSpPr>
          <p:spPr>
            <a:xfrm>
              <a:off x="5390104" y="2168499"/>
              <a:ext cx="56473" cy="60185"/>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74" name="Google Shape;10355;p74">
              <a:extLst>
                <a:ext uri="{FF2B5EF4-FFF2-40B4-BE49-F238E27FC236}">
                  <a16:creationId xmlns:a16="http://schemas.microsoft.com/office/drawing/2014/main" id="{C8329CD6-F6A6-4449-A99F-A15623D34C02}"/>
                </a:ext>
              </a:extLst>
            </p:cNvPr>
            <p:cNvSpPr/>
            <p:nvPr/>
          </p:nvSpPr>
          <p:spPr>
            <a:xfrm>
              <a:off x="5212098" y="1990100"/>
              <a:ext cx="412549" cy="443035"/>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75" name="Google Shape;10356;p74">
              <a:extLst>
                <a:ext uri="{FF2B5EF4-FFF2-40B4-BE49-F238E27FC236}">
                  <a16:creationId xmlns:a16="http://schemas.microsoft.com/office/drawing/2014/main" id="{FA1CF6F8-736C-438B-A3CF-9F01A173F59B}"/>
                </a:ext>
              </a:extLst>
            </p:cNvPr>
            <p:cNvSpPr/>
            <p:nvPr/>
          </p:nvSpPr>
          <p:spPr>
            <a:xfrm>
              <a:off x="5365031" y="2256730"/>
              <a:ext cx="106619"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76" name="Google Shape;10357;p74">
              <a:extLst>
                <a:ext uri="{FF2B5EF4-FFF2-40B4-BE49-F238E27FC236}">
                  <a16:creationId xmlns:a16="http://schemas.microsoft.com/office/drawing/2014/main" id="{5116B3C6-FC50-4388-9E1F-51917DF64FBA}"/>
                </a:ext>
              </a:extLst>
            </p:cNvPr>
            <p:cNvSpPr/>
            <p:nvPr/>
          </p:nvSpPr>
          <p:spPr>
            <a:xfrm>
              <a:off x="5502978" y="2343552"/>
              <a:ext cx="151753" cy="147565"/>
            </a:xfrm>
            <a:custGeom>
              <a:avLst/>
              <a:gdLst>
                <a:gd name="f0" fmla="val w"/>
                <a:gd name="f1" fmla="val h"/>
                <a:gd name="f2" fmla="val 0"/>
                <a:gd name="f3" fmla="val 3812"/>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1072"/>
                <a:gd name="f54" fmla="val 946"/>
                <a:gd name="f55" fmla="val 3686"/>
                <a:gd name="f56" fmla="val 820"/>
                <a:gd name="f57" fmla="*/ f0 1 3812"/>
                <a:gd name="f58" fmla="*/ f1 1 3479"/>
                <a:gd name="f59" fmla="+- f4 0 f2"/>
                <a:gd name="f60" fmla="+- f3 0 f2"/>
                <a:gd name="f61" fmla="*/ f60 1 3812"/>
                <a:gd name="f62" fmla="*/ f59 1 347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3" y="f53"/>
                    <a:pt x="f51" y="f54"/>
                    <a:pt x="f55" y="f56"/>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77" name="Google Shape;10358;p74">
              <a:extLst>
                <a:ext uri="{FF2B5EF4-FFF2-40B4-BE49-F238E27FC236}">
                  <a16:creationId xmlns:a16="http://schemas.microsoft.com/office/drawing/2014/main" id="{1F71BBFD-D482-4A6B-B67C-6317C7698537}"/>
                </a:ext>
              </a:extLst>
            </p:cNvPr>
            <p:cNvSpPr/>
            <p:nvPr/>
          </p:nvSpPr>
          <p:spPr>
            <a:xfrm>
              <a:off x="5183239" y="2346222"/>
              <a:ext cx="151753" cy="148160"/>
            </a:xfrm>
            <a:custGeom>
              <a:avLst/>
              <a:gdLst>
                <a:gd name="f0" fmla="val w"/>
                <a:gd name="f1" fmla="val h"/>
                <a:gd name="f2" fmla="val 0"/>
                <a:gd name="f3" fmla="val 3812"/>
                <a:gd name="f4" fmla="val 3492"/>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2396"/>
                <a:gd name="f32" fmla="val 2482"/>
                <a:gd name="f33" fmla="val 2580"/>
                <a:gd name="f34" fmla="val 3448"/>
                <a:gd name="f35" fmla="val 2647"/>
                <a:gd name="f36" fmla="val 3403"/>
                <a:gd name="f37" fmla="val 381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2"/>
                <a:gd name="f56" fmla="*/ f1 1 3492"/>
                <a:gd name="f57" fmla="+- f4 0 f2"/>
                <a:gd name="f58" fmla="+- f3 0 f2"/>
                <a:gd name="f59" fmla="*/ f58 1 3812"/>
                <a:gd name="f60" fmla="*/ f57 1 3492"/>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4"/>
                    <a:pt x="f31" y="f4"/>
                  </a:cubicBezTo>
                  <a:cubicBezTo>
                    <a:pt x="f32" y="f4"/>
                    <a:pt x="f33" y="f34"/>
                    <a:pt x="f35" y="f36"/>
                  </a:cubicBezTo>
                  <a:lnTo>
                    <a:pt x="f37" y="f38"/>
                  </a:lnTo>
                  <a:lnTo>
                    <a:pt x="f37"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78" name="Google Shape;10390;p74">
            <a:extLst>
              <a:ext uri="{FF2B5EF4-FFF2-40B4-BE49-F238E27FC236}">
                <a16:creationId xmlns:a16="http://schemas.microsoft.com/office/drawing/2014/main" id="{B22FFBB7-FAD6-4E69-84B7-8FFB012A1495}"/>
              </a:ext>
            </a:extLst>
          </p:cNvPr>
          <p:cNvGrpSpPr/>
          <p:nvPr/>
        </p:nvGrpSpPr>
        <p:grpSpPr>
          <a:xfrm>
            <a:off x="3128994" y="2001749"/>
            <a:ext cx="471491" cy="502499"/>
            <a:chOff x="3128994" y="2001749"/>
            <a:chExt cx="471491" cy="502499"/>
          </a:xfrm>
        </p:grpSpPr>
        <p:sp>
          <p:nvSpPr>
            <p:cNvPr id="179" name="Google Shape;10391;p74">
              <a:extLst>
                <a:ext uri="{FF2B5EF4-FFF2-40B4-BE49-F238E27FC236}">
                  <a16:creationId xmlns:a16="http://schemas.microsoft.com/office/drawing/2014/main" id="{6CCD1F7B-61B3-46D1-A421-809C1C5202CF}"/>
                </a:ext>
              </a:extLst>
            </p:cNvPr>
            <p:cNvSpPr/>
            <p:nvPr/>
          </p:nvSpPr>
          <p:spPr>
            <a:xfrm>
              <a:off x="3308290" y="2192831"/>
              <a:ext cx="110395" cy="11630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0" name="Google Shape;10392;p74">
              <a:extLst>
                <a:ext uri="{FF2B5EF4-FFF2-40B4-BE49-F238E27FC236}">
                  <a16:creationId xmlns:a16="http://schemas.microsoft.com/office/drawing/2014/main" id="{BD71CF73-9791-4044-87D4-B93ED5B69910}"/>
                </a:ext>
              </a:extLst>
            </p:cNvPr>
            <p:cNvSpPr/>
            <p:nvPr/>
          </p:nvSpPr>
          <p:spPr>
            <a:xfrm>
              <a:off x="3182925" y="2001749"/>
              <a:ext cx="137937" cy="14705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1" name="Google Shape;10393;p74">
              <a:extLst>
                <a:ext uri="{FF2B5EF4-FFF2-40B4-BE49-F238E27FC236}">
                  <a16:creationId xmlns:a16="http://schemas.microsoft.com/office/drawing/2014/main" id="{D2902163-D05B-4E55-B1A9-05627EECB442}"/>
                </a:ext>
              </a:extLst>
            </p:cNvPr>
            <p:cNvSpPr/>
            <p:nvPr/>
          </p:nvSpPr>
          <p:spPr>
            <a:xfrm>
              <a:off x="3404841" y="2001749"/>
              <a:ext cx="137982" cy="14705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2" name="Google Shape;10394;p74">
              <a:extLst>
                <a:ext uri="{FF2B5EF4-FFF2-40B4-BE49-F238E27FC236}">
                  <a16:creationId xmlns:a16="http://schemas.microsoft.com/office/drawing/2014/main" id="{78B159B5-EE2D-4FE3-82EA-6D0F2FBAD5BF}"/>
                </a:ext>
              </a:extLst>
            </p:cNvPr>
            <p:cNvSpPr/>
            <p:nvPr/>
          </p:nvSpPr>
          <p:spPr>
            <a:xfrm>
              <a:off x="3328342" y="2331829"/>
              <a:ext cx="66504" cy="42803"/>
            </a:xfrm>
            <a:custGeom>
              <a:avLst/>
              <a:gdLst>
                <a:gd name="f0" fmla="val w"/>
                <a:gd name="f1" fmla="val h"/>
                <a:gd name="f2" fmla="val 0"/>
                <a:gd name="f3" fmla="val 1670"/>
                <a:gd name="f4" fmla="val 1009"/>
                <a:gd name="f5" fmla="val 1"/>
                <a:gd name="f6" fmla="val 851"/>
                <a:gd name="f7" fmla="val 1008"/>
                <a:gd name="f8" fmla="val 1671"/>
                <a:gd name="f9" fmla="val 1450"/>
                <a:gd name="f10" fmla="val 126"/>
                <a:gd name="f11" fmla="val 1167"/>
                <a:gd name="f12" fmla="val 158"/>
                <a:gd name="f13" fmla="val 568"/>
                <a:gd name="f14" fmla="val 284"/>
                <a:gd name="f15" fmla="val 95"/>
                <a:gd name="f16" fmla="*/ f0 1 1670"/>
                <a:gd name="f17" fmla="*/ f1 1 1009"/>
                <a:gd name="f18" fmla="+- f4 0 f2"/>
                <a:gd name="f19" fmla="+- f3 0 f2"/>
                <a:gd name="f20" fmla="*/ f19 1 1670"/>
                <a:gd name="f21" fmla="*/ f18 1 100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670" h="1009">
                  <a:moveTo>
                    <a:pt x="f5" y="f2"/>
                  </a:moveTo>
                  <a:lnTo>
                    <a:pt x="f6" y="f7"/>
                  </a:lnTo>
                  <a:lnTo>
                    <a:pt x="f8" y="f2"/>
                  </a:lnTo>
                  <a:lnTo>
                    <a:pt x="f8" y="f2"/>
                  </a:lnTo>
                  <a:cubicBezTo>
                    <a:pt x="f9" y="f10"/>
                    <a:pt x="f11" y="f12"/>
                    <a:pt x="f6" y="f12"/>
                  </a:cubicBezTo>
                  <a:cubicBezTo>
                    <a:pt x="f13" y="f12"/>
                    <a:pt x="f14" y="f15"/>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3" name="Google Shape;10395;p74">
              <a:extLst>
                <a:ext uri="{FF2B5EF4-FFF2-40B4-BE49-F238E27FC236}">
                  <a16:creationId xmlns:a16="http://schemas.microsoft.com/office/drawing/2014/main" id="{5A7EAED8-40BE-4AC8-945A-0BE0519A8007}"/>
                </a:ext>
              </a:extLst>
            </p:cNvPr>
            <p:cNvSpPr/>
            <p:nvPr/>
          </p:nvSpPr>
          <p:spPr>
            <a:xfrm>
              <a:off x="3239326" y="2322457"/>
              <a:ext cx="111629" cy="180438"/>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4" name="Google Shape;10396;p74">
              <a:extLst>
                <a:ext uri="{FF2B5EF4-FFF2-40B4-BE49-F238E27FC236}">
                  <a16:creationId xmlns:a16="http://schemas.microsoft.com/office/drawing/2014/main" id="{00D3ABC1-0C3F-43A8-9373-A0C493FE1FD3}"/>
                </a:ext>
              </a:extLst>
            </p:cNvPr>
            <p:cNvSpPr/>
            <p:nvPr/>
          </p:nvSpPr>
          <p:spPr>
            <a:xfrm>
              <a:off x="3377254" y="2323810"/>
              <a:ext cx="111629" cy="180438"/>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5" name="Google Shape;10397;p74">
              <a:extLst>
                <a:ext uri="{FF2B5EF4-FFF2-40B4-BE49-F238E27FC236}">
                  <a16:creationId xmlns:a16="http://schemas.microsoft.com/office/drawing/2014/main" id="{F2DDF4DC-4264-4643-9F87-892F2A49A9A9}"/>
                </a:ext>
              </a:extLst>
            </p:cNvPr>
            <p:cNvSpPr/>
            <p:nvPr/>
          </p:nvSpPr>
          <p:spPr>
            <a:xfrm>
              <a:off x="3381039" y="2143417"/>
              <a:ext cx="219446" cy="184425"/>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6" name="Google Shape;10398;p74">
              <a:extLst>
                <a:ext uri="{FF2B5EF4-FFF2-40B4-BE49-F238E27FC236}">
                  <a16:creationId xmlns:a16="http://schemas.microsoft.com/office/drawing/2014/main" id="{2C2465E4-FC23-4A4F-86A7-54D17E445DED}"/>
                </a:ext>
              </a:extLst>
            </p:cNvPr>
            <p:cNvSpPr/>
            <p:nvPr/>
          </p:nvSpPr>
          <p:spPr>
            <a:xfrm>
              <a:off x="3128994" y="2142064"/>
              <a:ext cx="216941" cy="184461"/>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87" name="Google Shape;10412;p74">
            <a:extLst>
              <a:ext uri="{FF2B5EF4-FFF2-40B4-BE49-F238E27FC236}">
                <a16:creationId xmlns:a16="http://schemas.microsoft.com/office/drawing/2014/main" id="{5DF4D96B-332A-416B-8A2F-190DB81D170A}"/>
              </a:ext>
            </a:extLst>
          </p:cNvPr>
          <p:cNvGrpSpPr/>
          <p:nvPr/>
        </p:nvGrpSpPr>
        <p:grpSpPr>
          <a:xfrm>
            <a:off x="5894688" y="1990456"/>
            <a:ext cx="441399" cy="500432"/>
            <a:chOff x="5894688" y="1990456"/>
            <a:chExt cx="441399" cy="500432"/>
          </a:xfrm>
        </p:grpSpPr>
        <p:sp>
          <p:nvSpPr>
            <p:cNvPr id="188" name="Google Shape;10413;p74">
              <a:extLst>
                <a:ext uri="{FF2B5EF4-FFF2-40B4-BE49-F238E27FC236}">
                  <a16:creationId xmlns:a16="http://schemas.microsoft.com/office/drawing/2014/main" id="{885B9235-8692-4E92-A630-509D047431DB}"/>
                </a:ext>
              </a:extLst>
            </p:cNvPr>
            <p:cNvSpPr/>
            <p:nvPr/>
          </p:nvSpPr>
          <p:spPr>
            <a:xfrm>
              <a:off x="6114126" y="1990456"/>
              <a:ext cx="27614" cy="7486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89" name="Google Shape;10414;p74">
              <a:extLst>
                <a:ext uri="{FF2B5EF4-FFF2-40B4-BE49-F238E27FC236}">
                  <a16:creationId xmlns:a16="http://schemas.microsoft.com/office/drawing/2014/main" id="{FED11C7A-6BDE-4C68-9961-F0062407D143}"/>
                </a:ext>
              </a:extLst>
            </p:cNvPr>
            <p:cNvSpPr/>
            <p:nvPr/>
          </p:nvSpPr>
          <p:spPr>
            <a:xfrm>
              <a:off x="6198141" y="2022186"/>
              <a:ext cx="56436" cy="5785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0" name="Google Shape;10415;p74">
              <a:extLst>
                <a:ext uri="{FF2B5EF4-FFF2-40B4-BE49-F238E27FC236}">
                  <a16:creationId xmlns:a16="http://schemas.microsoft.com/office/drawing/2014/main" id="{9F0DB1CE-8882-4C2D-8C62-7FE78C8A4652}"/>
                </a:ext>
              </a:extLst>
            </p:cNvPr>
            <p:cNvSpPr/>
            <p:nvPr/>
          </p:nvSpPr>
          <p:spPr>
            <a:xfrm>
              <a:off x="6279614" y="2197577"/>
              <a:ext cx="56473" cy="30787"/>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1" name="Google Shape;10416;p74">
              <a:extLst>
                <a:ext uri="{FF2B5EF4-FFF2-40B4-BE49-F238E27FC236}">
                  <a16:creationId xmlns:a16="http://schemas.microsoft.com/office/drawing/2014/main" id="{D69C874D-F044-40F3-816D-5BB95607BA64}"/>
                </a:ext>
              </a:extLst>
            </p:cNvPr>
            <p:cNvSpPr/>
            <p:nvPr/>
          </p:nvSpPr>
          <p:spPr>
            <a:xfrm>
              <a:off x="5894688" y="2197577"/>
              <a:ext cx="56473"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2" name="Google Shape;10417;p74">
              <a:extLst>
                <a:ext uri="{FF2B5EF4-FFF2-40B4-BE49-F238E27FC236}">
                  <a16:creationId xmlns:a16="http://schemas.microsoft.com/office/drawing/2014/main" id="{E4D0B3EF-3A4C-4A52-9926-5359821837FB}"/>
                </a:ext>
              </a:extLst>
            </p:cNvPr>
            <p:cNvSpPr/>
            <p:nvPr/>
          </p:nvSpPr>
          <p:spPr>
            <a:xfrm>
              <a:off x="6003767" y="2022186"/>
              <a:ext cx="56473" cy="5785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3" name="Google Shape;10418;p74">
              <a:extLst>
                <a:ext uri="{FF2B5EF4-FFF2-40B4-BE49-F238E27FC236}">
                  <a16:creationId xmlns:a16="http://schemas.microsoft.com/office/drawing/2014/main" id="{501FBBFE-06D9-4D89-9638-CA767DFAD95E}"/>
                </a:ext>
              </a:extLst>
            </p:cNvPr>
            <p:cNvSpPr/>
            <p:nvPr/>
          </p:nvSpPr>
          <p:spPr>
            <a:xfrm>
              <a:off x="5919761" y="2079747"/>
              <a:ext cx="58978" cy="4406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4" name="Google Shape;10419;p74">
              <a:extLst>
                <a:ext uri="{FF2B5EF4-FFF2-40B4-BE49-F238E27FC236}">
                  <a16:creationId xmlns:a16="http://schemas.microsoft.com/office/drawing/2014/main" id="{7B0720DA-39DC-47E4-A401-F1D778D05340}"/>
                </a:ext>
              </a:extLst>
            </p:cNvPr>
            <p:cNvSpPr/>
            <p:nvPr/>
          </p:nvSpPr>
          <p:spPr>
            <a:xfrm>
              <a:off x="6250801" y="2080250"/>
              <a:ext cx="58933" cy="4546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5" name="Google Shape;10420;p74">
              <a:extLst>
                <a:ext uri="{FF2B5EF4-FFF2-40B4-BE49-F238E27FC236}">
                  <a16:creationId xmlns:a16="http://schemas.microsoft.com/office/drawing/2014/main" id="{AAF255BA-C700-4FE3-8FA8-B7B3BCD632D2}"/>
                </a:ext>
              </a:extLst>
            </p:cNvPr>
            <p:cNvSpPr/>
            <p:nvPr/>
          </p:nvSpPr>
          <p:spPr>
            <a:xfrm>
              <a:off x="5969943" y="2077333"/>
              <a:ext cx="282128" cy="413555"/>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96" name="Google Shape;10478;p74">
            <a:extLst>
              <a:ext uri="{FF2B5EF4-FFF2-40B4-BE49-F238E27FC236}">
                <a16:creationId xmlns:a16="http://schemas.microsoft.com/office/drawing/2014/main" id="{3C3E3F6D-0E91-4676-A777-C1168BCECB33}"/>
              </a:ext>
            </a:extLst>
          </p:cNvPr>
          <p:cNvGrpSpPr/>
          <p:nvPr/>
        </p:nvGrpSpPr>
        <p:grpSpPr>
          <a:xfrm>
            <a:off x="6451686" y="1990292"/>
            <a:ext cx="479008" cy="501145"/>
            <a:chOff x="6451686" y="1990292"/>
            <a:chExt cx="479008" cy="501145"/>
          </a:xfrm>
        </p:grpSpPr>
        <p:sp>
          <p:nvSpPr>
            <p:cNvPr id="197" name="Google Shape;10479;p74">
              <a:extLst>
                <a:ext uri="{FF2B5EF4-FFF2-40B4-BE49-F238E27FC236}">
                  <a16:creationId xmlns:a16="http://schemas.microsoft.com/office/drawing/2014/main" id="{EDC3776D-53F6-44E8-A5D9-55A8785A131D}"/>
                </a:ext>
              </a:extLst>
            </p:cNvPr>
            <p:cNvSpPr/>
            <p:nvPr/>
          </p:nvSpPr>
          <p:spPr>
            <a:xfrm>
              <a:off x="6451686" y="2115885"/>
              <a:ext cx="218212" cy="24860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8" name="Google Shape;10480;p74">
              <a:extLst>
                <a:ext uri="{FF2B5EF4-FFF2-40B4-BE49-F238E27FC236}">
                  <a16:creationId xmlns:a16="http://schemas.microsoft.com/office/drawing/2014/main" id="{7447DE3F-F891-43F7-B3EE-357632CFE77C}"/>
                </a:ext>
              </a:extLst>
            </p:cNvPr>
            <p:cNvSpPr/>
            <p:nvPr/>
          </p:nvSpPr>
          <p:spPr>
            <a:xfrm>
              <a:off x="6574590" y="1990292"/>
              <a:ext cx="231983" cy="227173"/>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9" name="Google Shape;10481;p74">
              <a:extLst>
                <a:ext uri="{FF2B5EF4-FFF2-40B4-BE49-F238E27FC236}">
                  <a16:creationId xmlns:a16="http://schemas.microsoft.com/office/drawing/2014/main" id="{5FB07060-C8C5-45CF-B9E3-5C3F5347DAF6}"/>
                </a:ext>
              </a:extLst>
            </p:cNvPr>
            <p:cNvSpPr/>
            <p:nvPr/>
          </p:nvSpPr>
          <p:spPr>
            <a:xfrm>
              <a:off x="6712482" y="2115885"/>
              <a:ext cx="218212" cy="247244"/>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0" name="Google Shape;10482;p74">
              <a:extLst>
                <a:ext uri="{FF2B5EF4-FFF2-40B4-BE49-F238E27FC236}">
                  <a16:creationId xmlns:a16="http://schemas.microsoft.com/office/drawing/2014/main" id="{AC4CCE8E-C4BB-43FC-A458-435396A146A5}"/>
                </a:ext>
              </a:extLst>
            </p:cNvPr>
            <p:cNvSpPr/>
            <p:nvPr/>
          </p:nvSpPr>
          <p:spPr>
            <a:xfrm>
              <a:off x="6574590" y="2262902"/>
              <a:ext cx="234488" cy="228535"/>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201" name="Google Shape;10101;p74">
            <a:extLst>
              <a:ext uri="{FF2B5EF4-FFF2-40B4-BE49-F238E27FC236}">
                <a16:creationId xmlns:a16="http://schemas.microsoft.com/office/drawing/2014/main" id="{9FC26085-C242-4D08-A11D-3D392CDB5768}"/>
              </a:ext>
            </a:extLst>
          </p:cNvPr>
          <p:cNvGrpSpPr/>
          <p:nvPr/>
        </p:nvGrpSpPr>
        <p:grpSpPr>
          <a:xfrm>
            <a:off x="8538100" y="4166372"/>
            <a:ext cx="327903" cy="324126"/>
            <a:chOff x="8538100" y="4166372"/>
            <a:chExt cx="327903" cy="324126"/>
          </a:xfrm>
        </p:grpSpPr>
        <p:sp>
          <p:nvSpPr>
            <p:cNvPr id="202" name="Google Shape;10102;p74">
              <a:extLst>
                <a:ext uri="{FF2B5EF4-FFF2-40B4-BE49-F238E27FC236}">
                  <a16:creationId xmlns:a16="http://schemas.microsoft.com/office/drawing/2014/main" id="{0EFDD6B8-36A8-4E30-9B19-EBCEA06DFFA2}"/>
                </a:ext>
              </a:extLst>
            </p:cNvPr>
            <p:cNvSpPr/>
            <p:nvPr/>
          </p:nvSpPr>
          <p:spPr>
            <a:xfrm>
              <a:off x="8643439" y="4252380"/>
              <a:ext cx="222564" cy="238118"/>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3" name="Google Shape;10103;p74">
              <a:extLst>
                <a:ext uri="{FF2B5EF4-FFF2-40B4-BE49-F238E27FC236}">
                  <a16:creationId xmlns:a16="http://schemas.microsoft.com/office/drawing/2014/main" id="{A832C3B2-4FBF-48B8-8A42-FACA68564523}"/>
                </a:ext>
              </a:extLst>
            </p:cNvPr>
            <p:cNvSpPr/>
            <p:nvPr/>
          </p:nvSpPr>
          <p:spPr>
            <a:xfrm>
              <a:off x="8538959" y="4166372"/>
              <a:ext cx="172446"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4" name="Google Shape;10104;p74">
              <a:extLst>
                <a:ext uri="{FF2B5EF4-FFF2-40B4-BE49-F238E27FC236}">
                  <a16:creationId xmlns:a16="http://schemas.microsoft.com/office/drawing/2014/main" id="{0C6B7ABB-74B4-4FCC-985F-B32B4872B6D3}"/>
                </a:ext>
              </a:extLst>
            </p:cNvPr>
            <p:cNvSpPr/>
            <p:nvPr/>
          </p:nvSpPr>
          <p:spPr>
            <a:xfrm>
              <a:off x="8538959" y="4255992"/>
              <a:ext cx="118926" cy="68817"/>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5" name="Google Shape;10105;p74">
              <a:extLst>
                <a:ext uri="{FF2B5EF4-FFF2-40B4-BE49-F238E27FC236}">
                  <a16:creationId xmlns:a16="http://schemas.microsoft.com/office/drawing/2014/main" id="{35C2A5B7-F204-47A2-A5D4-34CBD71AC9E9}"/>
                </a:ext>
              </a:extLst>
            </p:cNvPr>
            <p:cNvSpPr/>
            <p:nvPr/>
          </p:nvSpPr>
          <p:spPr>
            <a:xfrm>
              <a:off x="8538959" y="4397230"/>
              <a:ext cx="114693" cy="68817"/>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6" name="Google Shape;10106;p74">
              <a:extLst>
                <a:ext uri="{FF2B5EF4-FFF2-40B4-BE49-F238E27FC236}">
                  <a16:creationId xmlns:a16="http://schemas.microsoft.com/office/drawing/2014/main" id="{9E86D273-8A34-4D22-ACF6-D398884E8EEC}"/>
                </a:ext>
              </a:extLst>
            </p:cNvPr>
            <p:cNvSpPr/>
            <p:nvPr/>
          </p:nvSpPr>
          <p:spPr>
            <a:xfrm>
              <a:off x="8538100" y="4326593"/>
              <a:ext cx="84115"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207" name="Google Shape;10125;p74">
            <a:extLst>
              <a:ext uri="{FF2B5EF4-FFF2-40B4-BE49-F238E27FC236}">
                <a16:creationId xmlns:a16="http://schemas.microsoft.com/office/drawing/2014/main" id="{CAB56337-776A-439C-8CB9-21E35866A771}"/>
              </a:ext>
            </a:extLst>
          </p:cNvPr>
          <p:cNvGrpSpPr/>
          <p:nvPr/>
        </p:nvGrpSpPr>
        <p:grpSpPr>
          <a:xfrm>
            <a:off x="7809762" y="1314248"/>
            <a:ext cx="445468" cy="475973"/>
            <a:chOff x="7809762" y="1314248"/>
            <a:chExt cx="445468" cy="475973"/>
          </a:xfrm>
        </p:grpSpPr>
        <p:sp>
          <p:nvSpPr>
            <p:cNvPr id="208" name="Google Shape;10126;p74">
              <a:extLst>
                <a:ext uri="{FF2B5EF4-FFF2-40B4-BE49-F238E27FC236}">
                  <a16:creationId xmlns:a16="http://schemas.microsoft.com/office/drawing/2014/main" id="{CDF38D23-7B2B-4B96-B5D3-DF778CEFB3B0}"/>
                </a:ext>
              </a:extLst>
            </p:cNvPr>
            <p:cNvSpPr/>
            <p:nvPr/>
          </p:nvSpPr>
          <p:spPr>
            <a:xfrm>
              <a:off x="7900827" y="1573545"/>
              <a:ext cx="262185" cy="216676"/>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9" name="Google Shape;10127;p74">
              <a:extLst>
                <a:ext uri="{FF2B5EF4-FFF2-40B4-BE49-F238E27FC236}">
                  <a16:creationId xmlns:a16="http://schemas.microsoft.com/office/drawing/2014/main" id="{34350ECF-2655-4124-A0A3-CB72B467B7A7}"/>
                </a:ext>
              </a:extLst>
            </p:cNvPr>
            <p:cNvSpPr/>
            <p:nvPr/>
          </p:nvSpPr>
          <p:spPr>
            <a:xfrm>
              <a:off x="7809762" y="1314248"/>
              <a:ext cx="445468" cy="2297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10" name="Google Shape;10128;p74">
              <a:extLst>
                <a:ext uri="{FF2B5EF4-FFF2-40B4-BE49-F238E27FC236}">
                  <a16:creationId xmlns:a16="http://schemas.microsoft.com/office/drawing/2014/main" id="{F346E0B5-3EBE-400D-AAD1-63B0A070BD49}"/>
                </a:ext>
              </a:extLst>
            </p:cNvPr>
            <p:cNvSpPr/>
            <p:nvPr/>
          </p:nvSpPr>
          <p:spPr>
            <a:xfrm>
              <a:off x="7949702" y="1386477"/>
              <a:ext cx="165542" cy="15512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sp>
        <p:nvSpPr>
          <p:cNvPr id="211" name="Text Placeholder 1">
            <a:extLst>
              <a:ext uri="{FF2B5EF4-FFF2-40B4-BE49-F238E27FC236}">
                <a16:creationId xmlns:a16="http://schemas.microsoft.com/office/drawing/2014/main" id="{9E8255CA-D23B-441E-82CF-EF99ED3545D4}"/>
              </a:ext>
            </a:extLst>
          </p:cNvPr>
          <p:cNvSpPr txBox="1">
            <a:spLocks noGrp="1"/>
          </p:cNvSpPr>
          <p:nvPr>
            <p:ph type="body" idx="4294967295"/>
          </p:nvPr>
        </p:nvSpPr>
        <p:spPr>
          <a:xfrm>
            <a:off x="218157" y="220461"/>
            <a:ext cx="8679896" cy="543190"/>
          </a:xfrm>
        </p:spPr>
        <p:txBody>
          <a:bodyPr lIns="68580" tIns="34290" rIns="68580" bIns="34290" anchor="ctr" anchorCtr="1"/>
          <a:lstStyle/>
          <a:p>
            <a:pPr marL="0" lvl="0" indent="0" algn="ctr">
              <a:lnSpc>
                <a:spcPct val="80000"/>
              </a:lnSpc>
              <a:buNone/>
            </a:pPr>
            <a:r>
              <a:rPr lang="en-US" sz="3600">
                <a:solidFill>
                  <a:srgbClr val="000000"/>
                </a:solidFill>
                <a:latin typeface="Arial"/>
                <a:cs typeface="Arial" panose="020B0604020202020204" pitchFamily="34" charset="0"/>
              </a:rPr>
              <a:t>Fully Editable Icon Sets: B</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name="Slide238">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6384DC7D-703B-4278-93C3-8E192BDC3422}"/>
              </a:ext>
            </a:extLst>
          </p:cNvPr>
          <p:cNvSpPr/>
          <p:nvPr/>
        </p:nvSpPr>
        <p:spPr>
          <a:xfrm rot="10799991">
            <a:off x="6295360" y="3369445"/>
            <a:ext cx="187269" cy="583176"/>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3" name="Rectangle 9">
            <a:extLst>
              <a:ext uri="{FF2B5EF4-FFF2-40B4-BE49-F238E27FC236}">
                <a16:creationId xmlns:a16="http://schemas.microsoft.com/office/drawing/2014/main" id="{D436E3B5-690F-44A0-8246-67E6A54595C0}"/>
              </a:ext>
            </a:extLst>
          </p:cNvPr>
          <p:cNvSpPr/>
          <p:nvPr/>
        </p:nvSpPr>
        <p:spPr>
          <a:xfrm>
            <a:off x="6773582" y="3436781"/>
            <a:ext cx="449244" cy="44852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4" name="Freeform 18">
            <a:extLst>
              <a:ext uri="{FF2B5EF4-FFF2-40B4-BE49-F238E27FC236}">
                <a16:creationId xmlns:a16="http://schemas.microsoft.com/office/drawing/2014/main" id="{9D40B5A4-5F08-464E-8E5C-499CE92A3BFD}"/>
              </a:ext>
            </a:extLst>
          </p:cNvPr>
          <p:cNvSpPr/>
          <p:nvPr/>
        </p:nvSpPr>
        <p:spPr>
          <a:xfrm>
            <a:off x="8190052" y="3485967"/>
            <a:ext cx="433855" cy="350160"/>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5" name="Rounded Rectangle 25">
            <a:extLst>
              <a:ext uri="{FF2B5EF4-FFF2-40B4-BE49-F238E27FC236}">
                <a16:creationId xmlns:a16="http://schemas.microsoft.com/office/drawing/2014/main" id="{087465D2-4569-4D9B-A355-83EDD77AFBA5}"/>
              </a:ext>
            </a:extLst>
          </p:cNvPr>
          <p:cNvSpPr/>
          <p:nvPr/>
        </p:nvSpPr>
        <p:spPr>
          <a:xfrm>
            <a:off x="8233970" y="4386952"/>
            <a:ext cx="498046" cy="364991"/>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6" name="Donut 39">
            <a:extLst>
              <a:ext uri="{FF2B5EF4-FFF2-40B4-BE49-F238E27FC236}">
                <a16:creationId xmlns:a16="http://schemas.microsoft.com/office/drawing/2014/main" id="{D8643372-E12A-4A34-8BB4-80CB03E2FB57}"/>
              </a:ext>
            </a:extLst>
          </p:cNvPr>
          <p:cNvSpPr/>
          <p:nvPr/>
        </p:nvSpPr>
        <p:spPr>
          <a:xfrm>
            <a:off x="3139107" y="3416865"/>
            <a:ext cx="488335" cy="48833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7" name="Chord 38">
            <a:extLst>
              <a:ext uri="{FF2B5EF4-FFF2-40B4-BE49-F238E27FC236}">
                <a16:creationId xmlns:a16="http://schemas.microsoft.com/office/drawing/2014/main" id="{36CC704B-D11F-46C1-A660-148806D07D5A}"/>
              </a:ext>
            </a:extLst>
          </p:cNvPr>
          <p:cNvSpPr/>
          <p:nvPr/>
        </p:nvSpPr>
        <p:spPr>
          <a:xfrm>
            <a:off x="5003359" y="4227207"/>
            <a:ext cx="411461" cy="529108"/>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8" name="Oval 6">
            <a:extLst>
              <a:ext uri="{FF2B5EF4-FFF2-40B4-BE49-F238E27FC236}">
                <a16:creationId xmlns:a16="http://schemas.microsoft.com/office/drawing/2014/main" id="{4C2BB3DE-53CC-40A3-B900-5C373B45114C}"/>
              </a:ext>
            </a:extLst>
          </p:cNvPr>
          <p:cNvSpPr/>
          <p:nvPr/>
        </p:nvSpPr>
        <p:spPr>
          <a:xfrm>
            <a:off x="5631396" y="4354976"/>
            <a:ext cx="431002" cy="42648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9" name="Block Arc 25">
            <a:extLst>
              <a:ext uri="{FF2B5EF4-FFF2-40B4-BE49-F238E27FC236}">
                <a16:creationId xmlns:a16="http://schemas.microsoft.com/office/drawing/2014/main" id="{6250834E-FBAC-45FC-B017-68DED083BBEE}"/>
              </a:ext>
            </a:extLst>
          </p:cNvPr>
          <p:cNvSpPr/>
          <p:nvPr/>
        </p:nvSpPr>
        <p:spPr>
          <a:xfrm>
            <a:off x="3847722" y="4275542"/>
            <a:ext cx="296521" cy="428396"/>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10" name="Block Arc 31">
            <a:extLst>
              <a:ext uri="{FF2B5EF4-FFF2-40B4-BE49-F238E27FC236}">
                <a16:creationId xmlns:a16="http://schemas.microsoft.com/office/drawing/2014/main" id="{348B5567-C136-4FA1-BCB3-73687103FABB}"/>
              </a:ext>
            </a:extLst>
          </p:cNvPr>
          <p:cNvSpPr/>
          <p:nvPr/>
        </p:nvSpPr>
        <p:spPr>
          <a:xfrm>
            <a:off x="6265852" y="4307235"/>
            <a:ext cx="386882" cy="428396"/>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11" name="Freeform 53">
            <a:extLst>
              <a:ext uri="{FF2B5EF4-FFF2-40B4-BE49-F238E27FC236}">
                <a16:creationId xmlns:a16="http://schemas.microsoft.com/office/drawing/2014/main" id="{95BC9ADA-BB5D-46F8-8213-A88C38B6C671}"/>
              </a:ext>
            </a:extLst>
          </p:cNvPr>
          <p:cNvSpPr/>
          <p:nvPr/>
        </p:nvSpPr>
        <p:spPr>
          <a:xfrm>
            <a:off x="7560890" y="4333561"/>
            <a:ext cx="423961" cy="434696"/>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2279640 f64 1"/>
              <a:gd name="f69" fmla="*/ 1747818 f63 1"/>
              <a:gd name="f70" fmla="*/ 1827546 f64 1"/>
              <a:gd name="f71" fmla="*/ 1826304 f63 1"/>
              <a:gd name="f72" fmla="*/ 1955104 f64 1"/>
              <a:gd name="f73" fmla="*/ 2095900 f63 1"/>
              <a:gd name="f74" fmla="*/ 1682537 f64 1"/>
              <a:gd name="f75" fmla="*/ 1962549 f63 1"/>
              <a:gd name="f76" fmla="*/ 1528613 f64 1"/>
              <a:gd name="f77" fmla="*/ 2354521 f63 1"/>
              <a:gd name="f78" fmla="*/ 1380482 f64 1"/>
              <a:gd name="f79" fmla="*/ 2120816 f63 1"/>
              <a:gd name="f80" fmla="*/ 1495542 f64 1"/>
              <a:gd name="f81" fmla="*/ 1788127 f63 1"/>
              <a:gd name="f82" fmla="*/ 909489 f64 1"/>
              <a:gd name="f83" fmla="*/ 1225390 f63 1"/>
              <a:gd name="f84" fmla="*/ 414951 f64 1"/>
              <a:gd name="f85" fmla="*/ 2322212 f63 1"/>
              <a:gd name="f86" fmla="*/ 293184 f64 1"/>
              <a:gd name="f87" fmla="*/ 2052845 f63 1"/>
              <a:gd name="f88" fmla="*/ 520411 f64 1"/>
              <a:gd name="f89" fmla="*/ 767428 f63 1"/>
              <a:gd name="f90" fmla="*/ 11167 f64 1"/>
              <a:gd name="f91" fmla="*/ 5505 f63 1"/>
              <a:gd name="f92" fmla="*/ 771719 f64 1"/>
              <a:gd name="f93" fmla="*/ 578452 f63 1"/>
              <a:gd name="f94" fmla="*/ 2041440 f64 1"/>
              <a:gd name="f95" fmla="*/ 514597 f63 1"/>
              <a:gd name="f96" fmla="*/ 2296406 f64 1"/>
              <a:gd name="f97" fmla="*/ 662729 f63 1"/>
              <a:gd name="f98" fmla="*/ 1124906 f64 1"/>
              <a:gd name="f99" fmla="*/ 1004182 f63 1"/>
              <a:gd name="f100" fmla="*/ 1676517 f64 1"/>
              <a:gd name="f101" fmla="*/ 1608523 f63 1"/>
              <a:gd name="f102" fmla="*/ 2094931 f64 1"/>
              <a:gd name="f103" fmla="*/ 1557316 f63 1"/>
              <a:gd name="f104" fmla="*/ f65 1 f2"/>
              <a:gd name="f105" fmla="*/ f68 1 2296406"/>
              <a:gd name="f106" fmla="*/ f69 1 2354521"/>
              <a:gd name="f107" fmla="*/ f70 1 2296406"/>
              <a:gd name="f108" fmla="*/ f71 1 2354521"/>
              <a:gd name="f109" fmla="*/ f72 1 2296406"/>
              <a:gd name="f110" fmla="*/ f73 1 2354521"/>
              <a:gd name="f111" fmla="*/ f74 1 2296406"/>
              <a:gd name="f112" fmla="*/ f75 1 2354521"/>
              <a:gd name="f113" fmla="*/ f76 1 2296406"/>
              <a:gd name="f114" fmla="*/ f77 1 2354521"/>
              <a:gd name="f115" fmla="*/ f78 1 2296406"/>
              <a:gd name="f116" fmla="*/ f79 1 2354521"/>
              <a:gd name="f117" fmla="*/ f80 1 2296406"/>
              <a:gd name="f118" fmla="*/ f81 1 2354521"/>
              <a:gd name="f119" fmla="*/ f82 1 2296406"/>
              <a:gd name="f120" fmla="*/ f83 1 2354521"/>
              <a:gd name="f121" fmla="*/ f84 1 2296406"/>
              <a:gd name="f122" fmla="*/ f85 1 2354521"/>
              <a:gd name="f123" fmla="*/ f86 1 2296406"/>
              <a:gd name="f124" fmla="*/ f87 1 2354521"/>
              <a:gd name="f125" fmla="*/ f88 1 2296406"/>
              <a:gd name="f126" fmla="*/ f89 1 2354521"/>
              <a:gd name="f127" fmla="*/ f90 1 2296406"/>
              <a:gd name="f128" fmla="*/ f91 1 2354521"/>
              <a:gd name="f129" fmla="*/ f92 1 2296406"/>
              <a:gd name="f130" fmla="*/ f93 1 2354521"/>
              <a:gd name="f131" fmla="*/ f94 1 2296406"/>
              <a:gd name="f132" fmla="*/ f95 1 2354521"/>
              <a:gd name="f133" fmla="*/ f96 1 2296406"/>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05 1 f66"/>
              <a:gd name="f147" fmla="*/ f106 1 f67"/>
              <a:gd name="f148" fmla="*/ f107 1 f66"/>
              <a:gd name="f149" fmla="*/ f108 1 f67"/>
              <a:gd name="f150" fmla="*/ f109 1 f66"/>
              <a:gd name="f151" fmla="*/ f110 1 f67"/>
              <a:gd name="f152" fmla="*/ f111 1 f66"/>
              <a:gd name="f153" fmla="*/ f112 1 f67"/>
              <a:gd name="f154" fmla="*/ f113 1 f66"/>
              <a:gd name="f155" fmla="*/ f114 1 f67"/>
              <a:gd name="f156" fmla="*/ f115 1 f66"/>
              <a:gd name="f157" fmla="*/ f116 1 f67"/>
              <a:gd name="f158" fmla="*/ f117 1 f66"/>
              <a:gd name="f159" fmla="*/ f118 1 f67"/>
              <a:gd name="f160" fmla="*/ f119 1 f66"/>
              <a:gd name="f161" fmla="*/ f120 1 f67"/>
              <a:gd name="f162" fmla="*/ f121 1 f66"/>
              <a:gd name="f163" fmla="*/ f122 1 f67"/>
              <a:gd name="f164" fmla="*/ f123 1 f66"/>
              <a:gd name="f165" fmla="*/ f124 1 f67"/>
              <a:gd name="f166" fmla="*/ f125 1 f66"/>
              <a:gd name="f167" fmla="*/ f126 1 f67"/>
              <a:gd name="f168" fmla="*/ f127 1 f66"/>
              <a:gd name="f169" fmla="*/ f128 1 f67"/>
              <a:gd name="f170" fmla="*/ f129 1 f66"/>
              <a:gd name="f171" fmla="*/ f130 1 f67"/>
              <a:gd name="f172" fmla="*/ f131 1 f66"/>
              <a:gd name="f173" fmla="*/ f132 1 f67"/>
              <a:gd name="f174" fmla="*/ f133 1 f66"/>
              <a:gd name="f175" fmla="*/ f134 1 f67"/>
              <a:gd name="f176" fmla="*/ f135 1 f66"/>
              <a:gd name="f177" fmla="*/ f136 1 f67"/>
              <a:gd name="f178" fmla="*/ f137 1 f66"/>
              <a:gd name="f179" fmla="*/ f138 1 f67"/>
              <a:gd name="f180" fmla="*/ f139 1 f66"/>
              <a:gd name="f181" fmla="*/ f140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12" name="Block Arc 10">
            <a:extLst>
              <a:ext uri="{FF2B5EF4-FFF2-40B4-BE49-F238E27FC236}">
                <a16:creationId xmlns:a16="http://schemas.microsoft.com/office/drawing/2014/main" id="{C1EEBE64-1F45-432A-9349-1D9E3CE82A72}"/>
              </a:ext>
            </a:extLst>
          </p:cNvPr>
          <p:cNvSpPr/>
          <p:nvPr/>
        </p:nvSpPr>
        <p:spPr>
          <a:xfrm>
            <a:off x="3746753" y="3514752"/>
            <a:ext cx="521418" cy="353177"/>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Poppins Light"/>
              <a:ea typeface="Arial Unicode MS"/>
              <a:cs typeface="Arial"/>
            </a:endParaRPr>
          </a:p>
        </p:txBody>
      </p:sp>
      <p:sp>
        <p:nvSpPr>
          <p:cNvPr id="13" name="Freeform 55">
            <a:extLst>
              <a:ext uri="{FF2B5EF4-FFF2-40B4-BE49-F238E27FC236}">
                <a16:creationId xmlns:a16="http://schemas.microsoft.com/office/drawing/2014/main" id="{3C5A2D21-C952-403B-B7B9-AAF0B38EF729}"/>
              </a:ext>
            </a:extLst>
          </p:cNvPr>
          <p:cNvSpPr/>
          <p:nvPr/>
        </p:nvSpPr>
        <p:spPr>
          <a:xfrm>
            <a:off x="3288996" y="4161059"/>
            <a:ext cx="268266" cy="657334"/>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14" name="Round Same Side Corner Rectangle 36">
            <a:extLst>
              <a:ext uri="{FF2B5EF4-FFF2-40B4-BE49-F238E27FC236}">
                <a16:creationId xmlns:a16="http://schemas.microsoft.com/office/drawing/2014/main" id="{FE347C9B-F826-4BC5-96C5-390A55CA4622}"/>
              </a:ext>
            </a:extLst>
          </p:cNvPr>
          <p:cNvSpPr/>
          <p:nvPr/>
        </p:nvSpPr>
        <p:spPr>
          <a:xfrm>
            <a:off x="6820235" y="4333561"/>
            <a:ext cx="491535" cy="388610"/>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7C7871"/>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15" name="Oval 21">
            <a:extLst>
              <a:ext uri="{FF2B5EF4-FFF2-40B4-BE49-F238E27FC236}">
                <a16:creationId xmlns:a16="http://schemas.microsoft.com/office/drawing/2014/main" id="{02DD5E2A-75D8-484C-98FF-C5C400C3181F}"/>
              </a:ext>
            </a:extLst>
          </p:cNvPr>
          <p:cNvSpPr/>
          <p:nvPr/>
        </p:nvSpPr>
        <p:spPr>
          <a:xfrm>
            <a:off x="4424351" y="4314130"/>
            <a:ext cx="404667" cy="408051"/>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sp>
        <p:nvSpPr>
          <p:cNvPr id="16" name="Oval 32">
            <a:extLst>
              <a:ext uri="{FF2B5EF4-FFF2-40B4-BE49-F238E27FC236}">
                <a16:creationId xmlns:a16="http://schemas.microsoft.com/office/drawing/2014/main" id="{FD6715CE-C717-44D8-853F-62EF3047D25C}"/>
              </a:ext>
            </a:extLst>
          </p:cNvPr>
          <p:cNvSpPr/>
          <p:nvPr/>
        </p:nvSpPr>
        <p:spPr>
          <a:xfrm>
            <a:off x="7513771" y="3429265"/>
            <a:ext cx="385319" cy="463555"/>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7C7871"/>
          </a:solidFill>
          <a:ln cap="flat">
            <a:noFill/>
            <a:prstDash val="solid"/>
          </a:ln>
        </p:spPr>
        <p:txBody>
          <a:bodyPr vert="horz" wrap="square" lIns="68570" tIns="34290" rIns="68570" bIns="34290" anchor="ctr" anchorCtr="1" compatLnSpc="1">
            <a:noAutofit/>
          </a:bodyPr>
          <a:lstStyle/>
          <a:p>
            <a:pPr marL="0" marR="0" lvl="0" indent="0" algn="ctr"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Poppins Light"/>
              <a:ea typeface="Arial Unicode MS"/>
              <a:cs typeface="Arial"/>
            </a:endParaRPr>
          </a:p>
        </p:txBody>
      </p:sp>
      <p:grpSp>
        <p:nvGrpSpPr>
          <p:cNvPr id="17" name="Google Shape;6783;p88">
            <a:extLst>
              <a:ext uri="{FF2B5EF4-FFF2-40B4-BE49-F238E27FC236}">
                <a16:creationId xmlns:a16="http://schemas.microsoft.com/office/drawing/2014/main" id="{ECE3426D-378E-4A36-B861-030969AB61E2}"/>
              </a:ext>
            </a:extLst>
          </p:cNvPr>
          <p:cNvGrpSpPr/>
          <p:nvPr/>
        </p:nvGrpSpPr>
        <p:grpSpPr>
          <a:xfrm>
            <a:off x="8210735" y="926625"/>
            <a:ext cx="425105" cy="424811"/>
            <a:chOff x="8210735" y="926625"/>
            <a:chExt cx="425105" cy="424811"/>
          </a:xfrm>
        </p:grpSpPr>
        <p:sp>
          <p:nvSpPr>
            <p:cNvPr id="18" name="Google Shape;6784;p88">
              <a:extLst>
                <a:ext uri="{FF2B5EF4-FFF2-40B4-BE49-F238E27FC236}">
                  <a16:creationId xmlns:a16="http://schemas.microsoft.com/office/drawing/2014/main" id="{0C10AE89-D575-425E-AD54-A14725F6BD35}"/>
                </a:ext>
              </a:extLst>
            </p:cNvPr>
            <p:cNvSpPr/>
            <p:nvPr/>
          </p:nvSpPr>
          <p:spPr>
            <a:xfrm>
              <a:off x="8461638" y="926625"/>
              <a:ext cx="150126" cy="224320"/>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9" name="Google Shape;6785;p88">
              <a:extLst>
                <a:ext uri="{FF2B5EF4-FFF2-40B4-BE49-F238E27FC236}">
                  <a16:creationId xmlns:a16="http://schemas.microsoft.com/office/drawing/2014/main" id="{0A8EE116-306C-4801-9337-258483EF12CA}"/>
                </a:ext>
              </a:extLst>
            </p:cNvPr>
            <p:cNvSpPr/>
            <p:nvPr/>
          </p:nvSpPr>
          <p:spPr>
            <a:xfrm>
              <a:off x="8210735" y="1078717"/>
              <a:ext cx="225737" cy="272719"/>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0" name="Google Shape;6786;p88">
              <a:extLst>
                <a:ext uri="{FF2B5EF4-FFF2-40B4-BE49-F238E27FC236}">
                  <a16:creationId xmlns:a16="http://schemas.microsoft.com/office/drawing/2014/main" id="{74B1F4E2-9464-4DE1-8C83-6F4B9F466D5B}"/>
                </a:ext>
              </a:extLst>
            </p:cNvPr>
            <p:cNvSpPr/>
            <p:nvPr/>
          </p:nvSpPr>
          <p:spPr>
            <a:xfrm>
              <a:off x="8310423" y="977868"/>
              <a:ext cx="74487" cy="74514"/>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1" name="Google Shape;6787;p88">
              <a:extLst>
                <a:ext uri="{FF2B5EF4-FFF2-40B4-BE49-F238E27FC236}">
                  <a16:creationId xmlns:a16="http://schemas.microsoft.com/office/drawing/2014/main" id="{8C2067E0-73D4-478C-937F-E30894C1CCBC}"/>
                </a:ext>
              </a:extLst>
            </p:cNvPr>
            <p:cNvSpPr/>
            <p:nvPr/>
          </p:nvSpPr>
          <p:spPr>
            <a:xfrm>
              <a:off x="8286347" y="1078315"/>
              <a:ext cx="226899" cy="271960"/>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2" name="Google Shape;6788;p88">
              <a:extLst>
                <a:ext uri="{FF2B5EF4-FFF2-40B4-BE49-F238E27FC236}">
                  <a16:creationId xmlns:a16="http://schemas.microsoft.com/office/drawing/2014/main" id="{624B399E-2445-4EDC-99BC-A62946A4A402}"/>
                </a:ext>
              </a:extLst>
            </p:cNvPr>
            <p:cNvSpPr/>
            <p:nvPr/>
          </p:nvSpPr>
          <p:spPr>
            <a:xfrm>
              <a:off x="8436437" y="1177235"/>
              <a:ext cx="199403"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23" name="Google Shape;6800;p88">
            <a:extLst>
              <a:ext uri="{FF2B5EF4-FFF2-40B4-BE49-F238E27FC236}">
                <a16:creationId xmlns:a16="http://schemas.microsoft.com/office/drawing/2014/main" id="{0BB411E7-E605-4B0F-813B-A4E076E2439D}"/>
              </a:ext>
            </a:extLst>
          </p:cNvPr>
          <p:cNvGrpSpPr/>
          <p:nvPr/>
        </p:nvGrpSpPr>
        <p:grpSpPr>
          <a:xfrm>
            <a:off x="7494916" y="1728618"/>
            <a:ext cx="414021" cy="412933"/>
            <a:chOff x="7494916" y="1728618"/>
            <a:chExt cx="414021" cy="412933"/>
          </a:xfrm>
        </p:grpSpPr>
        <p:sp>
          <p:nvSpPr>
            <p:cNvPr id="24" name="Google Shape;6801;p88">
              <a:extLst>
                <a:ext uri="{FF2B5EF4-FFF2-40B4-BE49-F238E27FC236}">
                  <a16:creationId xmlns:a16="http://schemas.microsoft.com/office/drawing/2014/main" id="{19208099-CACC-4E23-A104-AC9D86AE2B54}"/>
                </a:ext>
              </a:extLst>
            </p:cNvPr>
            <p:cNvSpPr/>
            <p:nvPr/>
          </p:nvSpPr>
          <p:spPr>
            <a:xfrm>
              <a:off x="7519458" y="1728618"/>
              <a:ext cx="366061" cy="171358"/>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5" name="Google Shape;6802;p88">
              <a:extLst>
                <a:ext uri="{FF2B5EF4-FFF2-40B4-BE49-F238E27FC236}">
                  <a16:creationId xmlns:a16="http://schemas.microsoft.com/office/drawing/2014/main" id="{CA5234FD-E463-4C1B-BA3F-04DD48EC84F9}"/>
                </a:ext>
              </a:extLst>
            </p:cNvPr>
            <p:cNvSpPr/>
            <p:nvPr/>
          </p:nvSpPr>
          <p:spPr>
            <a:xfrm>
              <a:off x="7544010" y="1923888"/>
              <a:ext cx="97127" cy="98252"/>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6" name="Google Shape;6803;p88">
              <a:extLst>
                <a:ext uri="{FF2B5EF4-FFF2-40B4-BE49-F238E27FC236}">
                  <a16:creationId xmlns:a16="http://schemas.microsoft.com/office/drawing/2014/main" id="{C4D25448-A280-45B6-A292-809511F3EF5D}"/>
                </a:ext>
              </a:extLst>
            </p:cNvPr>
            <p:cNvSpPr/>
            <p:nvPr/>
          </p:nvSpPr>
          <p:spPr>
            <a:xfrm>
              <a:off x="7494916" y="2045521"/>
              <a:ext cx="194209"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7" name="Google Shape;6804;p88">
              <a:extLst>
                <a:ext uri="{FF2B5EF4-FFF2-40B4-BE49-F238E27FC236}">
                  <a16:creationId xmlns:a16="http://schemas.microsoft.com/office/drawing/2014/main" id="{2F9C346B-DDB4-4462-BC01-428D636A6B7B}"/>
                </a:ext>
              </a:extLst>
            </p:cNvPr>
            <p:cNvSpPr/>
            <p:nvPr/>
          </p:nvSpPr>
          <p:spPr>
            <a:xfrm>
              <a:off x="7762725" y="1923888"/>
              <a:ext cx="97127" cy="98252"/>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28" name="Google Shape;6805;p88">
              <a:extLst>
                <a:ext uri="{FF2B5EF4-FFF2-40B4-BE49-F238E27FC236}">
                  <a16:creationId xmlns:a16="http://schemas.microsoft.com/office/drawing/2014/main" id="{AC447CA4-674A-4C1C-B75E-CD33D9501072}"/>
                </a:ext>
              </a:extLst>
            </p:cNvPr>
            <p:cNvSpPr/>
            <p:nvPr/>
          </p:nvSpPr>
          <p:spPr>
            <a:xfrm>
              <a:off x="7713631" y="2045521"/>
              <a:ext cx="195306"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29" name="Google Shape;6866;p88">
            <a:extLst>
              <a:ext uri="{FF2B5EF4-FFF2-40B4-BE49-F238E27FC236}">
                <a16:creationId xmlns:a16="http://schemas.microsoft.com/office/drawing/2014/main" id="{4E5D0EAE-E09C-407F-9197-A08739700055}"/>
              </a:ext>
            </a:extLst>
          </p:cNvPr>
          <p:cNvGrpSpPr/>
          <p:nvPr/>
        </p:nvGrpSpPr>
        <p:grpSpPr>
          <a:xfrm>
            <a:off x="4435196" y="3482949"/>
            <a:ext cx="381606" cy="422261"/>
            <a:chOff x="4435196" y="3482949"/>
            <a:chExt cx="381606" cy="422261"/>
          </a:xfrm>
        </p:grpSpPr>
        <p:sp>
          <p:nvSpPr>
            <p:cNvPr id="30" name="Google Shape;6867;p88">
              <a:extLst>
                <a:ext uri="{FF2B5EF4-FFF2-40B4-BE49-F238E27FC236}">
                  <a16:creationId xmlns:a16="http://schemas.microsoft.com/office/drawing/2014/main" id="{9BE3BEF2-31FD-42B9-AE99-4CF1E7B1005D}"/>
                </a:ext>
              </a:extLst>
            </p:cNvPr>
            <p:cNvSpPr/>
            <p:nvPr/>
          </p:nvSpPr>
          <p:spPr>
            <a:xfrm>
              <a:off x="4435196" y="3534174"/>
              <a:ext cx="180027" cy="369920"/>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1" name="Google Shape;6868;p88">
              <a:extLst>
                <a:ext uri="{FF2B5EF4-FFF2-40B4-BE49-F238E27FC236}">
                  <a16:creationId xmlns:a16="http://schemas.microsoft.com/office/drawing/2014/main" id="{2DC807A6-7E6A-47A0-8576-8171F1C2A570}"/>
                </a:ext>
              </a:extLst>
            </p:cNvPr>
            <p:cNvSpPr/>
            <p:nvPr/>
          </p:nvSpPr>
          <p:spPr>
            <a:xfrm>
              <a:off x="4637818" y="3534174"/>
              <a:ext cx="178984" cy="371036"/>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2" name="Google Shape;6869;p88">
              <a:extLst>
                <a:ext uri="{FF2B5EF4-FFF2-40B4-BE49-F238E27FC236}">
                  <a16:creationId xmlns:a16="http://schemas.microsoft.com/office/drawing/2014/main" id="{B6FE5601-7CBE-4D03-B4E0-1EC7F2142E39}"/>
                </a:ext>
              </a:extLst>
            </p:cNvPr>
            <p:cNvSpPr/>
            <p:nvPr/>
          </p:nvSpPr>
          <p:spPr>
            <a:xfrm>
              <a:off x="4714957" y="3580845"/>
              <a:ext cx="33942"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3" name="Google Shape;6870;p88">
              <a:extLst>
                <a:ext uri="{FF2B5EF4-FFF2-40B4-BE49-F238E27FC236}">
                  <a16:creationId xmlns:a16="http://schemas.microsoft.com/office/drawing/2014/main" id="{59E6E299-A096-42E7-8E88-FA15DEC68652}"/>
                </a:ext>
              </a:extLst>
            </p:cNvPr>
            <p:cNvSpPr/>
            <p:nvPr/>
          </p:nvSpPr>
          <p:spPr>
            <a:xfrm>
              <a:off x="4502048" y="3583881"/>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4" name="Google Shape;6871;p88">
              <a:extLst>
                <a:ext uri="{FF2B5EF4-FFF2-40B4-BE49-F238E27FC236}">
                  <a16:creationId xmlns:a16="http://schemas.microsoft.com/office/drawing/2014/main" id="{0ED45ECC-1D42-4B75-A61E-C179D6B31B55}"/>
                </a:ext>
              </a:extLst>
            </p:cNvPr>
            <p:cNvSpPr/>
            <p:nvPr/>
          </p:nvSpPr>
          <p:spPr>
            <a:xfrm>
              <a:off x="4580229" y="3482949"/>
              <a:ext cx="89474" cy="9905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5" name="Google Shape;6872;p88">
              <a:extLst>
                <a:ext uri="{FF2B5EF4-FFF2-40B4-BE49-F238E27FC236}">
                  <a16:creationId xmlns:a16="http://schemas.microsoft.com/office/drawing/2014/main" id="{27726914-CD0E-4A11-8655-736471860161}"/>
                </a:ext>
              </a:extLst>
            </p:cNvPr>
            <p:cNvSpPr/>
            <p:nvPr/>
          </p:nvSpPr>
          <p:spPr>
            <a:xfrm>
              <a:off x="4554516" y="3606997"/>
              <a:ext cx="140927" cy="9905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36" name="Google Shape;6957;p88">
            <a:extLst>
              <a:ext uri="{FF2B5EF4-FFF2-40B4-BE49-F238E27FC236}">
                <a16:creationId xmlns:a16="http://schemas.microsoft.com/office/drawing/2014/main" id="{5AEC01F1-9980-48BF-A5CA-FEA4B2801D3E}"/>
              </a:ext>
            </a:extLst>
          </p:cNvPr>
          <p:cNvGrpSpPr/>
          <p:nvPr/>
        </p:nvGrpSpPr>
        <p:grpSpPr>
          <a:xfrm>
            <a:off x="3731017" y="986189"/>
            <a:ext cx="373532" cy="372792"/>
            <a:chOff x="3731017" y="986189"/>
            <a:chExt cx="373532" cy="372792"/>
          </a:xfrm>
        </p:grpSpPr>
        <p:sp>
          <p:nvSpPr>
            <p:cNvPr id="37" name="Google Shape;6958;p88">
              <a:extLst>
                <a:ext uri="{FF2B5EF4-FFF2-40B4-BE49-F238E27FC236}">
                  <a16:creationId xmlns:a16="http://schemas.microsoft.com/office/drawing/2014/main" id="{21157107-93F2-4EAD-89D1-069BC33FFD12}"/>
                </a:ext>
              </a:extLst>
            </p:cNvPr>
            <p:cNvSpPr/>
            <p:nvPr/>
          </p:nvSpPr>
          <p:spPr>
            <a:xfrm>
              <a:off x="3808540" y="986189"/>
              <a:ext cx="131911"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8" name="Google Shape;6959;p88">
              <a:extLst>
                <a:ext uri="{FF2B5EF4-FFF2-40B4-BE49-F238E27FC236}">
                  <a16:creationId xmlns:a16="http://schemas.microsoft.com/office/drawing/2014/main" id="{45390AC8-43B3-4DDE-83EC-5354DF474E27}"/>
                </a:ext>
              </a:extLst>
            </p:cNvPr>
            <p:cNvSpPr/>
            <p:nvPr/>
          </p:nvSpPr>
          <p:spPr>
            <a:xfrm>
              <a:off x="3797457" y="1180746"/>
              <a:ext cx="21159"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39" name="Google Shape;6960;p88">
              <a:extLst>
                <a:ext uri="{FF2B5EF4-FFF2-40B4-BE49-F238E27FC236}">
                  <a16:creationId xmlns:a16="http://schemas.microsoft.com/office/drawing/2014/main" id="{96939DEF-9233-491B-AA17-387990E1EA08}"/>
                </a:ext>
              </a:extLst>
            </p:cNvPr>
            <p:cNvSpPr/>
            <p:nvPr/>
          </p:nvSpPr>
          <p:spPr>
            <a:xfrm>
              <a:off x="3797457" y="1094171"/>
              <a:ext cx="21159" cy="2115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0" name="Google Shape;6961;p88">
              <a:extLst>
                <a:ext uri="{FF2B5EF4-FFF2-40B4-BE49-F238E27FC236}">
                  <a16:creationId xmlns:a16="http://schemas.microsoft.com/office/drawing/2014/main" id="{535B1365-8825-48F4-8B7E-A982AA161C64}"/>
                </a:ext>
              </a:extLst>
            </p:cNvPr>
            <p:cNvSpPr/>
            <p:nvPr/>
          </p:nvSpPr>
          <p:spPr>
            <a:xfrm>
              <a:off x="3797457" y="1270348"/>
              <a:ext cx="21159" cy="21186"/>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1" name="Google Shape;6962;p88">
              <a:extLst>
                <a:ext uri="{FF2B5EF4-FFF2-40B4-BE49-F238E27FC236}">
                  <a16:creationId xmlns:a16="http://schemas.microsoft.com/office/drawing/2014/main" id="{1B500217-7953-458B-A393-5D9CFD6DF6DF}"/>
                </a:ext>
              </a:extLst>
            </p:cNvPr>
            <p:cNvSpPr/>
            <p:nvPr/>
          </p:nvSpPr>
          <p:spPr>
            <a:xfrm>
              <a:off x="3731017" y="1007568"/>
              <a:ext cx="284917" cy="351413"/>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2" name="Google Shape;6963;p88">
              <a:extLst>
                <a:ext uri="{FF2B5EF4-FFF2-40B4-BE49-F238E27FC236}">
                  <a16:creationId xmlns:a16="http://schemas.microsoft.com/office/drawing/2014/main" id="{3D1FCA02-5A8C-412C-A250-7C9DEAD3AE07}"/>
                </a:ext>
              </a:extLst>
            </p:cNvPr>
            <p:cNvSpPr/>
            <p:nvPr/>
          </p:nvSpPr>
          <p:spPr>
            <a:xfrm>
              <a:off x="4039069" y="1115293"/>
              <a:ext cx="65480" cy="132935"/>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3" name="Google Shape;6964;p88">
              <a:extLst>
                <a:ext uri="{FF2B5EF4-FFF2-40B4-BE49-F238E27FC236}">
                  <a16:creationId xmlns:a16="http://schemas.microsoft.com/office/drawing/2014/main" id="{ACA8D32A-9949-4E01-A681-678DDC394633}"/>
                </a:ext>
              </a:extLst>
            </p:cNvPr>
            <p:cNvSpPr/>
            <p:nvPr/>
          </p:nvSpPr>
          <p:spPr>
            <a:xfrm>
              <a:off x="4039069" y="1028727"/>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4" name="Google Shape;6965;p88">
              <a:extLst>
                <a:ext uri="{FF2B5EF4-FFF2-40B4-BE49-F238E27FC236}">
                  <a16:creationId xmlns:a16="http://schemas.microsoft.com/office/drawing/2014/main" id="{E227C181-D4A8-4A8E-B991-2D67FD218E08}"/>
                </a:ext>
              </a:extLst>
            </p:cNvPr>
            <p:cNvSpPr/>
            <p:nvPr/>
          </p:nvSpPr>
          <p:spPr>
            <a:xfrm>
              <a:off x="4041090" y="1270348"/>
              <a:ext cx="59436"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45" name="Google Shape;6966;p88">
            <a:extLst>
              <a:ext uri="{FF2B5EF4-FFF2-40B4-BE49-F238E27FC236}">
                <a16:creationId xmlns:a16="http://schemas.microsoft.com/office/drawing/2014/main" id="{54BFE073-0E94-472E-8A5A-730B2C80B944}"/>
              </a:ext>
            </a:extLst>
          </p:cNvPr>
          <p:cNvGrpSpPr/>
          <p:nvPr/>
        </p:nvGrpSpPr>
        <p:grpSpPr>
          <a:xfrm>
            <a:off x="8189320" y="2558381"/>
            <a:ext cx="453633" cy="454320"/>
            <a:chOff x="8189320" y="2558381"/>
            <a:chExt cx="453633" cy="454320"/>
          </a:xfrm>
        </p:grpSpPr>
        <p:sp>
          <p:nvSpPr>
            <p:cNvPr id="46" name="Google Shape;6967;p88">
              <a:extLst>
                <a:ext uri="{FF2B5EF4-FFF2-40B4-BE49-F238E27FC236}">
                  <a16:creationId xmlns:a16="http://schemas.microsoft.com/office/drawing/2014/main" id="{C319E782-06B7-4952-9667-A65FEB86E7D4}"/>
                </a:ext>
              </a:extLst>
            </p:cNvPr>
            <p:cNvSpPr/>
            <p:nvPr/>
          </p:nvSpPr>
          <p:spPr>
            <a:xfrm>
              <a:off x="8316833" y="2858734"/>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7" name="Google Shape;6968;p88">
              <a:extLst>
                <a:ext uri="{FF2B5EF4-FFF2-40B4-BE49-F238E27FC236}">
                  <a16:creationId xmlns:a16="http://schemas.microsoft.com/office/drawing/2014/main" id="{943876A7-D676-49A7-8034-5C7A6362BBCE}"/>
                </a:ext>
              </a:extLst>
            </p:cNvPr>
            <p:cNvSpPr/>
            <p:nvPr/>
          </p:nvSpPr>
          <p:spPr>
            <a:xfrm>
              <a:off x="8189320" y="2743520"/>
              <a:ext cx="267279" cy="269181"/>
            </a:xfrm>
            <a:custGeom>
              <a:avLst/>
              <a:gdLst>
                <a:gd name="f0" fmla="val w"/>
                <a:gd name="f1" fmla="val h"/>
                <a:gd name="f2" fmla="val 0"/>
                <a:gd name="f3" fmla="val 6868"/>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869"/>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 f4 0 f2"/>
                <a:gd name="f120" fmla="+- f3 0 f2"/>
                <a:gd name="f121" fmla="*/ f120 1 6868"/>
                <a:gd name="f122" fmla="*/ f119 1 6918"/>
                <a:gd name="f123" fmla="*/ f2 1 f121"/>
                <a:gd name="f124" fmla="*/ f3 1 f121"/>
                <a:gd name="f125" fmla="*/ f2 1 f122"/>
                <a:gd name="f126" fmla="*/ f4 1 f122"/>
                <a:gd name="f127" fmla="*/ f123 f117 1"/>
                <a:gd name="f128" fmla="*/ f124 f117 1"/>
                <a:gd name="f129" fmla="*/ f126 f118 1"/>
                <a:gd name="f130" fmla="*/ f125 f118 1"/>
              </a:gdLst>
              <a:ahLst/>
              <a:cxnLst>
                <a:cxn ang="3cd4">
                  <a:pos x="hc" y="t"/>
                </a:cxn>
                <a:cxn ang="0">
                  <a:pos x="r" y="vc"/>
                </a:cxn>
                <a:cxn ang="cd4">
                  <a:pos x="hc" y="b"/>
                </a:cxn>
                <a:cxn ang="cd2">
                  <a:pos x="l" y="vc"/>
                </a:cxn>
              </a:cxnLst>
              <a:rect l="f127" t="f130" r="f128" b="f129"/>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83" y="f84"/>
                    <a:pt x="f83" y="f85"/>
                  </a:cubicBezTo>
                  <a:lnTo>
                    <a:pt x="f76" y="f86"/>
                  </a:lnTo>
                  <a:cubicBezTo>
                    <a:pt x="f80" y="f22"/>
                    <a:pt x="f83" y="f87"/>
                    <a:pt x="f83" y="f13"/>
                  </a:cubicBezTo>
                  <a:cubicBezTo>
                    <a:pt x="f83" y="f88"/>
                    <a:pt x="f89" y="f90"/>
                    <a:pt x="f91" y="f92"/>
                  </a:cubicBezTo>
                  <a:cubicBezTo>
                    <a:pt x="f93" y="f94"/>
                    <a:pt x="f76" y="f55"/>
                    <a:pt x="f95" y="f96"/>
                  </a:cubicBezTo>
                  <a:lnTo>
                    <a:pt x="f29" y="f40"/>
                  </a:lnTo>
                  <a:cubicBezTo>
                    <a:pt x="f97" y="f98"/>
                    <a:pt x="f99" y="f100"/>
                    <a:pt x="f101" y="f100"/>
                  </a:cubicBezTo>
                  <a:cubicBezTo>
                    <a:pt x="f102" y="f100"/>
                    <a:pt x="f103" y="f104"/>
                    <a:pt x="f105" y="f106"/>
                  </a:cubicBezTo>
                  <a:cubicBezTo>
                    <a:pt x="f107" y="f46"/>
                    <a:pt x="f53" y="f108"/>
                    <a:pt x="f109" y="f110"/>
                  </a:cubicBezTo>
                  <a:lnTo>
                    <a:pt x="f111" y="f112"/>
                  </a:lnTo>
                  <a:cubicBezTo>
                    <a:pt x="f111" y="f113"/>
                    <a:pt x="f111" y="f113"/>
                    <a:pt x="f114" y="f115"/>
                  </a:cubicBezTo>
                  <a:cubicBezTo>
                    <a:pt x="f53" y="f116"/>
                    <a:pt x="f10" y="f2"/>
                    <a:pt x="f60"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8" name="Google Shape;6969;p88">
              <a:extLst>
                <a:ext uri="{FF2B5EF4-FFF2-40B4-BE49-F238E27FC236}">
                  <a16:creationId xmlns:a16="http://schemas.microsoft.com/office/drawing/2014/main" id="{B623F27C-90B4-47D7-9277-5139B35CAF5E}"/>
                </a:ext>
              </a:extLst>
            </p:cNvPr>
            <p:cNvSpPr/>
            <p:nvPr/>
          </p:nvSpPr>
          <p:spPr>
            <a:xfrm>
              <a:off x="8497025" y="2665037"/>
              <a:ext cx="24551" cy="40498"/>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49" name="Google Shape;6970;p88">
              <a:extLst>
                <a:ext uri="{FF2B5EF4-FFF2-40B4-BE49-F238E27FC236}">
                  <a16:creationId xmlns:a16="http://schemas.microsoft.com/office/drawing/2014/main" id="{F6D91F4A-4DD5-48BF-9D23-5976736BFB9D}"/>
                </a:ext>
              </a:extLst>
            </p:cNvPr>
            <p:cNvSpPr/>
            <p:nvPr/>
          </p:nvSpPr>
          <p:spPr>
            <a:xfrm>
              <a:off x="8374431" y="2558381"/>
              <a:ext cx="268522" cy="268321"/>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50" name="Google Shape;6760;p88">
            <a:extLst>
              <a:ext uri="{FF2B5EF4-FFF2-40B4-BE49-F238E27FC236}">
                <a16:creationId xmlns:a16="http://schemas.microsoft.com/office/drawing/2014/main" id="{67012600-9298-4873-8C7F-92E3FE92A0D2}"/>
              </a:ext>
            </a:extLst>
          </p:cNvPr>
          <p:cNvGrpSpPr/>
          <p:nvPr/>
        </p:nvGrpSpPr>
        <p:grpSpPr>
          <a:xfrm>
            <a:off x="3152284" y="935394"/>
            <a:ext cx="374931" cy="450388"/>
            <a:chOff x="3152284" y="935394"/>
            <a:chExt cx="374931" cy="450388"/>
          </a:xfrm>
        </p:grpSpPr>
        <p:sp>
          <p:nvSpPr>
            <p:cNvPr id="51" name="Google Shape;6761;p88">
              <a:extLst>
                <a:ext uri="{FF2B5EF4-FFF2-40B4-BE49-F238E27FC236}">
                  <a16:creationId xmlns:a16="http://schemas.microsoft.com/office/drawing/2014/main" id="{4548E1ED-B533-492B-AB84-890B234254FA}"/>
                </a:ext>
              </a:extLst>
            </p:cNvPr>
            <p:cNvSpPr/>
            <p:nvPr/>
          </p:nvSpPr>
          <p:spPr>
            <a:xfrm>
              <a:off x="3152284" y="935394"/>
              <a:ext cx="79159" cy="312843"/>
            </a:xfrm>
            <a:custGeom>
              <a:avLst/>
              <a:gdLst>
                <a:gd name="f0" fmla="val w"/>
                <a:gd name="f1" fmla="val h"/>
                <a:gd name="f2" fmla="val 0"/>
                <a:gd name="f3" fmla="val 2049"/>
                <a:gd name="f4" fmla="val 8097"/>
                <a:gd name="f5" fmla="val 1702"/>
                <a:gd name="f6" fmla="val 757"/>
                <a:gd name="f7" fmla="val 1"/>
                <a:gd name="f8" fmla="val 788"/>
                <a:gd name="f9" fmla="val 1733"/>
                <a:gd name="f10" fmla="val 348"/>
                <a:gd name="f11" fmla="val 7782"/>
                <a:gd name="f12" fmla="val 820"/>
                <a:gd name="f13" fmla="val 7562"/>
                <a:gd name="f14" fmla="val 1387"/>
                <a:gd name="f15" fmla="*/ f0 1 2049"/>
                <a:gd name="f16" fmla="*/ f1 1 8097"/>
                <a:gd name="f17" fmla="+- f4 0 f2"/>
                <a:gd name="f18" fmla="+- f3 0 f2"/>
                <a:gd name="f19" fmla="*/ f18 1 2049"/>
                <a:gd name="f20" fmla="*/ f17 1 809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049" h="8097">
                  <a:moveTo>
                    <a:pt x="f5" y="f2"/>
                  </a:moveTo>
                  <a:cubicBezTo>
                    <a:pt x="f6" y="f2"/>
                    <a:pt x="f7" y="f8"/>
                    <a:pt x="f7" y="f9"/>
                  </a:cubicBezTo>
                  <a:lnTo>
                    <a:pt x="f7" y="f4"/>
                  </a:lnTo>
                  <a:cubicBezTo>
                    <a:pt x="f10" y="f11"/>
                    <a:pt x="f12" y="f13"/>
                    <a:pt x="f14" y="f13"/>
                  </a:cubicBezTo>
                  <a:lnTo>
                    <a:pt x="f3" y="f13"/>
                  </a:ln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2" name="Google Shape;6762;p88">
              <a:extLst>
                <a:ext uri="{FF2B5EF4-FFF2-40B4-BE49-F238E27FC236}">
                  <a16:creationId xmlns:a16="http://schemas.microsoft.com/office/drawing/2014/main" id="{6B6DA7F4-08D8-4329-9FCC-EE826A6C38E2}"/>
                </a:ext>
              </a:extLst>
            </p:cNvPr>
            <p:cNvSpPr/>
            <p:nvPr/>
          </p:nvSpPr>
          <p:spPr>
            <a:xfrm>
              <a:off x="3152284" y="1253084"/>
              <a:ext cx="374931" cy="105924"/>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3" name="Google Shape;6763;p88">
              <a:extLst>
                <a:ext uri="{FF2B5EF4-FFF2-40B4-BE49-F238E27FC236}">
                  <a16:creationId xmlns:a16="http://schemas.microsoft.com/office/drawing/2014/main" id="{ECE35E78-9737-4DD8-A75C-F2B34208DA6C}"/>
                </a:ext>
              </a:extLst>
            </p:cNvPr>
            <p:cNvSpPr/>
            <p:nvPr/>
          </p:nvSpPr>
          <p:spPr>
            <a:xfrm>
              <a:off x="3441993" y="1319991"/>
              <a:ext cx="8522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4" name="Google Shape;6764;p88">
              <a:extLst>
                <a:ext uri="{FF2B5EF4-FFF2-40B4-BE49-F238E27FC236}">
                  <a16:creationId xmlns:a16="http://schemas.microsoft.com/office/drawing/2014/main" id="{946BF730-59C5-4DF4-B0DD-7BF2912592C4}"/>
                </a:ext>
              </a:extLst>
            </p:cNvPr>
            <p:cNvSpPr/>
            <p:nvPr/>
          </p:nvSpPr>
          <p:spPr>
            <a:xfrm>
              <a:off x="3323935" y="1094838"/>
              <a:ext cx="130265"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5" name="Google Shape;6765;p88">
              <a:extLst>
                <a:ext uri="{FF2B5EF4-FFF2-40B4-BE49-F238E27FC236}">
                  <a16:creationId xmlns:a16="http://schemas.microsoft.com/office/drawing/2014/main" id="{53B75BD7-5526-4078-A415-A80FE917289D}"/>
                </a:ext>
              </a:extLst>
            </p:cNvPr>
            <p:cNvSpPr/>
            <p:nvPr/>
          </p:nvSpPr>
          <p:spPr>
            <a:xfrm>
              <a:off x="3364077" y="1015715"/>
              <a:ext cx="51142" cy="51142"/>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6" name="Google Shape;6766;p88">
              <a:extLst>
                <a:ext uri="{FF2B5EF4-FFF2-40B4-BE49-F238E27FC236}">
                  <a16:creationId xmlns:a16="http://schemas.microsoft.com/office/drawing/2014/main" id="{3407A92D-CB4C-4897-A317-9342FB7C191B}"/>
                </a:ext>
              </a:extLst>
            </p:cNvPr>
            <p:cNvSpPr/>
            <p:nvPr/>
          </p:nvSpPr>
          <p:spPr>
            <a:xfrm>
              <a:off x="3256983" y="935394"/>
              <a:ext cx="265368" cy="292141"/>
            </a:xfrm>
            <a:custGeom>
              <a:avLst/>
              <a:gdLst>
                <a:gd name="f0" fmla="val w"/>
                <a:gd name="f1" fmla="val h"/>
                <a:gd name="f2" fmla="val 0"/>
                <a:gd name="f3" fmla="val 6868"/>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1009"/>
                <a:gd name="f33" fmla="val 473"/>
                <a:gd name="f34" fmla="val 6396"/>
                <a:gd name="f35" fmla="*/ f0 1 6868"/>
                <a:gd name="f36" fmla="*/ f1 1 7562"/>
                <a:gd name="f37" fmla="+- f4 0 f2"/>
                <a:gd name="f38" fmla="+- f3 0 f2"/>
                <a:gd name="f39" fmla="*/ f38 1 6868"/>
                <a:gd name="f40" fmla="*/ f37 1 756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 y="f4"/>
                  </a:lnTo>
                  <a:lnTo>
                    <a:pt x="f3" y="f32"/>
                  </a:lnTo>
                  <a:cubicBezTo>
                    <a:pt x="f3" y="f33"/>
                    <a:pt x="f34" y="f2"/>
                    <a:pt x="f18"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57" name="Google Shape;6767;p88">
              <a:extLst>
                <a:ext uri="{FF2B5EF4-FFF2-40B4-BE49-F238E27FC236}">
                  <a16:creationId xmlns:a16="http://schemas.microsoft.com/office/drawing/2014/main" id="{B74AB320-8DBA-4FDB-8F9B-5E11BC6EBE8C}"/>
                </a:ext>
              </a:extLst>
            </p:cNvPr>
            <p:cNvSpPr/>
            <p:nvPr/>
          </p:nvSpPr>
          <p:spPr>
            <a:xfrm>
              <a:off x="3364077" y="1319991"/>
              <a:ext cx="53583" cy="6579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58" name="Google Shape;6777;p88">
            <a:extLst>
              <a:ext uri="{FF2B5EF4-FFF2-40B4-BE49-F238E27FC236}">
                <a16:creationId xmlns:a16="http://schemas.microsoft.com/office/drawing/2014/main" id="{4B8EC14B-791B-4ABA-909E-4D712B63A9A4}"/>
              </a:ext>
            </a:extLst>
          </p:cNvPr>
          <p:cNvGrpSpPr/>
          <p:nvPr/>
        </p:nvGrpSpPr>
        <p:grpSpPr>
          <a:xfrm>
            <a:off x="6127586" y="908611"/>
            <a:ext cx="450387" cy="450378"/>
            <a:chOff x="6127586" y="908611"/>
            <a:chExt cx="450387" cy="450378"/>
          </a:xfrm>
        </p:grpSpPr>
        <p:sp>
          <p:nvSpPr>
            <p:cNvPr id="59" name="Google Shape;6778;p88">
              <a:extLst>
                <a:ext uri="{FF2B5EF4-FFF2-40B4-BE49-F238E27FC236}">
                  <a16:creationId xmlns:a16="http://schemas.microsoft.com/office/drawing/2014/main" id="{EE52D31C-0080-419E-A35E-5173A431CB1C}"/>
                </a:ext>
              </a:extLst>
            </p:cNvPr>
            <p:cNvSpPr/>
            <p:nvPr/>
          </p:nvSpPr>
          <p:spPr>
            <a:xfrm>
              <a:off x="6361279" y="1042516"/>
              <a:ext cx="198461" cy="76681"/>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0" name="Google Shape;6779;p88">
              <a:extLst>
                <a:ext uri="{FF2B5EF4-FFF2-40B4-BE49-F238E27FC236}">
                  <a16:creationId xmlns:a16="http://schemas.microsoft.com/office/drawing/2014/main" id="{735B8247-A7C5-4853-8348-473E9AC4DE93}"/>
                </a:ext>
              </a:extLst>
            </p:cNvPr>
            <p:cNvSpPr/>
            <p:nvPr/>
          </p:nvSpPr>
          <p:spPr>
            <a:xfrm>
              <a:off x="6340614" y="1065614"/>
              <a:ext cx="237359" cy="159480"/>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1" name="Google Shape;6780;p88">
              <a:extLst>
                <a:ext uri="{FF2B5EF4-FFF2-40B4-BE49-F238E27FC236}">
                  <a16:creationId xmlns:a16="http://schemas.microsoft.com/office/drawing/2014/main" id="{B8FFEE4B-076D-4A5E-8DC6-F9591FC40C1F}"/>
                </a:ext>
              </a:extLst>
            </p:cNvPr>
            <p:cNvSpPr/>
            <p:nvPr/>
          </p:nvSpPr>
          <p:spPr>
            <a:xfrm>
              <a:off x="6127586" y="988923"/>
              <a:ext cx="292141" cy="290943"/>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2" name="Google Shape;6781;p88">
              <a:extLst>
                <a:ext uri="{FF2B5EF4-FFF2-40B4-BE49-F238E27FC236}">
                  <a16:creationId xmlns:a16="http://schemas.microsoft.com/office/drawing/2014/main" id="{5E3B6207-440E-49F4-A08D-39F268626CD6}"/>
                </a:ext>
              </a:extLst>
            </p:cNvPr>
            <p:cNvSpPr/>
            <p:nvPr/>
          </p:nvSpPr>
          <p:spPr>
            <a:xfrm>
              <a:off x="6127586" y="908611"/>
              <a:ext cx="292141"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3" name="Google Shape;6782;p88">
              <a:extLst>
                <a:ext uri="{FF2B5EF4-FFF2-40B4-BE49-F238E27FC236}">
                  <a16:creationId xmlns:a16="http://schemas.microsoft.com/office/drawing/2014/main" id="{D2DDEF18-7914-44A2-8F1D-87A75B998E64}"/>
                </a:ext>
              </a:extLst>
            </p:cNvPr>
            <p:cNvSpPr/>
            <p:nvPr/>
          </p:nvSpPr>
          <p:spPr>
            <a:xfrm>
              <a:off x="6127586" y="1305406"/>
              <a:ext cx="292141"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64" name="Google Shape;6827;p88">
            <a:extLst>
              <a:ext uri="{FF2B5EF4-FFF2-40B4-BE49-F238E27FC236}">
                <a16:creationId xmlns:a16="http://schemas.microsoft.com/office/drawing/2014/main" id="{E9730B44-8C10-4231-A378-98CFF253F7E0}"/>
              </a:ext>
            </a:extLst>
          </p:cNvPr>
          <p:cNvGrpSpPr/>
          <p:nvPr/>
        </p:nvGrpSpPr>
        <p:grpSpPr>
          <a:xfrm>
            <a:off x="6694761" y="916503"/>
            <a:ext cx="455251" cy="449144"/>
            <a:chOff x="6694761" y="916503"/>
            <a:chExt cx="455251" cy="449144"/>
          </a:xfrm>
        </p:grpSpPr>
        <p:sp>
          <p:nvSpPr>
            <p:cNvPr id="65" name="Google Shape;6828;p88">
              <a:extLst>
                <a:ext uri="{FF2B5EF4-FFF2-40B4-BE49-F238E27FC236}">
                  <a16:creationId xmlns:a16="http://schemas.microsoft.com/office/drawing/2014/main" id="{59181445-0AFA-4E2D-922B-A2CF771FFF4B}"/>
                </a:ext>
              </a:extLst>
            </p:cNvPr>
            <p:cNvSpPr/>
            <p:nvPr/>
          </p:nvSpPr>
          <p:spPr>
            <a:xfrm>
              <a:off x="6986866" y="968806"/>
              <a:ext cx="130265" cy="131509"/>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6" name="Google Shape;6829;p88">
              <a:extLst>
                <a:ext uri="{FF2B5EF4-FFF2-40B4-BE49-F238E27FC236}">
                  <a16:creationId xmlns:a16="http://schemas.microsoft.com/office/drawing/2014/main" id="{49128E60-8DA1-4BFC-81F9-EE918D2FD591}"/>
                </a:ext>
              </a:extLst>
            </p:cNvPr>
            <p:cNvSpPr/>
            <p:nvPr/>
          </p:nvSpPr>
          <p:spPr>
            <a:xfrm>
              <a:off x="6803090" y="1234138"/>
              <a:ext cx="131472" cy="131509"/>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7" name="Google Shape;6830;p88">
              <a:extLst>
                <a:ext uri="{FF2B5EF4-FFF2-40B4-BE49-F238E27FC236}">
                  <a16:creationId xmlns:a16="http://schemas.microsoft.com/office/drawing/2014/main" id="{53BAE1A4-303D-4AC7-B0F8-E3D8D9276578}"/>
                </a:ext>
              </a:extLst>
            </p:cNvPr>
            <p:cNvSpPr/>
            <p:nvPr/>
          </p:nvSpPr>
          <p:spPr>
            <a:xfrm>
              <a:off x="6694761" y="916503"/>
              <a:ext cx="318915" cy="237359"/>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8" name="Google Shape;6831;p88">
              <a:extLst>
                <a:ext uri="{FF2B5EF4-FFF2-40B4-BE49-F238E27FC236}">
                  <a16:creationId xmlns:a16="http://schemas.microsoft.com/office/drawing/2014/main" id="{D872B3F4-61C3-4CA9-933D-4C1C52C5D6F8}"/>
                </a:ext>
              </a:extLst>
            </p:cNvPr>
            <p:cNvSpPr/>
            <p:nvPr/>
          </p:nvSpPr>
          <p:spPr>
            <a:xfrm>
              <a:off x="6775073" y="995580"/>
              <a:ext cx="161912" cy="8077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69" name="Google Shape;6832;p88">
              <a:extLst>
                <a:ext uri="{FF2B5EF4-FFF2-40B4-BE49-F238E27FC236}">
                  <a16:creationId xmlns:a16="http://schemas.microsoft.com/office/drawing/2014/main" id="{B453F87D-764B-4416-A092-A49AB17229C7}"/>
                </a:ext>
              </a:extLst>
            </p:cNvPr>
            <p:cNvSpPr/>
            <p:nvPr/>
          </p:nvSpPr>
          <p:spPr>
            <a:xfrm>
              <a:off x="6775073" y="1091738"/>
              <a:ext cx="161912" cy="114464"/>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0" name="Google Shape;6833;p88">
              <a:extLst>
                <a:ext uri="{FF2B5EF4-FFF2-40B4-BE49-F238E27FC236}">
                  <a16:creationId xmlns:a16="http://schemas.microsoft.com/office/drawing/2014/main" id="{5E4F1CA6-46AC-4C4F-AF49-A6897980A053}"/>
                </a:ext>
              </a:extLst>
            </p:cNvPr>
            <p:cNvSpPr/>
            <p:nvPr/>
          </p:nvSpPr>
          <p:spPr>
            <a:xfrm>
              <a:off x="6988100" y="1153826"/>
              <a:ext cx="161912" cy="80741"/>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1" name="Google Shape;6834;p88">
              <a:extLst>
                <a:ext uri="{FF2B5EF4-FFF2-40B4-BE49-F238E27FC236}">
                  <a16:creationId xmlns:a16="http://schemas.microsoft.com/office/drawing/2014/main" id="{3CD2CBF9-374C-45B3-B0E7-2977C40185CC}"/>
                </a:ext>
              </a:extLst>
            </p:cNvPr>
            <p:cNvSpPr/>
            <p:nvPr/>
          </p:nvSpPr>
          <p:spPr>
            <a:xfrm>
              <a:off x="6986866" y="1249984"/>
              <a:ext cx="158282" cy="115662"/>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72" name="Google Shape;6873;p88">
            <a:extLst>
              <a:ext uri="{FF2B5EF4-FFF2-40B4-BE49-F238E27FC236}">
                <a16:creationId xmlns:a16="http://schemas.microsoft.com/office/drawing/2014/main" id="{17DAAFC4-8618-49A6-8047-55808391BCB5}"/>
              </a:ext>
            </a:extLst>
          </p:cNvPr>
          <p:cNvGrpSpPr/>
          <p:nvPr/>
        </p:nvGrpSpPr>
        <p:grpSpPr>
          <a:xfrm>
            <a:off x="4395136" y="917033"/>
            <a:ext cx="435748" cy="450378"/>
            <a:chOff x="4395136" y="917033"/>
            <a:chExt cx="435748" cy="450378"/>
          </a:xfrm>
        </p:grpSpPr>
        <p:sp>
          <p:nvSpPr>
            <p:cNvPr id="73" name="Google Shape;6874;p88">
              <a:extLst>
                <a:ext uri="{FF2B5EF4-FFF2-40B4-BE49-F238E27FC236}">
                  <a16:creationId xmlns:a16="http://schemas.microsoft.com/office/drawing/2014/main" id="{753291CD-D5F4-4303-9692-1D0FB5D1972B}"/>
                </a:ext>
              </a:extLst>
            </p:cNvPr>
            <p:cNvSpPr/>
            <p:nvPr/>
          </p:nvSpPr>
          <p:spPr>
            <a:xfrm>
              <a:off x="4565553" y="917033"/>
              <a:ext cx="265331" cy="264636"/>
            </a:xfrm>
            <a:custGeom>
              <a:avLst/>
              <a:gdLst>
                <a:gd name="f0" fmla="val w"/>
                <a:gd name="f1" fmla="val h"/>
                <a:gd name="f2" fmla="val 0"/>
                <a:gd name="f3" fmla="val 6867"/>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6868"/>
                <a:gd name="f67" fmla="val 1513"/>
                <a:gd name="f68" fmla="*/ f0 1 6867"/>
                <a:gd name="f69" fmla="*/ f1 1 6850"/>
                <a:gd name="f70" fmla="+- f4 0 f2"/>
                <a:gd name="f71" fmla="+- f3 0 f2"/>
                <a:gd name="f72" fmla="*/ f71 1 6867"/>
                <a:gd name="f73" fmla="*/ f70 1 685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66" y="f31"/>
                    <a:pt x="f66" y="f42"/>
                  </a:cubicBezTo>
                  <a:cubicBezTo>
                    <a:pt x="f66" y="f67"/>
                    <a:pt x="f65"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4" name="Google Shape;6875;p88">
              <a:extLst>
                <a:ext uri="{FF2B5EF4-FFF2-40B4-BE49-F238E27FC236}">
                  <a16:creationId xmlns:a16="http://schemas.microsoft.com/office/drawing/2014/main" id="{35FC3305-2181-4884-93F6-E5965E9F1621}"/>
                </a:ext>
              </a:extLst>
            </p:cNvPr>
            <p:cNvSpPr/>
            <p:nvPr/>
          </p:nvSpPr>
          <p:spPr>
            <a:xfrm>
              <a:off x="4673827" y="997354"/>
              <a:ext cx="51188" cy="104735"/>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5" name="Google Shape;6876;p88">
              <a:extLst>
                <a:ext uri="{FF2B5EF4-FFF2-40B4-BE49-F238E27FC236}">
                  <a16:creationId xmlns:a16="http://schemas.microsoft.com/office/drawing/2014/main" id="{42FC1A10-D839-43E8-A84E-79C27E1F94C1}"/>
                </a:ext>
              </a:extLst>
            </p:cNvPr>
            <p:cNvSpPr/>
            <p:nvPr/>
          </p:nvSpPr>
          <p:spPr>
            <a:xfrm>
              <a:off x="4446251" y="1127583"/>
              <a:ext cx="107131" cy="107167"/>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6" name="Google Shape;6877;p88">
              <a:extLst>
                <a:ext uri="{FF2B5EF4-FFF2-40B4-BE49-F238E27FC236}">
                  <a16:creationId xmlns:a16="http://schemas.microsoft.com/office/drawing/2014/main" id="{3EE6311B-ECD5-48C6-BE7B-68B302AB39ED}"/>
                </a:ext>
              </a:extLst>
            </p:cNvPr>
            <p:cNvSpPr/>
            <p:nvPr/>
          </p:nvSpPr>
          <p:spPr>
            <a:xfrm>
              <a:off x="4395136" y="1260244"/>
              <a:ext cx="211820" cy="107167"/>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77" name="Google Shape;6884;p88">
            <a:extLst>
              <a:ext uri="{FF2B5EF4-FFF2-40B4-BE49-F238E27FC236}">
                <a16:creationId xmlns:a16="http://schemas.microsoft.com/office/drawing/2014/main" id="{31DFB511-7934-456D-A388-C651D525DD19}"/>
              </a:ext>
            </a:extLst>
          </p:cNvPr>
          <p:cNvGrpSpPr/>
          <p:nvPr/>
        </p:nvGrpSpPr>
        <p:grpSpPr>
          <a:xfrm>
            <a:off x="7494907" y="916503"/>
            <a:ext cx="428468" cy="450990"/>
            <a:chOff x="7494907" y="916503"/>
            <a:chExt cx="428468" cy="450990"/>
          </a:xfrm>
        </p:grpSpPr>
        <p:sp>
          <p:nvSpPr>
            <p:cNvPr id="78" name="Google Shape;6885;p88">
              <a:extLst>
                <a:ext uri="{FF2B5EF4-FFF2-40B4-BE49-F238E27FC236}">
                  <a16:creationId xmlns:a16="http://schemas.microsoft.com/office/drawing/2014/main" id="{E5DB994B-8D51-4643-A080-22933BCB07C0}"/>
                </a:ext>
              </a:extLst>
            </p:cNvPr>
            <p:cNvSpPr/>
            <p:nvPr/>
          </p:nvSpPr>
          <p:spPr>
            <a:xfrm>
              <a:off x="7813785" y="1246967"/>
              <a:ext cx="51142"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79" name="Google Shape;6886;p88">
              <a:extLst>
                <a:ext uri="{FF2B5EF4-FFF2-40B4-BE49-F238E27FC236}">
                  <a16:creationId xmlns:a16="http://schemas.microsoft.com/office/drawing/2014/main" id="{CB05ABD3-2D18-4FFD-9735-BC69461E0C7D}"/>
                </a:ext>
              </a:extLst>
            </p:cNvPr>
            <p:cNvSpPr/>
            <p:nvPr/>
          </p:nvSpPr>
          <p:spPr>
            <a:xfrm>
              <a:off x="7679917" y="917124"/>
              <a:ext cx="26810" cy="159471"/>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0" name="Google Shape;6887;p88">
              <a:extLst>
                <a:ext uri="{FF2B5EF4-FFF2-40B4-BE49-F238E27FC236}">
                  <a16:creationId xmlns:a16="http://schemas.microsoft.com/office/drawing/2014/main" id="{0D30B705-D3E6-4661-9EEF-323FFED4A07B}"/>
                </a:ext>
              </a:extLst>
            </p:cNvPr>
            <p:cNvSpPr/>
            <p:nvPr/>
          </p:nvSpPr>
          <p:spPr>
            <a:xfrm>
              <a:off x="7653153" y="1103141"/>
              <a:ext cx="79123" cy="79351"/>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1" name="Google Shape;6888;p88">
              <a:extLst>
                <a:ext uri="{FF2B5EF4-FFF2-40B4-BE49-F238E27FC236}">
                  <a16:creationId xmlns:a16="http://schemas.microsoft.com/office/drawing/2014/main" id="{E61983F8-0588-4FAC-B658-844B1136A12C}"/>
                </a:ext>
              </a:extLst>
            </p:cNvPr>
            <p:cNvSpPr/>
            <p:nvPr/>
          </p:nvSpPr>
          <p:spPr>
            <a:xfrm>
              <a:off x="7576462" y="1190987"/>
              <a:ext cx="247098" cy="176506"/>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2" name="Google Shape;6889;p88">
              <a:extLst>
                <a:ext uri="{FF2B5EF4-FFF2-40B4-BE49-F238E27FC236}">
                  <a16:creationId xmlns:a16="http://schemas.microsoft.com/office/drawing/2014/main" id="{5310EEF4-C05E-465E-BFB4-45DAF4687DAA}"/>
                </a:ext>
              </a:extLst>
            </p:cNvPr>
            <p:cNvSpPr/>
            <p:nvPr/>
          </p:nvSpPr>
          <p:spPr>
            <a:xfrm>
              <a:off x="7705456" y="1048588"/>
              <a:ext cx="197217" cy="214216"/>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3" name="Google Shape;6890;p88">
              <a:extLst>
                <a:ext uri="{FF2B5EF4-FFF2-40B4-BE49-F238E27FC236}">
                  <a16:creationId xmlns:a16="http://schemas.microsoft.com/office/drawing/2014/main" id="{EAE5C891-9362-4ED6-B562-B759B71FD85B}"/>
                </a:ext>
              </a:extLst>
            </p:cNvPr>
            <p:cNvSpPr/>
            <p:nvPr/>
          </p:nvSpPr>
          <p:spPr>
            <a:xfrm>
              <a:off x="7734662" y="916503"/>
              <a:ext cx="188713" cy="129689"/>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4" name="Google Shape;6891;p88">
              <a:extLst>
                <a:ext uri="{FF2B5EF4-FFF2-40B4-BE49-F238E27FC236}">
                  <a16:creationId xmlns:a16="http://schemas.microsoft.com/office/drawing/2014/main" id="{0A5392F7-001C-4B2B-B661-E1D3B7092B3F}"/>
                </a:ext>
              </a:extLst>
            </p:cNvPr>
            <p:cNvSpPr/>
            <p:nvPr/>
          </p:nvSpPr>
          <p:spPr>
            <a:xfrm>
              <a:off x="7494907" y="945132"/>
              <a:ext cx="158236" cy="306744"/>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85" name="Google Shape;6922;p88">
            <a:extLst>
              <a:ext uri="{FF2B5EF4-FFF2-40B4-BE49-F238E27FC236}">
                <a16:creationId xmlns:a16="http://schemas.microsoft.com/office/drawing/2014/main" id="{831072B0-ABD9-4ADC-BC45-E60F88E38A5F}"/>
              </a:ext>
            </a:extLst>
          </p:cNvPr>
          <p:cNvGrpSpPr/>
          <p:nvPr/>
        </p:nvGrpSpPr>
        <p:grpSpPr>
          <a:xfrm>
            <a:off x="4970650" y="917033"/>
            <a:ext cx="423559" cy="450387"/>
            <a:chOff x="4970650" y="917033"/>
            <a:chExt cx="423559" cy="450387"/>
          </a:xfrm>
        </p:grpSpPr>
        <p:sp>
          <p:nvSpPr>
            <p:cNvPr id="86" name="Google Shape;6923;p88">
              <a:extLst>
                <a:ext uri="{FF2B5EF4-FFF2-40B4-BE49-F238E27FC236}">
                  <a16:creationId xmlns:a16="http://schemas.microsoft.com/office/drawing/2014/main" id="{EBE1ACE4-B193-4642-A445-A2CCDBD80593}"/>
                </a:ext>
              </a:extLst>
            </p:cNvPr>
            <p:cNvSpPr/>
            <p:nvPr/>
          </p:nvSpPr>
          <p:spPr>
            <a:xfrm>
              <a:off x="5050962" y="1206706"/>
              <a:ext cx="130265"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7" name="Google Shape;6924;p88">
              <a:extLst>
                <a:ext uri="{FF2B5EF4-FFF2-40B4-BE49-F238E27FC236}">
                  <a16:creationId xmlns:a16="http://schemas.microsoft.com/office/drawing/2014/main" id="{BB370832-D208-43AA-A606-0312F3C4A54A}"/>
                </a:ext>
              </a:extLst>
            </p:cNvPr>
            <p:cNvSpPr/>
            <p:nvPr/>
          </p:nvSpPr>
          <p:spPr>
            <a:xfrm>
              <a:off x="5154427" y="1143420"/>
              <a:ext cx="107131" cy="116869"/>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8" name="Google Shape;6925;p88">
              <a:extLst>
                <a:ext uri="{FF2B5EF4-FFF2-40B4-BE49-F238E27FC236}">
                  <a16:creationId xmlns:a16="http://schemas.microsoft.com/office/drawing/2014/main" id="{D20C775D-45B0-4802-8511-29D5A67B4D92}"/>
                </a:ext>
              </a:extLst>
            </p:cNvPr>
            <p:cNvSpPr/>
            <p:nvPr/>
          </p:nvSpPr>
          <p:spPr>
            <a:xfrm>
              <a:off x="4974281" y="996156"/>
              <a:ext cx="194785" cy="264133"/>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89" name="Google Shape;6926;p88">
              <a:extLst>
                <a:ext uri="{FF2B5EF4-FFF2-40B4-BE49-F238E27FC236}">
                  <a16:creationId xmlns:a16="http://schemas.microsoft.com/office/drawing/2014/main" id="{41BC6B40-C71C-4B22-8C21-FB0672AC82B0}"/>
                </a:ext>
              </a:extLst>
            </p:cNvPr>
            <p:cNvSpPr/>
            <p:nvPr/>
          </p:nvSpPr>
          <p:spPr>
            <a:xfrm>
              <a:off x="5091141" y="1127583"/>
              <a:ext cx="52349"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0" name="Google Shape;6927;p88">
              <a:extLst>
                <a:ext uri="{FF2B5EF4-FFF2-40B4-BE49-F238E27FC236}">
                  <a16:creationId xmlns:a16="http://schemas.microsoft.com/office/drawing/2014/main" id="{85D1529A-8E41-49F0-A8B3-4F96EC54FA9A}"/>
                </a:ext>
              </a:extLst>
            </p:cNvPr>
            <p:cNvSpPr/>
            <p:nvPr/>
          </p:nvSpPr>
          <p:spPr>
            <a:xfrm>
              <a:off x="5182389" y="917691"/>
              <a:ext cx="211820" cy="209927"/>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1" name="Google Shape;6928;p88">
              <a:extLst>
                <a:ext uri="{FF2B5EF4-FFF2-40B4-BE49-F238E27FC236}">
                  <a16:creationId xmlns:a16="http://schemas.microsoft.com/office/drawing/2014/main" id="{C32212A5-0E4F-49B3-983E-2A290F32AB92}"/>
                </a:ext>
              </a:extLst>
            </p:cNvPr>
            <p:cNvSpPr/>
            <p:nvPr/>
          </p:nvSpPr>
          <p:spPr>
            <a:xfrm>
              <a:off x="4970650" y="1285829"/>
              <a:ext cx="290907" cy="8159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2" name="Google Shape;6929;p88">
              <a:extLst>
                <a:ext uri="{FF2B5EF4-FFF2-40B4-BE49-F238E27FC236}">
                  <a16:creationId xmlns:a16="http://schemas.microsoft.com/office/drawing/2014/main" id="{7147395E-E01C-42ED-BD6C-C194EA4C3E21}"/>
                </a:ext>
              </a:extLst>
            </p:cNvPr>
            <p:cNvSpPr/>
            <p:nvPr/>
          </p:nvSpPr>
          <p:spPr>
            <a:xfrm>
              <a:off x="4971848" y="917033"/>
              <a:ext cx="237359"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93" name="Google Shape;6981;p88">
            <a:extLst>
              <a:ext uri="{FF2B5EF4-FFF2-40B4-BE49-F238E27FC236}">
                <a16:creationId xmlns:a16="http://schemas.microsoft.com/office/drawing/2014/main" id="{9613C391-B957-47EA-8112-2251B4FB8F88}"/>
              </a:ext>
            </a:extLst>
          </p:cNvPr>
          <p:cNvGrpSpPr/>
          <p:nvPr/>
        </p:nvGrpSpPr>
        <p:grpSpPr>
          <a:xfrm>
            <a:off x="5515203" y="916713"/>
            <a:ext cx="456450" cy="451036"/>
            <a:chOff x="5515203" y="916713"/>
            <a:chExt cx="456450" cy="451036"/>
          </a:xfrm>
        </p:grpSpPr>
        <p:sp>
          <p:nvSpPr>
            <p:cNvPr id="94" name="Google Shape;6982;p88">
              <a:extLst>
                <a:ext uri="{FF2B5EF4-FFF2-40B4-BE49-F238E27FC236}">
                  <a16:creationId xmlns:a16="http://schemas.microsoft.com/office/drawing/2014/main" id="{D391F686-2ACA-4AC7-A0E2-3B079C48ABD9}"/>
                </a:ext>
              </a:extLst>
            </p:cNvPr>
            <p:cNvSpPr/>
            <p:nvPr/>
          </p:nvSpPr>
          <p:spPr>
            <a:xfrm>
              <a:off x="5722123" y="916713"/>
              <a:ext cx="249530" cy="249530"/>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5" name="Google Shape;6983;p88">
              <a:extLst>
                <a:ext uri="{FF2B5EF4-FFF2-40B4-BE49-F238E27FC236}">
                  <a16:creationId xmlns:a16="http://schemas.microsoft.com/office/drawing/2014/main" id="{BDC71402-1618-4E9F-93C0-723CF8E8E48C}"/>
                </a:ext>
              </a:extLst>
            </p:cNvPr>
            <p:cNvSpPr/>
            <p:nvPr/>
          </p:nvSpPr>
          <p:spPr>
            <a:xfrm>
              <a:off x="5561444" y="1011134"/>
              <a:ext cx="118103" cy="11373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6" name="Google Shape;6984;p88">
              <a:extLst>
                <a:ext uri="{FF2B5EF4-FFF2-40B4-BE49-F238E27FC236}">
                  <a16:creationId xmlns:a16="http://schemas.microsoft.com/office/drawing/2014/main" id="{33EC5F5A-C8DD-4267-BD23-AC10C7CCF4FA}"/>
                </a:ext>
              </a:extLst>
            </p:cNvPr>
            <p:cNvSpPr/>
            <p:nvPr/>
          </p:nvSpPr>
          <p:spPr>
            <a:xfrm>
              <a:off x="5759823" y="1210674"/>
              <a:ext cx="119338" cy="115004"/>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97" name="Google Shape;6985;p88">
              <a:extLst>
                <a:ext uri="{FF2B5EF4-FFF2-40B4-BE49-F238E27FC236}">
                  <a16:creationId xmlns:a16="http://schemas.microsoft.com/office/drawing/2014/main" id="{DAEC147E-88C2-4791-A8C8-9B2B44D344F0}"/>
                </a:ext>
              </a:extLst>
            </p:cNvPr>
            <p:cNvSpPr/>
            <p:nvPr/>
          </p:nvSpPr>
          <p:spPr>
            <a:xfrm>
              <a:off x="5515203" y="1053013"/>
              <a:ext cx="320113" cy="314736"/>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98" name="Google Shape;7015;p88">
            <a:extLst>
              <a:ext uri="{FF2B5EF4-FFF2-40B4-BE49-F238E27FC236}">
                <a16:creationId xmlns:a16="http://schemas.microsoft.com/office/drawing/2014/main" id="{2CAAAC08-2621-43B2-A5F4-85BC33CBBC88}"/>
              </a:ext>
            </a:extLst>
          </p:cNvPr>
          <p:cNvGrpSpPr/>
          <p:nvPr/>
        </p:nvGrpSpPr>
        <p:grpSpPr>
          <a:xfrm>
            <a:off x="8170493" y="1679679"/>
            <a:ext cx="498567" cy="496336"/>
            <a:chOff x="8170493" y="1679679"/>
            <a:chExt cx="498567" cy="496336"/>
          </a:xfrm>
        </p:grpSpPr>
        <p:sp>
          <p:nvSpPr>
            <p:cNvPr id="99" name="Google Shape;7016;p88">
              <a:extLst>
                <a:ext uri="{FF2B5EF4-FFF2-40B4-BE49-F238E27FC236}">
                  <a16:creationId xmlns:a16="http://schemas.microsoft.com/office/drawing/2014/main" id="{DA5F3AD0-2A50-4193-9615-C50313C12474}"/>
                </a:ext>
              </a:extLst>
            </p:cNvPr>
            <p:cNvSpPr/>
            <p:nvPr/>
          </p:nvSpPr>
          <p:spPr>
            <a:xfrm>
              <a:off x="8377440" y="1855738"/>
              <a:ext cx="291620" cy="320277"/>
            </a:xfrm>
            <a:custGeom>
              <a:avLst/>
              <a:gdLst>
                <a:gd name="f0" fmla="val w"/>
                <a:gd name="f1" fmla="val h"/>
                <a:gd name="f2" fmla="val 0"/>
                <a:gd name="f3" fmla="val 6837"/>
                <a:gd name="f4" fmla="val 7508"/>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2401"/>
                <a:gd name="f56" fmla="val 2477"/>
                <a:gd name="f57" fmla="val 2547"/>
                <a:gd name="f58" fmla="val 7478"/>
                <a:gd name="f59" fmla="val 7404"/>
                <a:gd name="f60" fmla="val 3844"/>
                <a:gd name="f61" fmla="val 5073"/>
                <a:gd name="f62" fmla="val 6018"/>
                <a:gd name="f63" fmla="val 6805"/>
                <a:gd name="f64" fmla="val 6049"/>
                <a:gd name="f65" fmla="val 5104"/>
                <a:gd name="f66" fmla="*/ f0 1 6837"/>
                <a:gd name="f67" fmla="*/ f1 1 7508"/>
                <a:gd name="f68" fmla="+- f4 0 f2"/>
                <a:gd name="f69" fmla="+- f3 0 f2"/>
                <a:gd name="f70" fmla="*/ f69 1 6837"/>
                <a:gd name="f71" fmla="*/ f68 1 750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4"/>
                    <a:pt x="f55" y="f4"/>
                  </a:cubicBezTo>
                  <a:cubicBezTo>
                    <a:pt x="f56" y="f4"/>
                    <a:pt x="f57" y="f58"/>
                    <a:pt x="f37" y="f59"/>
                  </a:cubicBezTo>
                  <a:lnTo>
                    <a:pt x="f60" y="f46"/>
                  </a:lnTo>
                  <a:lnTo>
                    <a:pt x="f61" y="f46"/>
                  </a:lnTo>
                  <a:cubicBezTo>
                    <a:pt x="f62" y="f46"/>
                    <a:pt x="f63" y="f10"/>
                    <a:pt x="f63" y="f45"/>
                  </a:cubicBezTo>
                  <a:lnTo>
                    <a:pt x="f63" y="f42"/>
                  </a:lnTo>
                  <a:cubicBezTo>
                    <a:pt x="f3" y="f44"/>
                    <a:pt x="f64" y="f2"/>
                    <a:pt x="f6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0" name="Google Shape;7017;p88">
              <a:extLst>
                <a:ext uri="{FF2B5EF4-FFF2-40B4-BE49-F238E27FC236}">
                  <a16:creationId xmlns:a16="http://schemas.microsoft.com/office/drawing/2014/main" id="{3D19D499-F353-4A82-932C-AB241F86D72A}"/>
                </a:ext>
              </a:extLst>
            </p:cNvPr>
            <p:cNvSpPr/>
            <p:nvPr/>
          </p:nvSpPr>
          <p:spPr>
            <a:xfrm>
              <a:off x="8170493" y="1679679"/>
              <a:ext cx="321210" cy="349876"/>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sp>
        <p:nvSpPr>
          <p:cNvPr id="101" name="Google Shape;6799;p88">
            <a:extLst>
              <a:ext uri="{FF2B5EF4-FFF2-40B4-BE49-F238E27FC236}">
                <a16:creationId xmlns:a16="http://schemas.microsoft.com/office/drawing/2014/main" id="{3ABF3155-59C3-4EBA-AD73-09AA51B02CB9}"/>
              </a:ext>
            </a:extLst>
          </p:cNvPr>
          <p:cNvSpPr/>
          <p:nvPr/>
        </p:nvSpPr>
        <p:spPr>
          <a:xfrm>
            <a:off x="4346618" y="1707980"/>
            <a:ext cx="445175" cy="446364"/>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nvGrpSpPr>
          <p:cNvPr id="102" name="Google Shape;6862;p88">
            <a:extLst>
              <a:ext uri="{FF2B5EF4-FFF2-40B4-BE49-F238E27FC236}">
                <a16:creationId xmlns:a16="http://schemas.microsoft.com/office/drawing/2014/main" id="{FC9C8CB6-157E-415B-8780-4B895AFBB53A}"/>
              </a:ext>
            </a:extLst>
          </p:cNvPr>
          <p:cNvGrpSpPr/>
          <p:nvPr/>
        </p:nvGrpSpPr>
        <p:grpSpPr>
          <a:xfrm>
            <a:off x="4907648" y="1706471"/>
            <a:ext cx="460793" cy="449171"/>
            <a:chOff x="4907648" y="1706471"/>
            <a:chExt cx="460793" cy="449171"/>
          </a:xfrm>
        </p:grpSpPr>
        <p:sp>
          <p:nvSpPr>
            <p:cNvPr id="103" name="Google Shape;6863;p88">
              <a:extLst>
                <a:ext uri="{FF2B5EF4-FFF2-40B4-BE49-F238E27FC236}">
                  <a16:creationId xmlns:a16="http://schemas.microsoft.com/office/drawing/2014/main" id="{6813949B-2234-4191-A466-D7955A9941B8}"/>
                </a:ext>
              </a:extLst>
            </p:cNvPr>
            <p:cNvSpPr/>
            <p:nvPr/>
          </p:nvSpPr>
          <p:spPr>
            <a:xfrm>
              <a:off x="4907648" y="1708794"/>
              <a:ext cx="460793" cy="446848"/>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4" name="Google Shape;6864;p88">
              <a:extLst>
                <a:ext uri="{FF2B5EF4-FFF2-40B4-BE49-F238E27FC236}">
                  <a16:creationId xmlns:a16="http://schemas.microsoft.com/office/drawing/2014/main" id="{788E3C4A-7A48-45EC-BB94-D68B4E2B0C8C}"/>
                </a:ext>
              </a:extLst>
            </p:cNvPr>
            <p:cNvSpPr/>
            <p:nvPr/>
          </p:nvSpPr>
          <p:spPr>
            <a:xfrm>
              <a:off x="4908874" y="1940055"/>
              <a:ext cx="220187" cy="214755"/>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5" name="Google Shape;6865;p88">
              <a:extLst>
                <a:ext uri="{FF2B5EF4-FFF2-40B4-BE49-F238E27FC236}">
                  <a16:creationId xmlns:a16="http://schemas.microsoft.com/office/drawing/2014/main" id="{5B761B24-828F-44A8-A9B1-96C6AF0C4CA6}"/>
                </a:ext>
              </a:extLst>
            </p:cNvPr>
            <p:cNvSpPr/>
            <p:nvPr/>
          </p:nvSpPr>
          <p:spPr>
            <a:xfrm>
              <a:off x="5166332" y="1706471"/>
              <a:ext cx="197309" cy="195096"/>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06" name="Google Shape;6913;p88">
            <a:extLst>
              <a:ext uri="{FF2B5EF4-FFF2-40B4-BE49-F238E27FC236}">
                <a16:creationId xmlns:a16="http://schemas.microsoft.com/office/drawing/2014/main" id="{7683049C-BFC0-45A1-81E0-0EB69B012645}"/>
              </a:ext>
            </a:extLst>
          </p:cNvPr>
          <p:cNvGrpSpPr/>
          <p:nvPr/>
        </p:nvGrpSpPr>
        <p:grpSpPr>
          <a:xfrm>
            <a:off x="5475290" y="1706672"/>
            <a:ext cx="449985" cy="448769"/>
            <a:chOff x="5475290" y="1706672"/>
            <a:chExt cx="449985" cy="448769"/>
          </a:xfrm>
        </p:grpSpPr>
        <p:sp>
          <p:nvSpPr>
            <p:cNvPr id="107" name="Google Shape;6914;p88">
              <a:extLst>
                <a:ext uri="{FF2B5EF4-FFF2-40B4-BE49-F238E27FC236}">
                  <a16:creationId xmlns:a16="http://schemas.microsoft.com/office/drawing/2014/main" id="{4E27E391-46DC-4B1D-BA8B-3A286B29457E}"/>
                </a:ext>
              </a:extLst>
            </p:cNvPr>
            <p:cNvSpPr/>
            <p:nvPr/>
          </p:nvSpPr>
          <p:spPr>
            <a:xfrm>
              <a:off x="5475290" y="1706672"/>
              <a:ext cx="449985" cy="448769"/>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08" name="Google Shape;6915;p88">
              <a:extLst>
                <a:ext uri="{FF2B5EF4-FFF2-40B4-BE49-F238E27FC236}">
                  <a16:creationId xmlns:a16="http://schemas.microsoft.com/office/drawing/2014/main" id="{BA6645AA-1356-4C90-ADB2-B6A0D86A5E53}"/>
                </a:ext>
              </a:extLst>
            </p:cNvPr>
            <p:cNvSpPr/>
            <p:nvPr/>
          </p:nvSpPr>
          <p:spPr>
            <a:xfrm>
              <a:off x="5475290" y="1841089"/>
              <a:ext cx="328479" cy="313163"/>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09" name="Google Shape;6947;p88">
            <a:extLst>
              <a:ext uri="{FF2B5EF4-FFF2-40B4-BE49-F238E27FC236}">
                <a16:creationId xmlns:a16="http://schemas.microsoft.com/office/drawing/2014/main" id="{A2932CD0-CF7C-45C8-9EAB-3C470EBF7617}"/>
              </a:ext>
            </a:extLst>
          </p:cNvPr>
          <p:cNvGrpSpPr/>
          <p:nvPr/>
        </p:nvGrpSpPr>
        <p:grpSpPr>
          <a:xfrm>
            <a:off x="3147977" y="1725856"/>
            <a:ext cx="446355" cy="447581"/>
            <a:chOff x="3147977" y="1725856"/>
            <a:chExt cx="446355" cy="447581"/>
          </a:xfrm>
        </p:grpSpPr>
        <p:sp>
          <p:nvSpPr>
            <p:cNvPr id="110" name="Google Shape;6948;p88">
              <a:extLst>
                <a:ext uri="{FF2B5EF4-FFF2-40B4-BE49-F238E27FC236}">
                  <a16:creationId xmlns:a16="http://schemas.microsoft.com/office/drawing/2014/main" id="{D78357EA-3C9D-4239-BF81-DFB3EF722A8F}"/>
                </a:ext>
              </a:extLst>
            </p:cNvPr>
            <p:cNvSpPr/>
            <p:nvPr/>
          </p:nvSpPr>
          <p:spPr>
            <a:xfrm>
              <a:off x="3147977" y="1725856"/>
              <a:ext cx="105887" cy="446364"/>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1" name="Google Shape;6949;p88">
              <a:extLst>
                <a:ext uri="{FF2B5EF4-FFF2-40B4-BE49-F238E27FC236}">
                  <a16:creationId xmlns:a16="http://schemas.microsoft.com/office/drawing/2014/main" id="{7EA465E9-861A-4567-9FB3-D9516EC5A090}"/>
                </a:ext>
              </a:extLst>
            </p:cNvPr>
            <p:cNvSpPr/>
            <p:nvPr/>
          </p:nvSpPr>
          <p:spPr>
            <a:xfrm>
              <a:off x="3464387" y="1897892"/>
              <a:ext cx="129945"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2" name="Google Shape;6950;p88">
              <a:extLst>
                <a:ext uri="{FF2B5EF4-FFF2-40B4-BE49-F238E27FC236}">
                  <a16:creationId xmlns:a16="http://schemas.microsoft.com/office/drawing/2014/main" id="{701C1A43-0108-4265-A6AA-622A304D6387}"/>
                </a:ext>
              </a:extLst>
            </p:cNvPr>
            <p:cNvSpPr/>
            <p:nvPr/>
          </p:nvSpPr>
          <p:spPr>
            <a:xfrm>
              <a:off x="3464387" y="1962841"/>
              <a:ext cx="129945"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3" name="Google Shape;6951;p88">
              <a:extLst>
                <a:ext uri="{FF2B5EF4-FFF2-40B4-BE49-F238E27FC236}">
                  <a16:creationId xmlns:a16="http://schemas.microsoft.com/office/drawing/2014/main" id="{6BC4CF0F-358A-484E-A8A3-6707A4FA4D3F}"/>
                </a:ext>
              </a:extLst>
            </p:cNvPr>
            <p:cNvSpPr/>
            <p:nvPr/>
          </p:nvSpPr>
          <p:spPr>
            <a:xfrm>
              <a:off x="3464387" y="2026612"/>
              <a:ext cx="103482"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4" name="Google Shape;6952;p88">
              <a:extLst>
                <a:ext uri="{FF2B5EF4-FFF2-40B4-BE49-F238E27FC236}">
                  <a16:creationId xmlns:a16="http://schemas.microsoft.com/office/drawing/2014/main" id="{81C6ABDC-C5D5-4508-901C-A5BCE8DBA835}"/>
                </a:ext>
              </a:extLst>
            </p:cNvPr>
            <p:cNvSpPr/>
            <p:nvPr/>
          </p:nvSpPr>
          <p:spPr>
            <a:xfrm>
              <a:off x="3412641" y="1725856"/>
              <a:ext cx="78245" cy="7942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5" name="Google Shape;6953;p88">
              <a:extLst>
                <a:ext uri="{FF2B5EF4-FFF2-40B4-BE49-F238E27FC236}">
                  <a16:creationId xmlns:a16="http://schemas.microsoft.com/office/drawing/2014/main" id="{F8D1044E-13D6-4166-BD81-C21CAA7636F6}"/>
                </a:ext>
              </a:extLst>
            </p:cNvPr>
            <p:cNvSpPr/>
            <p:nvPr/>
          </p:nvSpPr>
          <p:spPr>
            <a:xfrm>
              <a:off x="3514907" y="1725856"/>
              <a:ext cx="52962" cy="8423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6" name="Google Shape;6954;p88">
              <a:extLst>
                <a:ext uri="{FF2B5EF4-FFF2-40B4-BE49-F238E27FC236}">
                  <a16:creationId xmlns:a16="http://schemas.microsoft.com/office/drawing/2014/main" id="{EEA5163F-74C2-475E-AEFD-ABD2E1426B5A}"/>
                </a:ext>
              </a:extLst>
            </p:cNvPr>
            <p:cNvSpPr/>
            <p:nvPr/>
          </p:nvSpPr>
          <p:spPr>
            <a:xfrm>
              <a:off x="3251460" y="1831707"/>
              <a:ext cx="316409" cy="234653"/>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7" name="Google Shape;6955;p88">
              <a:extLst>
                <a:ext uri="{FF2B5EF4-FFF2-40B4-BE49-F238E27FC236}">
                  <a16:creationId xmlns:a16="http://schemas.microsoft.com/office/drawing/2014/main" id="{59FD31D5-E52F-4F47-BC12-C5D9B02027AD}"/>
                </a:ext>
              </a:extLst>
            </p:cNvPr>
            <p:cNvSpPr/>
            <p:nvPr/>
          </p:nvSpPr>
          <p:spPr>
            <a:xfrm>
              <a:off x="3411461" y="1895487"/>
              <a:ext cx="78208" cy="276734"/>
            </a:xfrm>
            <a:custGeom>
              <a:avLst/>
              <a:gdLst>
                <a:gd name="f0" fmla="val w"/>
                <a:gd name="f1" fmla="val h"/>
                <a:gd name="f2" fmla="val 0"/>
                <a:gd name="f3" fmla="val 2048"/>
                <a:gd name="f4" fmla="val 7246"/>
                <a:gd name="f5" fmla="val 1"/>
                <a:gd name="f6" fmla="val 64"/>
                <a:gd name="f7" fmla="val 5514"/>
                <a:gd name="f8" fmla="val 6459"/>
                <a:gd name="f9" fmla="val 756"/>
                <a:gd name="f10" fmla="val 7247"/>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 f4 0 f2"/>
                <a:gd name="f38" fmla="+- f3 0 f2"/>
                <a:gd name="f39" fmla="*/ f38 1 2048"/>
                <a:gd name="f40" fmla="*/ f37 1 7246"/>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2048" h="7246">
                  <a:moveTo>
                    <a:pt x="f2" y="f5"/>
                  </a:moveTo>
                  <a:lnTo>
                    <a:pt x="f2" y="f6"/>
                  </a:lnTo>
                  <a:lnTo>
                    <a:pt x="f2" y="f7"/>
                  </a:lnTo>
                  <a:cubicBezTo>
                    <a:pt x="f2" y="f8"/>
                    <a:pt x="f9" y="f10"/>
                    <a:pt x="f11" y="f10"/>
                  </a:cubicBezTo>
                  <a:lnTo>
                    <a:pt x="f3" y="f10"/>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9" y="f34"/>
                    <a:pt x="f23" y="f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18" name="Google Shape;6956;p88">
              <a:extLst>
                <a:ext uri="{FF2B5EF4-FFF2-40B4-BE49-F238E27FC236}">
                  <a16:creationId xmlns:a16="http://schemas.microsoft.com/office/drawing/2014/main" id="{F4D93879-347E-4813-93FA-01A9AD791228}"/>
                </a:ext>
              </a:extLst>
            </p:cNvPr>
            <p:cNvSpPr/>
            <p:nvPr/>
          </p:nvSpPr>
          <p:spPr>
            <a:xfrm>
              <a:off x="3516133" y="2089157"/>
              <a:ext cx="52962"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19" name="Google Shape;6971;p88">
            <a:extLst>
              <a:ext uri="{FF2B5EF4-FFF2-40B4-BE49-F238E27FC236}">
                <a16:creationId xmlns:a16="http://schemas.microsoft.com/office/drawing/2014/main" id="{63B8B6F7-FE15-4D86-804F-339C4722E830}"/>
              </a:ext>
            </a:extLst>
          </p:cNvPr>
          <p:cNvGrpSpPr/>
          <p:nvPr/>
        </p:nvGrpSpPr>
        <p:grpSpPr>
          <a:xfrm>
            <a:off x="6107615" y="1700299"/>
            <a:ext cx="445175" cy="445139"/>
            <a:chOff x="6107615" y="1700299"/>
            <a:chExt cx="445175" cy="445139"/>
          </a:xfrm>
        </p:grpSpPr>
        <p:sp>
          <p:nvSpPr>
            <p:cNvPr id="120" name="Google Shape;6972;p88">
              <a:extLst>
                <a:ext uri="{FF2B5EF4-FFF2-40B4-BE49-F238E27FC236}">
                  <a16:creationId xmlns:a16="http://schemas.microsoft.com/office/drawing/2014/main" id="{0DE88099-E1D6-4717-9EF1-2B120A4D8FC4}"/>
                </a:ext>
              </a:extLst>
            </p:cNvPr>
            <p:cNvSpPr/>
            <p:nvPr/>
          </p:nvSpPr>
          <p:spPr>
            <a:xfrm>
              <a:off x="6107615" y="1700299"/>
              <a:ext cx="445175" cy="445139"/>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1" name="Google Shape;6973;p88">
              <a:extLst>
                <a:ext uri="{FF2B5EF4-FFF2-40B4-BE49-F238E27FC236}">
                  <a16:creationId xmlns:a16="http://schemas.microsoft.com/office/drawing/2014/main" id="{E6FFA0EF-1490-49E2-8737-A022E2E3F316}"/>
                </a:ext>
              </a:extLst>
            </p:cNvPr>
            <p:cNvSpPr/>
            <p:nvPr/>
          </p:nvSpPr>
          <p:spPr>
            <a:xfrm>
              <a:off x="6211107" y="1804961"/>
              <a:ext cx="239426" cy="235604"/>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22" name="Google Shape;7004;p88">
            <a:extLst>
              <a:ext uri="{FF2B5EF4-FFF2-40B4-BE49-F238E27FC236}">
                <a16:creationId xmlns:a16="http://schemas.microsoft.com/office/drawing/2014/main" id="{F6F8CAA6-41DD-4E5B-B0A9-0A52FBEF7D9B}"/>
              </a:ext>
            </a:extLst>
          </p:cNvPr>
          <p:cNvGrpSpPr/>
          <p:nvPr/>
        </p:nvGrpSpPr>
        <p:grpSpPr>
          <a:xfrm>
            <a:off x="3781601" y="1708035"/>
            <a:ext cx="469224" cy="446043"/>
            <a:chOff x="3781601" y="1708035"/>
            <a:chExt cx="469224" cy="446043"/>
          </a:xfrm>
        </p:grpSpPr>
        <p:sp>
          <p:nvSpPr>
            <p:cNvPr id="123" name="Google Shape;7005;p88">
              <a:extLst>
                <a:ext uri="{FF2B5EF4-FFF2-40B4-BE49-F238E27FC236}">
                  <a16:creationId xmlns:a16="http://schemas.microsoft.com/office/drawing/2014/main" id="{7DF632F0-0975-4AB5-AA43-7359B0AAB06B}"/>
                </a:ext>
              </a:extLst>
            </p:cNvPr>
            <p:cNvSpPr/>
            <p:nvPr/>
          </p:nvSpPr>
          <p:spPr>
            <a:xfrm>
              <a:off x="3924760" y="1708035"/>
              <a:ext cx="326065" cy="327867"/>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4" name="Google Shape;7006;p88">
              <a:extLst>
                <a:ext uri="{FF2B5EF4-FFF2-40B4-BE49-F238E27FC236}">
                  <a16:creationId xmlns:a16="http://schemas.microsoft.com/office/drawing/2014/main" id="{B971CAB3-7DF1-4AB8-9927-984A6979DE48}"/>
                </a:ext>
              </a:extLst>
            </p:cNvPr>
            <p:cNvSpPr/>
            <p:nvPr/>
          </p:nvSpPr>
          <p:spPr>
            <a:xfrm>
              <a:off x="3781601" y="1823505"/>
              <a:ext cx="329696" cy="33057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25" name="Google Shape;7018;p88">
            <a:extLst>
              <a:ext uri="{FF2B5EF4-FFF2-40B4-BE49-F238E27FC236}">
                <a16:creationId xmlns:a16="http://schemas.microsoft.com/office/drawing/2014/main" id="{4DD464A9-83A5-447A-8ACD-D92308911098}"/>
              </a:ext>
            </a:extLst>
          </p:cNvPr>
          <p:cNvGrpSpPr/>
          <p:nvPr/>
        </p:nvGrpSpPr>
        <p:grpSpPr>
          <a:xfrm>
            <a:off x="6730157" y="1707312"/>
            <a:ext cx="446364" cy="445175"/>
            <a:chOff x="6730157" y="1707312"/>
            <a:chExt cx="446364" cy="445175"/>
          </a:xfrm>
        </p:grpSpPr>
        <p:sp>
          <p:nvSpPr>
            <p:cNvPr id="126" name="Google Shape;7019;p88">
              <a:extLst>
                <a:ext uri="{FF2B5EF4-FFF2-40B4-BE49-F238E27FC236}">
                  <a16:creationId xmlns:a16="http://schemas.microsoft.com/office/drawing/2014/main" id="{67FCAD12-9DB6-483E-9D46-3BCA612CB2A0}"/>
                </a:ext>
              </a:extLst>
            </p:cNvPr>
            <p:cNvSpPr/>
            <p:nvPr/>
          </p:nvSpPr>
          <p:spPr>
            <a:xfrm>
              <a:off x="6809545" y="1786701"/>
              <a:ext cx="287578" cy="285173"/>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7" name="Google Shape;7020;p88">
              <a:extLst>
                <a:ext uri="{FF2B5EF4-FFF2-40B4-BE49-F238E27FC236}">
                  <a16:creationId xmlns:a16="http://schemas.microsoft.com/office/drawing/2014/main" id="{0740C465-8A52-4F5C-92AA-512027BEA994}"/>
                </a:ext>
              </a:extLst>
            </p:cNvPr>
            <p:cNvSpPr/>
            <p:nvPr/>
          </p:nvSpPr>
          <p:spPr>
            <a:xfrm>
              <a:off x="6730157" y="1707312"/>
              <a:ext cx="446364" cy="445175"/>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sp>
        <p:nvSpPr>
          <p:cNvPr id="128" name="Google Shape;5917;p86">
            <a:extLst>
              <a:ext uri="{FF2B5EF4-FFF2-40B4-BE49-F238E27FC236}">
                <a16:creationId xmlns:a16="http://schemas.microsoft.com/office/drawing/2014/main" id="{81B61A6E-A213-4995-8DE4-5A9BC33A2496}"/>
              </a:ext>
            </a:extLst>
          </p:cNvPr>
          <p:cNvSpPr/>
          <p:nvPr/>
        </p:nvSpPr>
        <p:spPr>
          <a:xfrm>
            <a:off x="4339797" y="2577099"/>
            <a:ext cx="450991" cy="46313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29" name="Google Shape;5955;p86">
            <a:extLst>
              <a:ext uri="{FF2B5EF4-FFF2-40B4-BE49-F238E27FC236}">
                <a16:creationId xmlns:a16="http://schemas.microsoft.com/office/drawing/2014/main" id="{90199666-93BC-425B-81E8-DA0F1301A8FC}"/>
              </a:ext>
            </a:extLst>
          </p:cNvPr>
          <p:cNvSpPr/>
          <p:nvPr/>
        </p:nvSpPr>
        <p:spPr>
          <a:xfrm>
            <a:off x="4879348" y="2649492"/>
            <a:ext cx="458964" cy="390732"/>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nvGrpSpPr>
          <p:cNvPr id="130" name="Google Shape;5983;p86">
            <a:extLst>
              <a:ext uri="{FF2B5EF4-FFF2-40B4-BE49-F238E27FC236}">
                <a16:creationId xmlns:a16="http://schemas.microsoft.com/office/drawing/2014/main" id="{18D442C7-34BF-4A3A-B57A-2EE89DD4FB30}"/>
              </a:ext>
            </a:extLst>
          </p:cNvPr>
          <p:cNvGrpSpPr/>
          <p:nvPr/>
        </p:nvGrpSpPr>
        <p:grpSpPr>
          <a:xfrm>
            <a:off x="5526752" y="2589242"/>
            <a:ext cx="461251" cy="461955"/>
            <a:chOff x="5526752" y="2589242"/>
            <a:chExt cx="461251" cy="461955"/>
          </a:xfrm>
        </p:grpSpPr>
        <p:sp>
          <p:nvSpPr>
            <p:cNvPr id="131" name="Google Shape;5984;p86">
              <a:extLst>
                <a:ext uri="{FF2B5EF4-FFF2-40B4-BE49-F238E27FC236}">
                  <a16:creationId xmlns:a16="http://schemas.microsoft.com/office/drawing/2014/main" id="{2C5781EF-209E-40FC-AAF7-1188ADFC9E56}"/>
                </a:ext>
              </a:extLst>
            </p:cNvPr>
            <p:cNvSpPr/>
            <p:nvPr/>
          </p:nvSpPr>
          <p:spPr>
            <a:xfrm>
              <a:off x="5526752" y="2589242"/>
              <a:ext cx="368777" cy="37001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2" name="Google Shape;5985;p86">
              <a:extLst>
                <a:ext uri="{FF2B5EF4-FFF2-40B4-BE49-F238E27FC236}">
                  <a16:creationId xmlns:a16="http://schemas.microsoft.com/office/drawing/2014/main" id="{56981EB1-AB74-4CE9-BA39-8AB87A5A656F}"/>
                </a:ext>
              </a:extLst>
            </p:cNvPr>
            <p:cNvSpPr/>
            <p:nvPr/>
          </p:nvSpPr>
          <p:spPr>
            <a:xfrm>
              <a:off x="5588392" y="2775213"/>
              <a:ext cx="399611" cy="27598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 f4 0 f2"/>
                <a:gd name="f65" fmla="+- f3 0 f2"/>
                <a:gd name="f66" fmla="*/ f65 1 11028"/>
                <a:gd name="f67" fmla="*/ f64 1 756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33" name="Google Shape;5986;p86">
            <a:extLst>
              <a:ext uri="{FF2B5EF4-FFF2-40B4-BE49-F238E27FC236}">
                <a16:creationId xmlns:a16="http://schemas.microsoft.com/office/drawing/2014/main" id="{D847D2AE-FE3C-4DF9-8DB3-F2405B142FE4}"/>
              </a:ext>
            </a:extLst>
          </p:cNvPr>
          <p:cNvGrpSpPr/>
          <p:nvPr/>
        </p:nvGrpSpPr>
        <p:grpSpPr>
          <a:xfrm>
            <a:off x="7353613" y="2571603"/>
            <a:ext cx="465777" cy="464268"/>
            <a:chOff x="7353613" y="2571603"/>
            <a:chExt cx="465777" cy="464268"/>
          </a:xfrm>
        </p:grpSpPr>
        <p:sp>
          <p:nvSpPr>
            <p:cNvPr id="134" name="Google Shape;5987;p86">
              <a:extLst>
                <a:ext uri="{FF2B5EF4-FFF2-40B4-BE49-F238E27FC236}">
                  <a16:creationId xmlns:a16="http://schemas.microsoft.com/office/drawing/2014/main" id="{58A87720-AF3E-4229-92F2-0B9613C2DBAB}"/>
                </a:ext>
              </a:extLst>
            </p:cNvPr>
            <p:cNvSpPr/>
            <p:nvPr/>
          </p:nvSpPr>
          <p:spPr>
            <a:xfrm>
              <a:off x="7635569" y="2856567"/>
              <a:ext cx="183821" cy="179304"/>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5" name="Google Shape;5988;p86">
              <a:extLst>
                <a:ext uri="{FF2B5EF4-FFF2-40B4-BE49-F238E27FC236}">
                  <a16:creationId xmlns:a16="http://schemas.microsoft.com/office/drawing/2014/main" id="{7C593924-4256-4FC6-A84F-EA5116A60142}"/>
                </a:ext>
              </a:extLst>
            </p:cNvPr>
            <p:cNvSpPr/>
            <p:nvPr/>
          </p:nvSpPr>
          <p:spPr>
            <a:xfrm>
              <a:off x="7353613" y="2571603"/>
              <a:ext cx="359642" cy="363199"/>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36" name="Google Shape;6005;p86">
            <a:extLst>
              <a:ext uri="{FF2B5EF4-FFF2-40B4-BE49-F238E27FC236}">
                <a16:creationId xmlns:a16="http://schemas.microsoft.com/office/drawing/2014/main" id="{CC0E5027-2278-4FBC-949C-BE8DD3A8F46F}"/>
              </a:ext>
            </a:extLst>
          </p:cNvPr>
          <p:cNvGrpSpPr/>
          <p:nvPr/>
        </p:nvGrpSpPr>
        <p:grpSpPr>
          <a:xfrm>
            <a:off x="4901321" y="3495202"/>
            <a:ext cx="406249" cy="408882"/>
            <a:chOff x="4901321" y="3495202"/>
            <a:chExt cx="406249" cy="408882"/>
          </a:xfrm>
        </p:grpSpPr>
        <p:sp>
          <p:nvSpPr>
            <p:cNvPr id="137" name="Google Shape;6006;p86">
              <a:extLst>
                <a:ext uri="{FF2B5EF4-FFF2-40B4-BE49-F238E27FC236}">
                  <a16:creationId xmlns:a16="http://schemas.microsoft.com/office/drawing/2014/main" id="{FC096861-0F8D-41E0-9351-C536A5E3A8A5}"/>
                </a:ext>
              </a:extLst>
            </p:cNvPr>
            <p:cNvSpPr/>
            <p:nvPr/>
          </p:nvSpPr>
          <p:spPr>
            <a:xfrm>
              <a:off x="4901321" y="3495202"/>
              <a:ext cx="406249" cy="300042"/>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38" name="Google Shape;6007;p86">
              <a:extLst>
                <a:ext uri="{FF2B5EF4-FFF2-40B4-BE49-F238E27FC236}">
                  <a16:creationId xmlns:a16="http://schemas.microsoft.com/office/drawing/2014/main" id="{495044E3-1A12-4D75-ABF0-C8D5D61A0320}"/>
                </a:ext>
              </a:extLst>
            </p:cNvPr>
            <p:cNvSpPr/>
            <p:nvPr/>
          </p:nvSpPr>
          <p:spPr>
            <a:xfrm>
              <a:off x="4979136" y="3822694"/>
              <a:ext cx="249631"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39" name="Google Shape;6020;p86">
            <a:extLst>
              <a:ext uri="{FF2B5EF4-FFF2-40B4-BE49-F238E27FC236}">
                <a16:creationId xmlns:a16="http://schemas.microsoft.com/office/drawing/2014/main" id="{E92DAD41-48DD-4321-8C6E-5B8CC8876D8A}"/>
              </a:ext>
            </a:extLst>
          </p:cNvPr>
          <p:cNvGrpSpPr/>
          <p:nvPr/>
        </p:nvGrpSpPr>
        <p:grpSpPr>
          <a:xfrm>
            <a:off x="6148178" y="2583015"/>
            <a:ext cx="272893" cy="461963"/>
            <a:chOff x="6148178" y="2583015"/>
            <a:chExt cx="272893" cy="461963"/>
          </a:xfrm>
        </p:grpSpPr>
        <p:sp>
          <p:nvSpPr>
            <p:cNvPr id="140" name="Google Shape;6021;p86">
              <a:extLst>
                <a:ext uri="{FF2B5EF4-FFF2-40B4-BE49-F238E27FC236}">
                  <a16:creationId xmlns:a16="http://schemas.microsoft.com/office/drawing/2014/main" id="{1BA4E0A9-3349-4754-9C91-5655746C2F4B}"/>
                </a:ext>
              </a:extLst>
            </p:cNvPr>
            <p:cNvSpPr/>
            <p:nvPr/>
          </p:nvSpPr>
          <p:spPr>
            <a:xfrm>
              <a:off x="6148178" y="2583015"/>
              <a:ext cx="272893" cy="321795"/>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1" name="Google Shape;6022;p86">
              <a:extLst>
                <a:ext uri="{FF2B5EF4-FFF2-40B4-BE49-F238E27FC236}">
                  <a16:creationId xmlns:a16="http://schemas.microsoft.com/office/drawing/2014/main" id="{700BA0D1-4420-44F9-BE83-46BAE4BBF289}"/>
                </a:ext>
              </a:extLst>
            </p:cNvPr>
            <p:cNvSpPr/>
            <p:nvPr/>
          </p:nvSpPr>
          <p:spPr>
            <a:xfrm>
              <a:off x="6209818" y="2934647"/>
              <a:ext cx="151863" cy="110331"/>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42" name="Google Shape;6038;p86">
            <a:extLst>
              <a:ext uri="{FF2B5EF4-FFF2-40B4-BE49-F238E27FC236}">
                <a16:creationId xmlns:a16="http://schemas.microsoft.com/office/drawing/2014/main" id="{61CDEE16-DF9F-448E-8D6F-B1751420903F}"/>
              </a:ext>
            </a:extLst>
          </p:cNvPr>
          <p:cNvGrpSpPr/>
          <p:nvPr/>
        </p:nvGrpSpPr>
        <p:grpSpPr>
          <a:xfrm>
            <a:off x="3796122" y="2604494"/>
            <a:ext cx="454401" cy="462539"/>
            <a:chOff x="3796122" y="2604494"/>
            <a:chExt cx="454401" cy="462539"/>
          </a:xfrm>
        </p:grpSpPr>
        <p:sp>
          <p:nvSpPr>
            <p:cNvPr id="143" name="Google Shape;6039;p86">
              <a:extLst>
                <a:ext uri="{FF2B5EF4-FFF2-40B4-BE49-F238E27FC236}">
                  <a16:creationId xmlns:a16="http://schemas.microsoft.com/office/drawing/2014/main" id="{0E917BEF-728F-4D86-BDCC-10852E6BFF14}"/>
                </a:ext>
              </a:extLst>
            </p:cNvPr>
            <p:cNvSpPr/>
            <p:nvPr/>
          </p:nvSpPr>
          <p:spPr>
            <a:xfrm>
              <a:off x="3796122" y="2604494"/>
              <a:ext cx="138165" cy="224631"/>
            </a:xfrm>
            <a:custGeom>
              <a:avLst/>
              <a:gdLst>
                <a:gd name="f0" fmla="val w"/>
                <a:gd name="f1" fmla="val h"/>
                <a:gd name="f2" fmla="val 0"/>
                <a:gd name="f3" fmla="val 3812"/>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3813"/>
                <a:gd name="f25" fmla="val 582"/>
                <a:gd name="f26" fmla="val 1797"/>
                <a:gd name="f27" fmla="val 15"/>
                <a:gd name="f28" fmla="val 1763"/>
                <a:gd name="f29" fmla="val 5"/>
                <a:gd name="f30" fmla="val 1730"/>
                <a:gd name="f31" fmla="*/ f0 1 3812"/>
                <a:gd name="f32" fmla="*/ f1 1 6159"/>
                <a:gd name="f33" fmla="+- f4 0 f2"/>
                <a:gd name="f34" fmla="+- f3 0 f2"/>
                <a:gd name="f35" fmla="*/ f34 1 3812"/>
                <a:gd name="f36" fmla="*/ f33 1 615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24" y="f25"/>
                  </a:cubicBezTo>
                  <a:lnTo>
                    <a:pt x="f26" y="f27"/>
                  </a:lnTo>
                  <a:cubicBezTo>
                    <a:pt x="f28" y="f29"/>
                    <a:pt x="f30"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4" name="Google Shape;6040;p86">
              <a:extLst>
                <a:ext uri="{FF2B5EF4-FFF2-40B4-BE49-F238E27FC236}">
                  <a16:creationId xmlns:a16="http://schemas.microsoft.com/office/drawing/2014/main" id="{B20E48BC-16E5-441E-BE2D-5C2C31684760}"/>
                </a:ext>
              </a:extLst>
            </p:cNvPr>
            <p:cNvSpPr/>
            <p:nvPr/>
          </p:nvSpPr>
          <p:spPr>
            <a:xfrm>
              <a:off x="3880631" y="2662485"/>
              <a:ext cx="313950" cy="404548"/>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5" name="Google Shape;6041;p86">
              <a:extLst>
                <a:ext uri="{FF2B5EF4-FFF2-40B4-BE49-F238E27FC236}">
                  <a16:creationId xmlns:a16="http://schemas.microsoft.com/office/drawing/2014/main" id="{A971B47C-939A-4D1C-A35F-E587D0A3C57A}"/>
                </a:ext>
              </a:extLst>
            </p:cNvPr>
            <p:cNvSpPr/>
            <p:nvPr/>
          </p:nvSpPr>
          <p:spPr>
            <a:xfrm>
              <a:off x="4156889" y="2753267"/>
              <a:ext cx="93634" cy="104461"/>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46" name="Google Shape;6048;p86">
            <a:extLst>
              <a:ext uri="{FF2B5EF4-FFF2-40B4-BE49-F238E27FC236}">
                <a16:creationId xmlns:a16="http://schemas.microsoft.com/office/drawing/2014/main" id="{873AD91B-D00E-4C7A-B665-81B4006AFC82}"/>
              </a:ext>
            </a:extLst>
          </p:cNvPr>
          <p:cNvGrpSpPr/>
          <p:nvPr/>
        </p:nvGrpSpPr>
        <p:grpSpPr>
          <a:xfrm>
            <a:off x="6705103" y="2576276"/>
            <a:ext cx="456687" cy="464268"/>
            <a:chOff x="6705103" y="2576276"/>
            <a:chExt cx="456687" cy="464268"/>
          </a:xfrm>
        </p:grpSpPr>
        <p:sp>
          <p:nvSpPr>
            <p:cNvPr id="147" name="Google Shape;6049;p86">
              <a:extLst>
                <a:ext uri="{FF2B5EF4-FFF2-40B4-BE49-F238E27FC236}">
                  <a16:creationId xmlns:a16="http://schemas.microsoft.com/office/drawing/2014/main" id="{7EC85756-5932-44FB-8DC8-AC5D674CE6E0}"/>
                </a:ext>
              </a:extLst>
            </p:cNvPr>
            <p:cNvSpPr/>
            <p:nvPr/>
          </p:nvSpPr>
          <p:spPr>
            <a:xfrm>
              <a:off x="6981407" y="2578571"/>
              <a:ext cx="180383" cy="27164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8" name="Google Shape;6050;p86">
              <a:extLst>
                <a:ext uri="{FF2B5EF4-FFF2-40B4-BE49-F238E27FC236}">
                  <a16:creationId xmlns:a16="http://schemas.microsoft.com/office/drawing/2014/main" id="{6B6DA352-D908-4488-A2E7-3D298CAA1EC2}"/>
                </a:ext>
              </a:extLst>
            </p:cNvPr>
            <p:cNvSpPr/>
            <p:nvPr/>
          </p:nvSpPr>
          <p:spPr>
            <a:xfrm>
              <a:off x="6767904" y="2980761"/>
              <a:ext cx="391600"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sp>
          <p:nvSpPr>
            <p:cNvPr id="149" name="Google Shape;6051;p86">
              <a:extLst>
                <a:ext uri="{FF2B5EF4-FFF2-40B4-BE49-F238E27FC236}">
                  <a16:creationId xmlns:a16="http://schemas.microsoft.com/office/drawing/2014/main" id="{17562E21-733E-4FA7-A74F-095E187837F6}"/>
                </a:ext>
              </a:extLst>
            </p:cNvPr>
            <p:cNvSpPr/>
            <p:nvPr/>
          </p:nvSpPr>
          <p:spPr>
            <a:xfrm>
              <a:off x="6705103" y="2576276"/>
              <a:ext cx="397325" cy="431359"/>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Poppins Light"/>
                <a:ea typeface="Arial Unicode MS"/>
                <a:cs typeface="Arial"/>
              </a:endParaRPr>
            </a:p>
          </p:txBody>
        </p:sp>
      </p:grpSp>
      <p:grpSp>
        <p:nvGrpSpPr>
          <p:cNvPr id="150" name="Google Shape;5717;p85">
            <a:extLst>
              <a:ext uri="{FF2B5EF4-FFF2-40B4-BE49-F238E27FC236}">
                <a16:creationId xmlns:a16="http://schemas.microsoft.com/office/drawing/2014/main" id="{496EB7FD-3A3F-475A-A1A8-75E0F7190848}"/>
              </a:ext>
            </a:extLst>
          </p:cNvPr>
          <p:cNvGrpSpPr/>
          <p:nvPr/>
        </p:nvGrpSpPr>
        <p:grpSpPr>
          <a:xfrm>
            <a:off x="5567754" y="3523466"/>
            <a:ext cx="492321" cy="387907"/>
            <a:chOff x="5567754" y="3523466"/>
            <a:chExt cx="492321" cy="387907"/>
          </a:xfrm>
        </p:grpSpPr>
        <p:sp>
          <p:nvSpPr>
            <p:cNvPr id="151" name="Google Shape;5718;p85">
              <a:extLst>
                <a:ext uri="{FF2B5EF4-FFF2-40B4-BE49-F238E27FC236}">
                  <a16:creationId xmlns:a16="http://schemas.microsoft.com/office/drawing/2014/main" id="{3B69C1A8-D324-4572-9567-79F94E523DBA}"/>
                </a:ext>
              </a:extLst>
            </p:cNvPr>
            <p:cNvSpPr/>
            <p:nvPr/>
          </p:nvSpPr>
          <p:spPr>
            <a:xfrm>
              <a:off x="5691106" y="3523466"/>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52" name="Google Shape;5719;p85">
              <a:extLst>
                <a:ext uri="{FF2B5EF4-FFF2-40B4-BE49-F238E27FC236}">
                  <a16:creationId xmlns:a16="http://schemas.microsoft.com/office/drawing/2014/main" id="{689A0F2E-7653-40B1-8277-A4090CB986B1}"/>
                </a:ext>
              </a:extLst>
            </p:cNvPr>
            <p:cNvSpPr/>
            <p:nvPr/>
          </p:nvSpPr>
          <p:spPr>
            <a:xfrm>
              <a:off x="5567754" y="3639229"/>
              <a:ext cx="137178" cy="132889"/>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53" name="Google Shape;5720;p85">
              <a:extLst>
                <a:ext uri="{FF2B5EF4-FFF2-40B4-BE49-F238E27FC236}">
                  <a16:creationId xmlns:a16="http://schemas.microsoft.com/office/drawing/2014/main" id="{009872A7-FD02-4471-84A0-06F454C48937}"/>
                </a:ext>
              </a:extLst>
            </p:cNvPr>
            <p:cNvSpPr/>
            <p:nvPr/>
          </p:nvSpPr>
          <p:spPr>
            <a:xfrm>
              <a:off x="5828842" y="3523466"/>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54" name="Google Shape;5721;p85">
              <a:extLst>
                <a:ext uri="{FF2B5EF4-FFF2-40B4-BE49-F238E27FC236}">
                  <a16:creationId xmlns:a16="http://schemas.microsoft.com/office/drawing/2014/main" id="{78ED100E-ADBC-41D9-A4F0-13D25555D71D}"/>
                </a:ext>
              </a:extLst>
            </p:cNvPr>
            <p:cNvSpPr/>
            <p:nvPr/>
          </p:nvSpPr>
          <p:spPr>
            <a:xfrm>
              <a:off x="5925019" y="3638735"/>
              <a:ext cx="135056" cy="132917"/>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55" name="Google Shape;5722;p85">
              <a:extLst>
                <a:ext uri="{FF2B5EF4-FFF2-40B4-BE49-F238E27FC236}">
                  <a16:creationId xmlns:a16="http://schemas.microsoft.com/office/drawing/2014/main" id="{7C8B5793-BAD7-4F0F-B608-9E5337F1CC00}"/>
                </a:ext>
              </a:extLst>
            </p:cNvPr>
            <p:cNvSpPr/>
            <p:nvPr/>
          </p:nvSpPr>
          <p:spPr>
            <a:xfrm>
              <a:off x="5663565" y="3690948"/>
              <a:ext cx="303077" cy="220425"/>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grpSp>
      <p:grpSp>
        <p:nvGrpSpPr>
          <p:cNvPr id="156" name="Google Shape;5723;p85">
            <a:extLst>
              <a:ext uri="{FF2B5EF4-FFF2-40B4-BE49-F238E27FC236}">
                <a16:creationId xmlns:a16="http://schemas.microsoft.com/office/drawing/2014/main" id="{C189A1D4-2C46-4015-9DA7-4B1CE2D17462}"/>
              </a:ext>
            </a:extLst>
          </p:cNvPr>
          <p:cNvGrpSpPr/>
          <p:nvPr/>
        </p:nvGrpSpPr>
        <p:grpSpPr>
          <a:xfrm>
            <a:off x="3078080" y="2595844"/>
            <a:ext cx="556403" cy="457327"/>
            <a:chOff x="3078080" y="2595844"/>
            <a:chExt cx="556403" cy="457327"/>
          </a:xfrm>
        </p:grpSpPr>
        <p:sp>
          <p:nvSpPr>
            <p:cNvPr id="157" name="Google Shape;5724;p85">
              <a:extLst>
                <a:ext uri="{FF2B5EF4-FFF2-40B4-BE49-F238E27FC236}">
                  <a16:creationId xmlns:a16="http://schemas.microsoft.com/office/drawing/2014/main" id="{55E55658-44A5-4F66-8CBC-6DA50D3A2CB4}"/>
                </a:ext>
              </a:extLst>
            </p:cNvPr>
            <p:cNvSpPr/>
            <p:nvPr/>
          </p:nvSpPr>
          <p:spPr>
            <a:xfrm>
              <a:off x="3319555" y="2595844"/>
              <a:ext cx="147721" cy="103857"/>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58" name="Google Shape;5725;p85">
              <a:extLst>
                <a:ext uri="{FF2B5EF4-FFF2-40B4-BE49-F238E27FC236}">
                  <a16:creationId xmlns:a16="http://schemas.microsoft.com/office/drawing/2014/main" id="{6FDA2CDE-78B9-40A0-B124-A29506AA050E}"/>
                </a:ext>
              </a:extLst>
            </p:cNvPr>
            <p:cNvSpPr/>
            <p:nvPr/>
          </p:nvSpPr>
          <p:spPr>
            <a:xfrm>
              <a:off x="3319637" y="2949634"/>
              <a:ext cx="147639" cy="103537"/>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59" name="Google Shape;5726;p85">
              <a:extLst>
                <a:ext uri="{FF2B5EF4-FFF2-40B4-BE49-F238E27FC236}">
                  <a16:creationId xmlns:a16="http://schemas.microsoft.com/office/drawing/2014/main" id="{76383C5B-734D-469D-B229-901B0E8A194F}"/>
                </a:ext>
              </a:extLst>
            </p:cNvPr>
            <p:cNvSpPr/>
            <p:nvPr/>
          </p:nvSpPr>
          <p:spPr>
            <a:xfrm>
              <a:off x="3239737" y="2710665"/>
              <a:ext cx="281799" cy="227575"/>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60" name="Google Shape;5727;p85">
              <a:extLst>
                <a:ext uri="{FF2B5EF4-FFF2-40B4-BE49-F238E27FC236}">
                  <a16:creationId xmlns:a16="http://schemas.microsoft.com/office/drawing/2014/main" id="{32BA7698-DD4A-4DE1-987A-7A61E44F7EAC}"/>
                </a:ext>
              </a:extLst>
            </p:cNvPr>
            <p:cNvSpPr/>
            <p:nvPr/>
          </p:nvSpPr>
          <p:spPr>
            <a:xfrm>
              <a:off x="3484430" y="2744571"/>
              <a:ext cx="150053" cy="161775"/>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61" name="Google Shape;5728;p85">
              <a:extLst>
                <a:ext uri="{FF2B5EF4-FFF2-40B4-BE49-F238E27FC236}">
                  <a16:creationId xmlns:a16="http://schemas.microsoft.com/office/drawing/2014/main" id="{BAA9F425-8F5F-4262-B480-773CFFA1B1B8}"/>
                </a:ext>
              </a:extLst>
            </p:cNvPr>
            <p:cNvSpPr/>
            <p:nvPr/>
          </p:nvSpPr>
          <p:spPr>
            <a:xfrm>
              <a:off x="3078080" y="2841287"/>
              <a:ext cx="190030" cy="162571"/>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sp>
          <p:nvSpPr>
            <p:cNvPr id="162" name="Google Shape;5729;p85">
              <a:extLst>
                <a:ext uri="{FF2B5EF4-FFF2-40B4-BE49-F238E27FC236}">
                  <a16:creationId xmlns:a16="http://schemas.microsoft.com/office/drawing/2014/main" id="{3377556B-6640-4F85-8277-092C61976B1F}"/>
                </a:ext>
              </a:extLst>
            </p:cNvPr>
            <p:cNvSpPr/>
            <p:nvPr/>
          </p:nvSpPr>
          <p:spPr>
            <a:xfrm>
              <a:off x="3078080" y="2646273"/>
              <a:ext cx="190030" cy="162543"/>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7C7871"/>
            </a:solidFill>
            <a:ln cap="flat">
              <a:noFill/>
              <a:prstDash val="solid"/>
            </a:ln>
          </p:spPr>
          <p:txBody>
            <a:bodyPr vert="horz" wrap="square" lIns="68561" tIns="68561" rIns="68561" bIns="68561" anchor="ctr" anchorCtr="0" compatLnSpc="1">
              <a:noAutofit/>
            </a:bodyPr>
            <a:lstStyle/>
            <a:p>
              <a:pPr marL="0" marR="0" lvl="0" indent="0" algn="l" defTabSz="68578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Poppins Light"/>
                <a:ea typeface="Arial Unicode MS"/>
                <a:cs typeface="Arial"/>
              </a:endParaRPr>
            </a:p>
          </p:txBody>
        </p:sp>
      </p:grpSp>
      <p:sp>
        <p:nvSpPr>
          <p:cNvPr id="163" name="Text Placeholder 1">
            <a:extLst>
              <a:ext uri="{FF2B5EF4-FFF2-40B4-BE49-F238E27FC236}">
                <a16:creationId xmlns:a16="http://schemas.microsoft.com/office/drawing/2014/main" id="{C5F789FE-32C0-4A1F-B3EE-7A7F867E117C}"/>
              </a:ext>
            </a:extLst>
          </p:cNvPr>
          <p:cNvSpPr txBox="1">
            <a:spLocks noGrp="1"/>
          </p:cNvSpPr>
          <p:nvPr>
            <p:ph type="body" idx="4294967295"/>
          </p:nvPr>
        </p:nvSpPr>
        <p:spPr>
          <a:xfrm>
            <a:off x="218157" y="220461"/>
            <a:ext cx="8679896" cy="543190"/>
          </a:xfrm>
        </p:spPr>
        <p:txBody>
          <a:bodyPr lIns="68580" tIns="34290" rIns="68580" bIns="34290" anchor="ctr" anchorCtr="1"/>
          <a:lstStyle/>
          <a:p>
            <a:pPr marL="0" lvl="0" indent="0" algn="ctr">
              <a:lnSpc>
                <a:spcPct val="80000"/>
              </a:lnSpc>
              <a:buNone/>
            </a:pPr>
            <a:r>
              <a:rPr lang="en-US" sz="3600">
                <a:solidFill>
                  <a:srgbClr val="000000"/>
                </a:solidFill>
                <a:latin typeface="Arial"/>
                <a:cs typeface="Arial" panose="020B0604020202020204" pitchFamily="34" charset="0"/>
              </a:rPr>
              <a:t>Fully Editable Icon Sets: C</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name="Slide82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E97937-75E0-432E-BFAD-81269B5DFB47}"/>
              </a:ext>
            </a:extLst>
          </p:cNvPr>
          <p:cNvSpPr/>
          <p:nvPr/>
        </p:nvSpPr>
        <p:spPr>
          <a:xfrm>
            <a:off x="3308024" y="1704331"/>
            <a:ext cx="2367957" cy="32316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Presentation template by </a:t>
            </a:r>
          </a:p>
        </p:txBody>
      </p:sp>
      <p:sp>
        <p:nvSpPr>
          <p:cNvPr id="3" name="Título 1">
            <a:extLst>
              <a:ext uri="{FF2B5EF4-FFF2-40B4-BE49-F238E27FC236}">
                <a16:creationId xmlns:a16="http://schemas.microsoft.com/office/drawing/2014/main" id="{6EE304E1-E9FD-4A35-B017-8C916E805214}"/>
              </a:ext>
            </a:extLst>
          </p:cNvPr>
          <p:cNvSpPr txBox="1"/>
          <p:nvPr/>
        </p:nvSpPr>
        <p:spPr>
          <a:xfrm>
            <a:off x="668179" y="4402561"/>
            <a:ext cx="7864178" cy="58264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ts val="1395"/>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rial"/>
              </a:rPr>
              <a:t>You are free to use this presentation for educational, personal and work purposes under Creative Commons Attribution License. But, keep the credits slide or mention Slidesppt in your presentation. Visit </a:t>
            </a:r>
            <a:r>
              <a:rPr lang="en-US" sz="900" b="0" i="0" u="sng" strike="noStrike" kern="1200" cap="none" spc="0" baseline="0">
                <a:solidFill>
                  <a:srgbClr val="00B0F0"/>
                </a:solidFill>
                <a:uFillTx/>
                <a:latin typeface="Arial"/>
                <a:hlinkClick r:id="rId3"/>
              </a:rPr>
              <a:t>slidesppt.net</a:t>
            </a:r>
            <a:br>
              <a:rPr lang="en-US" sz="900" b="0" i="0" u="none" strike="noStrike" kern="1200" cap="none" spc="0" baseline="0">
                <a:solidFill>
                  <a:srgbClr val="000000"/>
                </a:solidFill>
                <a:uFillTx/>
                <a:latin typeface="Barlow" pitchFamily="2"/>
                <a:hlinkClick r:id="rId3"/>
              </a:rPr>
            </a:br>
            <a:endParaRPr lang="en-US" sz="900" b="0" i="0" u="none" strike="noStrike" kern="1200" cap="none" spc="0" baseline="0">
              <a:solidFill>
                <a:srgbClr val="000000"/>
              </a:solidFill>
              <a:uFillTx/>
              <a:latin typeface="Barlow" pitchFamily="2" charset="77"/>
            </a:endParaRPr>
          </a:p>
        </p:txBody>
      </p:sp>
      <p:grpSp>
        <p:nvGrpSpPr>
          <p:cNvPr id="4" name="Gráfico 10">
            <a:extLst>
              <a:ext uri="{FF2B5EF4-FFF2-40B4-BE49-F238E27FC236}">
                <a16:creationId xmlns:a16="http://schemas.microsoft.com/office/drawing/2014/main" id="{86649A0F-C7D4-4726-96F5-1AA63079852A}"/>
              </a:ext>
            </a:extLst>
          </p:cNvPr>
          <p:cNvGrpSpPr/>
          <p:nvPr/>
        </p:nvGrpSpPr>
        <p:grpSpPr>
          <a:xfrm>
            <a:off x="2005306" y="1750234"/>
            <a:ext cx="1193273" cy="1193273"/>
            <a:chOff x="2005306" y="1750234"/>
            <a:chExt cx="1193273" cy="1193273"/>
          </a:xfrm>
        </p:grpSpPr>
        <p:sp>
          <p:nvSpPr>
            <p:cNvPr id="5" name="Forma libre: forma 6">
              <a:extLst>
                <a:ext uri="{FF2B5EF4-FFF2-40B4-BE49-F238E27FC236}">
                  <a16:creationId xmlns:a16="http://schemas.microsoft.com/office/drawing/2014/main" id="{E172D14E-F85E-48FE-AAFA-BC9D15BB93D2}"/>
                </a:ext>
              </a:extLst>
            </p:cNvPr>
            <p:cNvSpPr/>
            <p:nvPr/>
          </p:nvSpPr>
          <p:spPr>
            <a:xfrm>
              <a:off x="2005306" y="1750234"/>
              <a:ext cx="1193273" cy="119327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 name="Forma libre: forma 7">
              <a:extLst>
                <a:ext uri="{FF2B5EF4-FFF2-40B4-BE49-F238E27FC236}">
                  <a16:creationId xmlns:a16="http://schemas.microsoft.com/office/drawing/2014/main" id="{8893DBE1-DD66-47A9-BE37-3281401E4B39}"/>
                </a:ext>
              </a:extLst>
            </p:cNvPr>
            <p:cNvSpPr/>
            <p:nvPr/>
          </p:nvSpPr>
          <p:spPr>
            <a:xfrm>
              <a:off x="2158816" y="1896822"/>
              <a:ext cx="930054" cy="90004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7" name="Rectangle 2">
            <a:extLst>
              <a:ext uri="{FF2B5EF4-FFF2-40B4-BE49-F238E27FC236}">
                <a16:creationId xmlns:a16="http://schemas.microsoft.com/office/drawing/2014/main" id="{A2059D14-5608-4200-BF21-5C402DE455B3}"/>
              </a:ext>
            </a:extLst>
          </p:cNvPr>
          <p:cNvSpPr/>
          <p:nvPr/>
        </p:nvSpPr>
        <p:spPr>
          <a:xfrm>
            <a:off x="3235064" y="1931377"/>
            <a:ext cx="3903628" cy="854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950" b="0" i="0" u="none" strike="noStrike" kern="0" cap="none" spc="0" baseline="0">
                <a:solidFill>
                  <a:srgbClr val="000000"/>
                </a:solidFill>
                <a:uFillTx/>
                <a:latin typeface="Bahnschrift" pitchFamily="34"/>
                <a:ea typeface="Arial"/>
                <a:cs typeface="Calibri" pitchFamily="34"/>
              </a:rPr>
              <a:t>Slidesppt.net</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ángulo: esquinas redondeadas 2">
            <a:extLst>
              <a:ext uri="{FF2B5EF4-FFF2-40B4-BE49-F238E27FC236}">
                <a16:creationId xmlns:a16="http://schemas.microsoft.com/office/drawing/2014/main" id="{5FD18577-CB81-44E1-9A8C-8FF89448F5D3}"/>
              </a:ext>
            </a:extLst>
          </p:cNvPr>
          <p:cNvSpPr/>
          <p:nvPr/>
        </p:nvSpPr>
        <p:spPr>
          <a:xfrm>
            <a:off x="4258845" y="1693889"/>
            <a:ext cx="4384109" cy="286312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D770"/>
          </a:solidFill>
          <a:ln w="25402" cap="flat">
            <a:solidFill>
              <a:srgbClr val="280D0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6EDE6"/>
              </a:solidFill>
              <a:uFillTx/>
              <a:latin typeface="Arial"/>
            </a:endParaRPr>
          </a:p>
        </p:txBody>
      </p:sp>
      <p:sp>
        <p:nvSpPr>
          <p:cNvPr id="3" name="Google Shape;671;p45">
            <a:extLst>
              <a:ext uri="{FF2B5EF4-FFF2-40B4-BE49-F238E27FC236}">
                <a16:creationId xmlns:a16="http://schemas.microsoft.com/office/drawing/2014/main" id="{C1A4C77B-E78B-44F0-A160-F9A9E07CF5C7}"/>
              </a:ext>
            </a:extLst>
          </p:cNvPr>
          <p:cNvSpPr/>
          <p:nvPr/>
        </p:nvSpPr>
        <p:spPr>
          <a:xfrm rot="5400013">
            <a:off x="5873585" y="1052539"/>
            <a:ext cx="1374489" cy="1479316"/>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4" name="Google Shape;672;p45">
            <a:extLst>
              <a:ext uri="{FF2B5EF4-FFF2-40B4-BE49-F238E27FC236}">
                <a16:creationId xmlns:a16="http://schemas.microsoft.com/office/drawing/2014/main" id="{C7AB5F1A-2A83-4A4C-9569-315B27A06875}"/>
              </a:ext>
            </a:extLst>
          </p:cNvPr>
          <p:cNvSpPr txBox="1">
            <a:spLocks noGrp="1"/>
          </p:cNvSpPr>
          <p:nvPr>
            <p:ph type="title"/>
          </p:nvPr>
        </p:nvSpPr>
        <p:spPr/>
        <p:txBody>
          <a:bodyPr/>
          <a:lstStyle/>
          <a:p>
            <a:pPr lvl="0"/>
            <a:r>
              <a:rPr lang="en-US"/>
              <a:t>Project &amp; strategy definition</a:t>
            </a:r>
          </a:p>
        </p:txBody>
      </p:sp>
      <p:sp>
        <p:nvSpPr>
          <p:cNvPr id="5" name="Google Shape;673;p45">
            <a:extLst>
              <a:ext uri="{FF2B5EF4-FFF2-40B4-BE49-F238E27FC236}">
                <a16:creationId xmlns:a16="http://schemas.microsoft.com/office/drawing/2014/main" id="{3C325F69-E7D4-45DB-A257-D6337F2D65F3}"/>
              </a:ext>
            </a:extLst>
          </p:cNvPr>
          <p:cNvSpPr txBox="1">
            <a:spLocks noGrp="1"/>
          </p:cNvSpPr>
          <p:nvPr>
            <p:ph type="title" idx="4294967295"/>
          </p:nvPr>
        </p:nvSpPr>
        <p:spPr>
          <a:xfrm>
            <a:off x="5657054" y="1259073"/>
            <a:ext cx="1714500" cy="1046704"/>
          </a:xfrm>
        </p:spPr>
        <p:txBody>
          <a:bodyPr anchor="ctr" anchorCtr="1">
            <a:noAutofit/>
          </a:bodyPr>
          <a:lstStyle/>
          <a:p>
            <a:pPr lvl="0" algn="ctr">
              <a:spcAft>
                <a:spcPts val="1000"/>
              </a:spcAft>
            </a:pPr>
            <a:r>
              <a:rPr lang="en-US" sz="9000"/>
              <a:t>01</a:t>
            </a:r>
          </a:p>
        </p:txBody>
      </p:sp>
      <p:sp>
        <p:nvSpPr>
          <p:cNvPr id="6" name="Google Shape;674;p45">
            <a:extLst>
              <a:ext uri="{FF2B5EF4-FFF2-40B4-BE49-F238E27FC236}">
                <a16:creationId xmlns:a16="http://schemas.microsoft.com/office/drawing/2014/main" id="{A661F37A-4EBE-430E-889A-99995F0841ED}"/>
              </a:ext>
            </a:extLst>
          </p:cNvPr>
          <p:cNvSpPr txBox="1">
            <a:spLocks noGrp="1"/>
          </p:cNvSpPr>
          <p:nvPr>
            <p:ph type="subTitle" idx="4294967295"/>
          </p:nvPr>
        </p:nvSpPr>
        <p:spPr>
          <a:xfrm>
            <a:off x="4733345" y="3651537"/>
            <a:ext cx="3561898" cy="387001"/>
          </a:xfrm>
        </p:spPr>
        <p:txBody>
          <a:bodyPr anchor="ctr" anchorCtr="1">
            <a:noAutofit/>
          </a:bodyPr>
          <a:lstStyle/>
          <a:p>
            <a:pPr marL="0" lvl="0" indent="0" algn="ctr">
              <a:lnSpc>
                <a:spcPct val="100000"/>
              </a:lnSpc>
              <a:buNone/>
            </a:pPr>
            <a:r>
              <a:rPr lang="en-US" sz="1600"/>
              <a:t>You can enter a subtitle here if you need it</a:t>
            </a:r>
          </a:p>
        </p:txBody>
      </p:sp>
      <p:pic>
        <p:nvPicPr>
          <p:cNvPr id="7" name="Imagen 4">
            <a:extLst>
              <a:ext uri="{FF2B5EF4-FFF2-40B4-BE49-F238E27FC236}">
                <a16:creationId xmlns:a16="http://schemas.microsoft.com/office/drawing/2014/main" id="{192C247A-191D-42BE-A6C8-60F1BEE51A5E}"/>
              </a:ext>
            </a:extLst>
          </p:cNvPr>
          <p:cNvPicPr>
            <a:picLocks noChangeAspect="1"/>
          </p:cNvPicPr>
          <p:nvPr/>
        </p:nvPicPr>
        <p:blipFill>
          <a:blip r:embed="rId3"/>
          <a:stretch>
            <a:fillRect/>
          </a:stretch>
        </p:blipFill>
        <p:spPr>
          <a:xfrm>
            <a:off x="-367049" y="304038"/>
            <a:ext cx="5183203" cy="4839462"/>
          </a:xfrm>
          <a:prstGeom prst="rect">
            <a:avLst/>
          </a:prstGeom>
          <a:noFill/>
          <a:ln cap="flat">
            <a:noFill/>
          </a:ln>
        </p:spPr>
      </p:pic>
      <p:grpSp>
        <p:nvGrpSpPr>
          <p:cNvPr id="8" name="Grupo 9">
            <a:extLst>
              <a:ext uri="{FF2B5EF4-FFF2-40B4-BE49-F238E27FC236}">
                <a16:creationId xmlns:a16="http://schemas.microsoft.com/office/drawing/2014/main" id="{DFC9EC79-C31A-4EE3-8ACE-A5D0D3C03C1D}"/>
              </a:ext>
            </a:extLst>
          </p:cNvPr>
          <p:cNvGrpSpPr/>
          <p:nvPr/>
        </p:nvGrpSpPr>
        <p:grpSpPr>
          <a:xfrm>
            <a:off x="3813" y="4781717"/>
            <a:ext cx="9140186" cy="368393"/>
            <a:chOff x="3813" y="4781717"/>
            <a:chExt cx="9140186" cy="368393"/>
          </a:xfrm>
        </p:grpSpPr>
        <p:sp>
          <p:nvSpPr>
            <p:cNvPr id="9" name="Forma libre: forma 10">
              <a:extLst>
                <a:ext uri="{FF2B5EF4-FFF2-40B4-BE49-F238E27FC236}">
                  <a16:creationId xmlns:a16="http://schemas.microsoft.com/office/drawing/2014/main" id="{FBFEA64D-1722-4B05-A0B5-E5BDADEF683B}"/>
                </a:ext>
              </a:extLst>
            </p:cNvPr>
            <p:cNvSpPr/>
            <p:nvPr/>
          </p:nvSpPr>
          <p:spPr>
            <a:xfrm>
              <a:off x="3813" y="4781717"/>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 name="Forma libre: forma 11">
              <a:extLst>
                <a:ext uri="{FF2B5EF4-FFF2-40B4-BE49-F238E27FC236}">
                  <a16:creationId xmlns:a16="http://schemas.microsoft.com/office/drawing/2014/main" id="{0A35C854-722B-460D-8785-5F44BEAF8302}"/>
                </a:ext>
              </a:extLst>
            </p:cNvPr>
            <p:cNvSpPr/>
            <p:nvPr/>
          </p:nvSpPr>
          <p:spPr>
            <a:xfrm>
              <a:off x="6939335" y="4976210"/>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776;p49">
            <a:extLst>
              <a:ext uri="{FF2B5EF4-FFF2-40B4-BE49-F238E27FC236}">
                <a16:creationId xmlns:a16="http://schemas.microsoft.com/office/drawing/2014/main" id="{4FEEBD91-D5F8-46B7-9EC3-AB687E6C7B60}"/>
              </a:ext>
            </a:extLst>
          </p:cNvPr>
          <p:cNvSpPr/>
          <p:nvPr/>
        </p:nvSpPr>
        <p:spPr>
          <a:xfrm rot="5400013">
            <a:off x="1371348" y="1317691"/>
            <a:ext cx="1325550" cy="142671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3" name="Google Shape;777;p49">
            <a:extLst>
              <a:ext uri="{FF2B5EF4-FFF2-40B4-BE49-F238E27FC236}">
                <a16:creationId xmlns:a16="http://schemas.microsoft.com/office/drawing/2014/main" id="{6DF5A0A6-B86C-4F3F-B622-0D5F302D96AD}"/>
              </a:ext>
            </a:extLst>
          </p:cNvPr>
          <p:cNvSpPr/>
          <p:nvPr/>
        </p:nvSpPr>
        <p:spPr>
          <a:xfrm rot="5400013">
            <a:off x="6360516" y="1317691"/>
            <a:ext cx="1325550" cy="142671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4" name="Google Shape;778;p49">
            <a:extLst>
              <a:ext uri="{FF2B5EF4-FFF2-40B4-BE49-F238E27FC236}">
                <a16:creationId xmlns:a16="http://schemas.microsoft.com/office/drawing/2014/main" id="{852A9F9C-0C9D-4778-AF85-D87916D406FF}"/>
              </a:ext>
            </a:extLst>
          </p:cNvPr>
          <p:cNvSpPr/>
          <p:nvPr/>
        </p:nvSpPr>
        <p:spPr>
          <a:xfrm rot="5400013">
            <a:off x="3874481" y="1317691"/>
            <a:ext cx="1325550" cy="142671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5" name="Google Shape;779;p49">
            <a:extLst>
              <a:ext uri="{FF2B5EF4-FFF2-40B4-BE49-F238E27FC236}">
                <a16:creationId xmlns:a16="http://schemas.microsoft.com/office/drawing/2014/main" id="{21781BA0-5649-4D49-8845-73921C962EB2}"/>
              </a:ext>
            </a:extLst>
          </p:cNvPr>
          <p:cNvSpPr txBox="1">
            <a:spLocks noGrp="1"/>
          </p:cNvSpPr>
          <p:nvPr>
            <p:ph type="title"/>
          </p:nvPr>
        </p:nvSpPr>
        <p:spPr>
          <a:xfrm>
            <a:off x="718498" y="376659"/>
            <a:ext cx="7707002" cy="360602"/>
          </a:xfrm>
        </p:spPr>
        <p:txBody>
          <a:bodyPr/>
          <a:lstStyle/>
          <a:p>
            <a:pPr lvl="0"/>
            <a:r>
              <a:rPr lang="en-US" sz="4000">
                <a:solidFill>
                  <a:srgbClr val="DE9F00"/>
                </a:solidFill>
              </a:rPr>
              <a:t>Corporate strategies</a:t>
            </a:r>
          </a:p>
        </p:txBody>
      </p:sp>
      <p:sp>
        <p:nvSpPr>
          <p:cNvPr id="6" name="Google Shape;780;p49">
            <a:extLst>
              <a:ext uri="{FF2B5EF4-FFF2-40B4-BE49-F238E27FC236}">
                <a16:creationId xmlns:a16="http://schemas.microsoft.com/office/drawing/2014/main" id="{6AA7BE25-B491-4DE4-A29B-D60F2352C1B5}"/>
              </a:ext>
            </a:extLst>
          </p:cNvPr>
          <p:cNvSpPr txBox="1">
            <a:spLocks noGrp="1"/>
          </p:cNvSpPr>
          <p:nvPr>
            <p:ph type="subTitle" idx="4294967295"/>
          </p:nvPr>
        </p:nvSpPr>
        <p:spPr>
          <a:xfrm>
            <a:off x="5852790" y="3269775"/>
            <a:ext cx="2427000" cy="616799"/>
          </a:xfrm>
        </p:spPr>
        <p:txBody>
          <a:bodyPr anchor="ctr" anchorCtr="1">
            <a:noAutofit/>
          </a:bodyPr>
          <a:lstStyle/>
          <a:p>
            <a:pPr marL="0" lvl="0" indent="0" algn="ctr">
              <a:lnSpc>
                <a:spcPct val="100000"/>
              </a:lnSpc>
              <a:buNone/>
            </a:pPr>
            <a:r>
              <a:rPr lang="en-US" sz="1600"/>
              <a:t>Despite being red, Mars is actually a cold place. It’s full of iron oxide dust</a:t>
            </a:r>
          </a:p>
        </p:txBody>
      </p:sp>
      <p:sp>
        <p:nvSpPr>
          <p:cNvPr id="7" name="Google Shape;781;p49">
            <a:extLst>
              <a:ext uri="{FF2B5EF4-FFF2-40B4-BE49-F238E27FC236}">
                <a16:creationId xmlns:a16="http://schemas.microsoft.com/office/drawing/2014/main" id="{43663291-26EA-4186-B5C6-1B317200EA17}"/>
              </a:ext>
            </a:extLst>
          </p:cNvPr>
          <p:cNvSpPr txBox="1">
            <a:spLocks noGrp="1"/>
          </p:cNvSpPr>
          <p:nvPr>
            <p:ph type="subTitle" idx="4294967295"/>
          </p:nvPr>
        </p:nvSpPr>
        <p:spPr>
          <a:xfrm>
            <a:off x="864208" y="3269848"/>
            <a:ext cx="2427000" cy="616799"/>
          </a:xfrm>
        </p:spPr>
        <p:txBody>
          <a:bodyPr anchor="ctr" anchorCtr="1">
            <a:noAutofit/>
          </a:bodyPr>
          <a:lstStyle/>
          <a:p>
            <a:pPr marL="0" lvl="0" indent="0" algn="ctr">
              <a:lnSpc>
                <a:spcPct val="100000"/>
              </a:lnSpc>
              <a:buNone/>
            </a:pPr>
            <a:r>
              <a:rPr lang="en-US" sz="1600"/>
              <a:t>It’s the closest planet to the Sun and the smallest in the Solar System</a:t>
            </a:r>
          </a:p>
        </p:txBody>
      </p:sp>
      <p:sp>
        <p:nvSpPr>
          <p:cNvPr id="8" name="Google Shape;782;p49">
            <a:extLst>
              <a:ext uri="{FF2B5EF4-FFF2-40B4-BE49-F238E27FC236}">
                <a16:creationId xmlns:a16="http://schemas.microsoft.com/office/drawing/2014/main" id="{86D6F89A-AC7E-4B4E-B060-7797F69ADB35}"/>
              </a:ext>
            </a:extLst>
          </p:cNvPr>
          <p:cNvSpPr txBox="1">
            <a:spLocks noGrp="1"/>
          </p:cNvSpPr>
          <p:nvPr>
            <p:ph type="subTitle" idx="4294967295"/>
          </p:nvPr>
        </p:nvSpPr>
        <p:spPr>
          <a:xfrm>
            <a:off x="3358499" y="3269848"/>
            <a:ext cx="2427000" cy="616799"/>
          </a:xfrm>
        </p:spPr>
        <p:txBody>
          <a:bodyPr anchor="ctr" anchorCtr="1">
            <a:noAutofit/>
          </a:bodyPr>
          <a:lstStyle/>
          <a:p>
            <a:pPr marL="0" lvl="0" indent="0" algn="ctr">
              <a:lnSpc>
                <a:spcPct val="100000"/>
              </a:lnSpc>
              <a:buNone/>
            </a:pPr>
            <a:r>
              <a:rPr lang="en-US" sz="1600"/>
              <a:t>Venus has a beautiful name and is the second planet from the Sun</a:t>
            </a:r>
          </a:p>
        </p:txBody>
      </p:sp>
      <p:sp>
        <p:nvSpPr>
          <p:cNvPr id="9" name="Google Shape;783;p49">
            <a:extLst>
              <a:ext uri="{FF2B5EF4-FFF2-40B4-BE49-F238E27FC236}">
                <a16:creationId xmlns:a16="http://schemas.microsoft.com/office/drawing/2014/main" id="{5AD8B3A8-C41A-4E58-AEC0-B1D543D4445F}"/>
              </a:ext>
            </a:extLst>
          </p:cNvPr>
          <p:cNvSpPr txBox="1">
            <a:spLocks noGrp="1"/>
          </p:cNvSpPr>
          <p:nvPr>
            <p:ph type="subTitle" idx="4294967295"/>
          </p:nvPr>
        </p:nvSpPr>
        <p:spPr>
          <a:xfrm>
            <a:off x="1028315" y="2817997"/>
            <a:ext cx="2098804" cy="327602"/>
          </a:xfrm>
        </p:spPr>
        <p:txBody>
          <a:bodyPr anchor="ctr" anchorCtr="1">
            <a:noAutofit/>
          </a:bodyPr>
          <a:lstStyle/>
          <a:p>
            <a:pPr marL="0" lvl="0" indent="0" algn="ctr">
              <a:lnSpc>
                <a:spcPct val="100000"/>
              </a:lnSpc>
              <a:buNone/>
            </a:pPr>
            <a:r>
              <a:rPr lang="en-US" sz="2400">
                <a:solidFill>
                  <a:srgbClr val="3A1603"/>
                </a:solidFill>
                <a:latin typeface="Rakkas"/>
                <a:cs typeface="Rakkas"/>
              </a:rPr>
              <a:t>Earth</a:t>
            </a:r>
          </a:p>
        </p:txBody>
      </p:sp>
      <p:sp>
        <p:nvSpPr>
          <p:cNvPr id="10" name="Google Shape;784;p49">
            <a:extLst>
              <a:ext uri="{FF2B5EF4-FFF2-40B4-BE49-F238E27FC236}">
                <a16:creationId xmlns:a16="http://schemas.microsoft.com/office/drawing/2014/main" id="{20A4C3FE-5CB5-48FD-B680-06BB4AF1B891}"/>
              </a:ext>
            </a:extLst>
          </p:cNvPr>
          <p:cNvSpPr txBox="1">
            <a:spLocks noGrp="1"/>
          </p:cNvSpPr>
          <p:nvPr>
            <p:ph type="subTitle" idx="4294967295"/>
          </p:nvPr>
        </p:nvSpPr>
        <p:spPr>
          <a:xfrm>
            <a:off x="3522597" y="2817997"/>
            <a:ext cx="2098804" cy="327602"/>
          </a:xfrm>
        </p:spPr>
        <p:txBody>
          <a:bodyPr anchor="ctr" anchorCtr="1">
            <a:noAutofit/>
          </a:bodyPr>
          <a:lstStyle/>
          <a:p>
            <a:pPr marL="0" lvl="0" indent="0" algn="ctr">
              <a:lnSpc>
                <a:spcPct val="100000"/>
              </a:lnSpc>
              <a:buNone/>
            </a:pPr>
            <a:r>
              <a:rPr lang="en-US" sz="2400">
                <a:solidFill>
                  <a:srgbClr val="3A1603"/>
                </a:solidFill>
                <a:latin typeface="Rakkas"/>
                <a:cs typeface="Rakkas"/>
              </a:rPr>
              <a:t>Saturn</a:t>
            </a:r>
          </a:p>
        </p:txBody>
      </p:sp>
      <p:sp>
        <p:nvSpPr>
          <p:cNvPr id="11" name="Google Shape;785;p49">
            <a:extLst>
              <a:ext uri="{FF2B5EF4-FFF2-40B4-BE49-F238E27FC236}">
                <a16:creationId xmlns:a16="http://schemas.microsoft.com/office/drawing/2014/main" id="{E143614F-E0FA-43E3-AD1E-C2EA1119B845}"/>
              </a:ext>
            </a:extLst>
          </p:cNvPr>
          <p:cNvSpPr txBox="1">
            <a:spLocks noGrp="1"/>
          </p:cNvSpPr>
          <p:nvPr>
            <p:ph type="subTitle" idx="4294967295"/>
          </p:nvPr>
        </p:nvSpPr>
        <p:spPr>
          <a:xfrm>
            <a:off x="6016907" y="2817997"/>
            <a:ext cx="2098804" cy="327602"/>
          </a:xfrm>
        </p:spPr>
        <p:txBody>
          <a:bodyPr anchor="ctr" anchorCtr="1">
            <a:noAutofit/>
          </a:bodyPr>
          <a:lstStyle/>
          <a:p>
            <a:pPr marL="0" lvl="0" indent="0" algn="ctr">
              <a:lnSpc>
                <a:spcPct val="100000"/>
              </a:lnSpc>
              <a:buNone/>
            </a:pPr>
            <a:r>
              <a:rPr lang="en-US" sz="2400">
                <a:solidFill>
                  <a:srgbClr val="3A1603"/>
                </a:solidFill>
                <a:latin typeface="Rakkas"/>
                <a:cs typeface="Rakkas"/>
              </a:rPr>
              <a:t>Mars</a:t>
            </a:r>
          </a:p>
        </p:txBody>
      </p:sp>
      <p:pic>
        <p:nvPicPr>
          <p:cNvPr id="12" name="Imagen 1">
            <a:extLst>
              <a:ext uri="{FF2B5EF4-FFF2-40B4-BE49-F238E27FC236}">
                <a16:creationId xmlns:a16="http://schemas.microsoft.com/office/drawing/2014/main" id="{2F949C25-AF77-4EB8-A10B-1A60D145E21D}"/>
              </a:ext>
            </a:extLst>
          </p:cNvPr>
          <p:cNvPicPr>
            <a:picLocks noChangeAspect="1"/>
          </p:cNvPicPr>
          <p:nvPr/>
        </p:nvPicPr>
        <p:blipFill>
          <a:blip r:embed="rId3"/>
          <a:stretch>
            <a:fillRect/>
          </a:stretch>
        </p:blipFill>
        <p:spPr>
          <a:xfrm>
            <a:off x="4167003" y="1618058"/>
            <a:ext cx="810002" cy="933748"/>
          </a:xfrm>
          <a:prstGeom prst="rect">
            <a:avLst/>
          </a:prstGeom>
          <a:noFill/>
          <a:ln cap="flat">
            <a:noFill/>
          </a:ln>
        </p:spPr>
      </p:pic>
      <p:pic>
        <p:nvPicPr>
          <p:cNvPr id="13" name="Imagen 158">
            <a:extLst>
              <a:ext uri="{FF2B5EF4-FFF2-40B4-BE49-F238E27FC236}">
                <a16:creationId xmlns:a16="http://schemas.microsoft.com/office/drawing/2014/main" id="{B9221B65-F5EE-4F9C-AD06-58BE3F042A49}"/>
              </a:ext>
            </a:extLst>
          </p:cNvPr>
          <p:cNvPicPr>
            <a:picLocks noChangeAspect="1"/>
          </p:cNvPicPr>
          <p:nvPr/>
        </p:nvPicPr>
        <p:blipFill>
          <a:blip r:embed="rId3"/>
          <a:stretch>
            <a:fillRect/>
          </a:stretch>
        </p:blipFill>
        <p:spPr>
          <a:xfrm>
            <a:off x="1669292" y="1564172"/>
            <a:ext cx="810002" cy="933748"/>
          </a:xfrm>
          <a:prstGeom prst="rect">
            <a:avLst/>
          </a:prstGeom>
          <a:noFill/>
          <a:ln cap="flat">
            <a:noFill/>
          </a:ln>
        </p:spPr>
      </p:pic>
      <p:pic>
        <p:nvPicPr>
          <p:cNvPr id="14" name="Imagen 159">
            <a:extLst>
              <a:ext uri="{FF2B5EF4-FFF2-40B4-BE49-F238E27FC236}">
                <a16:creationId xmlns:a16="http://schemas.microsoft.com/office/drawing/2014/main" id="{D2494AFC-56E6-4355-9DA8-C48EB889561A}"/>
              </a:ext>
            </a:extLst>
          </p:cNvPr>
          <p:cNvPicPr>
            <a:picLocks noChangeAspect="1"/>
          </p:cNvPicPr>
          <p:nvPr/>
        </p:nvPicPr>
        <p:blipFill>
          <a:blip r:embed="rId3"/>
          <a:stretch>
            <a:fillRect/>
          </a:stretch>
        </p:blipFill>
        <p:spPr>
          <a:xfrm>
            <a:off x="6661285" y="1618058"/>
            <a:ext cx="810002" cy="933748"/>
          </a:xfrm>
          <a:prstGeom prst="rect">
            <a:avLst/>
          </a:prstGeom>
          <a:noFill/>
          <a:ln cap="flat">
            <a:noFill/>
          </a:ln>
        </p:spPr>
      </p:pic>
      <p:grpSp>
        <p:nvGrpSpPr>
          <p:cNvPr id="15" name="Grupo 2">
            <a:extLst>
              <a:ext uri="{FF2B5EF4-FFF2-40B4-BE49-F238E27FC236}">
                <a16:creationId xmlns:a16="http://schemas.microsoft.com/office/drawing/2014/main" id="{5467F231-69EE-45CF-BBFF-DEDEB2830D2C}"/>
              </a:ext>
            </a:extLst>
          </p:cNvPr>
          <p:cNvGrpSpPr/>
          <p:nvPr/>
        </p:nvGrpSpPr>
        <p:grpSpPr>
          <a:xfrm>
            <a:off x="3812" y="-3219"/>
            <a:ext cx="9140187" cy="360602"/>
            <a:chOff x="3812" y="-3219"/>
            <a:chExt cx="9140187" cy="360602"/>
          </a:xfrm>
        </p:grpSpPr>
        <p:sp>
          <p:nvSpPr>
            <p:cNvPr id="16" name="Forma libre: forma 14">
              <a:extLst>
                <a:ext uri="{FF2B5EF4-FFF2-40B4-BE49-F238E27FC236}">
                  <a16:creationId xmlns:a16="http://schemas.microsoft.com/office/drawing/2014/main" id="{CDD0DF88-4084-4531-BB52-221311D471AD}"/>
                </a:ext>
              </a:extLst>
            </p:cNvPr>
            <p:cNvSpPr/>
            <p:nvPr/>
          </p:nvSpPr>
          <p:spPr>
            <a:xfrm rot="10799991">
              <a:off x="2195949" y="-3219"/>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7" name="Forma libre: forma 15">
              <a:extLst>
                <a:ext uri="{FF2B5EF4-FFF2-40B4-BE49-F238E27FC236}">
                  <a16:creationId xmlns:a16="http://schemas.microsoft.com/office/drawing/2014/main" id="{F105C86A-202E-4010-9C12-6DECFB5C586B}"/>
                </a:ext>
              </a:extLst>
            </p:cNvPr>
            <p:cNvSpPr/>
            <p:nvPr/>
          </p:nvSpPr>
          <p:spPr>
            <a:xfrm rot="10799991">
              <a:off x="3812" y="1509"/>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1247">
    <p:spTree>
      <p:nvGrpSpPr>
        <p:cNvPr id="1" name=""/>
        <p:cNvGrpSpPr/>
        <p:nvPr/>
      </p:nvGrpSpPr>
      <p:grpSpPr>
        <a:xfrm>
          <a:off x="0" y="0"/>
          <a:ext cx="0" cy="0"/>
          <a:chOff x="0" y="0"/>
          <a:chExt cx="0" cy="0"/>
        </a:xfrm>
      </p:grpSpPr>
      <p:pic>
        <p:nvPicPr>
          <p:cNvPr id="2" name="Imagen 14">
            <a:extLst>
              <a:ext uri="{FF2B5EF4-FFF2-40B4-BE49-F238E27FC236}">
                <a16:creationId xmlns:a16="http://schemas.microsoft.com/office/drawing/2014/main" id="{1D7AD7A2-EC38-44D4-9695-CDC2DE211571}"/>
              </a:ext>
            </a:extLst>
          </p:cNvPr>
          <p:cNvPicPr>
            <a:picLocks noChangeAspect="1"/>
          </p:cNvPicPr>
          <p:nvPr/>
        </p:nvPicPr>
        <p:blipFill>
          <a:blip r:embed="rId3"/>
          <a:stretch>
            <a:fillRect/>
          </a:stretch>
        </p:blipFill>
        <p:spPr>
          <a:xfrm>
            <a:off x="0" y="-941"/>
            <a:ext cx="9143460" cy="5144441"/>
          </a:xfrm>
          <a:prstGeom prst="rect">
            <a:avLst/>
          </a:prstGeom>
          <a:noFill/>
          <a:ln cap="flat">
            <a:noFill/>
          </a:ln>
        </p:spPr>
      </p:pic>
      <p:sp>
        <p:nvSpPr>
          <p:cNvPr id="3" name="Rectangle 10">
            <a:extLst>
              <a:ext uri="{FF2B5EF4-FFF2-40B4-BE49-F238E27FC236}">
                <a16:creationId xmlns:a16="http://schemas.microsoft.com/office/drawing/2014/main" id="{013C0F8F-FEF6-4FE6-89D5-6FD6D8250D4A}"/>
              </a:ext>
            </a:extLst>
          </p:cNvPr>
          <p:cNvSpPr/>
          <p:nvPr/>
        </p:nvSpPr>
        <p:spPr>
          <a:xfrm>
            <a:off x="0" y="34756"/>
            <a:ext cx="6250783" cy="5143499"/>
          </a:xfrm>
          <a:custGeom>
            <a:avLst/>
            <a:gdLst>
              <a:gd name="f0" fmla="val 10800000"/>
              <a:gd name="f1" fmla="val 5400000"/>
              <a:gd name="f2" fmla="val 180"/>
              <a:gd name="f3" fmla="val w"/>
              <a:gd name="f4" fmla="val h"/>
              <a:gd name="f5" fmla="val 0"/>
              <a:gd name="f6" fmla="val 10856253"/>
              <a:gd name="f7" fmla="val 6858000"/>
              <a:gd name="f8" fmla="val 5486400"/>
              <a:gd name="f9" fmla="val 6848475"/>
              <a:gd name="f10" fmla="+- 0 0 -90"/>
              <a:gd name="f11" fmla="*/ f3 1 10856253"/>
              <a:gd name="f12" fmla="*/ f4 1 6858000"/>
              <a:gd name="f13" fmla="val f5"/>
              <a:gd name="f14" fmla="val f6"/>
              <a:gd name="f15" fmla="val f7"/>
              <a:gd name="f16" fmla="*/ f10 f0 1"/>
              <a:gd name="f17" fmla="+- f15 0 f13"/>
              <a:gd name="f18" fmla="+- f14 0 f13"/>
              <a:gd name="f19" fmla="*/ f16 1 f2"/>
              <a:gd name="f20" fmla="*/ f18 1 10856253"/>
              <a:gd name="f21" fmla="*/ f17 1 6858000"/>
              <a:gd name="f22" fmla="*/ 0 f18 1"/>
              <a:gd name="f23" fmla="*/ 0 f17 1"/>
              <a:gd name="f24" fmla="*/ 5486400 f18 1"/>
              <a:gd name="f25" fmla="*/ 10856253 f18 1"/>
              <a:gd name="f26" fmla="*/ 6848475 f17 1"/>
              <a:gd name="f27" fmla="*/ 6858000 f17 1"/>
              <a:gd name="f28" fmla="+- f19 0 f1"/>
              <a:gd name="f29" fmla="*/ f22 1 10856253"/>
              <a:gd name="f30" fmla="*/ f23 1 6858000"/>
              <a:gd name="f31" fmla="*/ f24 1 10856253"/>
              <a:gd name="f32" fmla="*/ f25 1 10856253"/>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49" y="f54"/>
              </a:cxn>
              <a:cxn ang="f28">
                <a:pos x="f49" y="f50"/>
              </a:cxn>
            </a:cxnLst>
            <a:rect l="f45" t="f48" r="f46" b="f47"/>
            <a:pathLst>
              <a:path w="10856253" h="6858000">
                <a:moveTo>
                  <a:pt x="f5" y="f5"/>
                </a:moveTo>
                <a:lnTo>
                  <a:pt x="f8" y="f5"/>
                </a:lnTo>
                <a:lnTo>
                  <a:pt x="f6" y="f9"/>
                </a:lnTo>
                <a:lnTo>
                  <a:pt x="f5" y="f7"/>
                </a:lnTo>
                <a:lnTo>
                  <a:pt x="f5" y="f5"/>
                </a:lnTo>
                <a:close/>
              </a:path>
            </a:pathLst>
          </a:custGeom>
          <a:solidFill>
            <a:srgbClr val="4F1E04">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sp>
        <p:nvSpPr>
          <p:cNvPr id="4" name="TextBox 7">
            <a:extLst>
              <a:ext uri="{FF2B5EF4-FFF2-40B4-BE49-F238E27FC236}">
                <a16:creationId xmlns:a16="http://schemas.microsoft.com/office/drawing/2014/main" id="{86BB007E-C8C8-42C3-9CF0-B32F275A5C23}"/>
              </a:ext>
            </a:extLst>
          </p:cNvPr>
          <p:cNvSpPr txBox="1"/>
          <p:nvPr/>
        </p:nvSpPr>
        <p:spPr>
          <a:xfrm>
            <a:off x="1135922" y="3438921"/>
            <a:ext cx="3190158" cy="715582"/>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050" b="1" i="0" u="none" strike="noStrike" kern="0" cap="none" spc="0" baseline="0">
                <a:solidFill>
                  <a:srgbClr val="F6EDE6"/>
                </a:solidFill>
                <a:uFillTx/>
                <a:latin typeface="Arial"/>
                <a:ea typeface="Arial"/>
                <a:cs typeface="Arial" panose="020B0604020202020204" pitchFamily="34" charset="0"/>
              </a:rPr>
              <a:t>AWESOME</a:t>
            </a:r>
          </a:p>
        </p:txBody>
      </p:sp>
      <p:sp>
        <p:nvSpPr>
          <p:cNvPr id="5" name="TextBox 8">
            <a:extLst>
              <a:ext uri="{FF2B5EF4-FFF2-40B4-BE49-F238E27FC236}">
                <a16:creationId xmlns:a16="http://schemas.microsoft.com/office/drawing/2014/main" id="{C92EAB1B-CB36-41A3-AFE5-C27FBB546A68}"/>
              </a:ext>
            </a:extLst>
          </p:cNvPr>
          <p:cNvSpPr txBox="1"/>
          <p:nvPr/>
        </p:nvSpPr>
        <p:spPr>
          <a:xfrm>
            <a:off x="1135922" y="4027538"/>
            <a:ext cx="3190158" cy="553998"/>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3000" b="1" i="0" u="none" strike="noStrike" kern="0" cap="none" spc="0" baseline="0">
                <a:solidFill>
                  <a:srgbClr val="F6EDE6"/>
                </a:solidFill>
                <a:uFillTx/>
                <a:latin typeface="Arial"/>
                <a:ea typeface="Arial"/>
                <a:cs typeface="Arial" panose="020B0604020202020204" pitchFamily="34" charset="0"/>
              </a:rPr>
              <a:t>PRESENTATION</a:t>
            </a:r>
            <a:endParaRPr lang="en-US" sz="3000" b="1" i="0" u="none" strike="noStrike" kern="0" cap="none" spc="0" baseline="0">
              <a:solidFill>
                <a:srgbClr val="F6EDE6"/>
              </a:solidFill>
              <a:uFillTx/>
              <a:latin typeface="Arial"/>
              <a:ea typeface="Arial"/>
              <a:cs typeface="Arial" pitchFamily="34" charset="0"/>
            </a:endParaRPr>
          </a:p>
        </p:txBody>
      </p:sp>
      <p:sp>
        <p:nvSpPr>
          <p:cNvPr id="6" name="TextBox 9">
            <a:extLst>
              <a:ext uri="{FF2B5EF4-FFF2-40B4-BE49-F238E27FC236}">
                <a16:creationId xmlns:a16="http://schemas.microsoft.com/office/drawing/2014/main" id="{036EE76E-4E3F-4392-BA0F-995C32C00EDC}"/>
              </a:ext>
            </a:extLst>
          </p:cNvPr>
          <p:cNvSpPr txBox="1"/>
          <p:nvPr/>
        </p:nvSpPr>
        <p:spPr>
          <a:xfrm>
            <a:off x="1135931" y="4561895"/>
            <a:ext cx="3190158"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F6EDE6"/>
                </a:solidFill>
                <a:uFillTx/>
                <a:latin typeface="Arial"/>
                <a:ea typeface="FZShuTi" pitchFamily="2"/>
                <a:cs typeface="Arial" panose="020B0604020202020204" pitchFamily="34" charset="0"/>
              </a:rPr>
              <a:t>EASY TO CHANGE COLORS, PHOTOS.   </a:t>
            </a:r>
            <a:endParaRPr lang="en-US" sz="1050" b="0" i="0" u="none" strike="noStrike" kern="0" cap="none" spc="0" baseline="0">
              <a:solidFill>
                <a:srgbClr val="F6EDE6"/>
              </a:solidFill>
              <a:uFillTx/>
              <a:latin typeface="Arial"/>
              <a:ea typeface="Arial"/>
              <a:cs typeface="Arial" pitchFamily="34" charset="0"/>
            </a:endParaRPr>
          </a:p>
        </p:txBody>
      </p:sp>
      <p:sp>
        <p:nvSpPr>
          <p:cNvPr id="7" name="TextBox 11">
            <a:extLst>
              <a:ext uri="{FF2B5EF4-FFF2-40B4-BE49-F238E27FC236}">
                <a16:creationId xmlns:a16="http://schemas.microsoft.com/office/drawing/2014/main" id="{4809ED7A-14BD-4B40-B89E-94997A4EBF28}"/>
              </a:ext>
            </a:extLst>
          </p:cNvPr>
          <p:cNvSpPr txBox="1"/>
          <p:nvPr/>
        </p:nvSpPr>
        <p:spPr>
          <a:xfrm>
            <a:off x="1135931" y="2448607"/>
            <a:ext cx="2465743" cy="106182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F6EDE6"/>
                </a:solidFill>
                <a:uFillTx/>
                <a:latin typeface="Arial"/>
                <a:ea typeface="Aria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8" name="TextBox 12">
            <a:extLst>
              <a:ext uri="{FF2B5EF4-FFF2-40B4-BE49-F238E27FC236}">
                <a16:creationId xmlns:a16="http://schemas.microsoft.com/office/drawing/2014/main" id="{820C2DA2-73BE-4EF9-A8BF-D5C2A1B35E57}"/>
              </a:ext>
            </a:extLst>
          </p:cNvPr>
          <p:cNvSpPr txBox="1"/>
          <p:nvPr/>
        </p:nvSpPr>
        <p:spPr>
          <a:xfrm>
            <a:off x="1135931" y="807579"/>
            <a:ext cx="2130579" cy="1569659"/>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2400" b="0" i="0" u="none" strike="noStrike" kern="0" cap="none" spc="0" baseline="0">
                <a:solidFill>
                  <a:srgbClr val="F6EDE6"/>
                </a:solidFill>
                <a:uFillTx/>
                <a:latin typeface="Arial"/>
                <a:ea typeface="Arial"/>
                <a:cs typeface="Arial" panose="020B0604020202020204" pitchFamily="34" charset="0"/>
              </a:rPr>
              <a:t>Layout</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2400" b="0" i="0" u="none" strike="noStrike" kern="0" cap="none" spc="0" baseline="0">
                <a:solidFill>
                  <a:srgbClr val="F6EDE6"/>
                </a:solidFill>
                <a:uFillTx/>
                <a:latin typeface="Arial"/>
                <a:ea typeface="Arial"/>
                <a:cs typeface="Arial" panose="020B0604020202020204" pitchFamily="34" charset="0"/>
              </a:rPr>
              <a:t>Clean Text Slide for your Presentation</a:t>
            </a:r>
            <a:endParaRPr lang="en-US" sz="2400" b="0" i="0" u="none" strike="noStrike" kern="0" cap="none" spc="0" baseline="0">
              <a:solidFill>
                <a:srgbClr val="F6EDE6"/>
              </a:solidFill>
              <a:uFillTx/>
              <a:latin typeface="Arial"/>
              <a:ea typeface="Arial"/>
              <a:cs typeface="Arial" pitchFamily="34" charset="0"/>
            </a:endParaRPr>
          </a:p>
        </p:txBody>
      </p:sp>
      <p:grpSp>
        <p:nvGrpSpPr>
          <p:cNvPr id="9" name="Grupo 4">
            <a:extLst>
              <a:ext uri="{FF2B5EF4-FFF2-40B4-BE49-F238E27FC236}">
                <a16:creationId xmlns:a16="http://schemas.microsoft.com/office/drawing/2014/main" id="{C5938680-2F2E-4E94-9BEC-C38F07454E4D}"/>
              </a:ext>
            </a:extLst>
          </p:cNvPr>
          <p:cNvGrpSpPr/>
          <p:nvPr/>
        </p:nvGrpSpPr>
        <p:grpSpPr>
          <a:xfrm>
            <a:off x="8289804" y="-941"/>
            <a:ext cx="854195" cy="1179155"/>
            <a:chOff x="8289804" y="-941"/>
            <a:chExt cx="854195" cy="1179155"/>
          </a:xfrm>
        </p:grpSpPr>
        <p:sp>
          <p:nvSpPr>
            <p:cNvPr id="10" name="Forma libre: forma 5">
              <a:extLst>
                <a:ext uri="{FF2B5EF4-FFF2-40B4-BE49-F238E27FC236}">
                  <a16:creationId xmlns:a16="http://schemas.microsoft.com/office/drawing/2014/main" id="{59E8547A-7FB8-48CE-A12C-0AB1E0C6CFCC}"/>
                </a:ext>
              </a:extLst>
            </p:cNvPr>
            <p:cNvSpPr/>
            <p:nvPr/>
          </p:nvSpPr>
          <p:spPr>
            <a:xfrm flipH="1">
              <a:off x="8289804" y="-941"/>
              <a:ext cx="853656" cy="1179155"/>
            </a:xfrm>
            <a:custGeom>
              <a:avLst/>
              <a:gdLst>
                <a:gd name="f0" fmla="val 10800000"/>
                <a:gd name="f1" fmla="val 5400000"/>
                <a:gd name="f2" fmla="val 180"/>
                <a:gd name="f3" fmla="val w"/>
                <a:gd name="f4" fmla="val h"/>
                <a:gd name="f5" fmla="val 0"/>
                <a:gd name="f6" fmla="val 4114106"/>
                <a:gd name="f7" fmla="val 5682794"/>
                <a:gd name="f8" fmla="val 3567052"/>
                <a:gd name="f9" fmla="val 2623993"/>
                <a:gd name="f10" fmla="val 15852"/>
                <a:gd name="f11" fmla="+- 0 0 -90"/>
                <a:gd name="f12" fmla="*/ f3 1 4114106"/>
                <a:gd name="f13" fmla="*/ f4 1 5682794"/>
                <a:gd name="f14" fmla="val f5"/>
                <a:gd name="f15" fmla="val f6"/>
                <a:gd name="f16" fmla="val f7"/>
                <a:gd name="f17" fmla="*/ f11 f0 1"/>
                <a:gd name="f18" fmla="+- f16 0 f14"/>
                <a:gd name="f19" fmla="+- f15 0 f14"/>
                <a:gd name="f20" fmla="*/ f17 1 f2"/>
                <a:gd name="f21" fmla="*/ f19 1 4114106"/>
                <a:gd name="f22" fmla="*/ f18 1 5682794"/>
                <a:gd name="f23" fmla="*/ 4114106 f19 1"/>
                <a:gd name="f24" fmla="*/ 0 f18 1"/>
                <a:gd name="f25" fmla="*/ 0 f19 1"/>
                <a:gd name="f26" fmla="*/ 5682794 f18 1"/>
                <a:gd name="f27" fmla="*/ 3567052 f18 1"/>
                <a:gd name="f28" fmla="*/ 2623993 f19 1"/>
                <a:gd name="f29" fmla="*/ 15852 f18 1"/>
                <a:gd name="f30" fmla="+- f20 0 f1"/>
                <a:gd name="f31" fmla="*/ f23 1 4114106"/>
                <a:gd name="f32" fmla="*/ f24 1 5682794"/>
                <a:gd name="f33" fmla="*/ f25 1 4114106"/>
                <a:gd name="f34" fmla="*/ f26 1 5682794"/>
                <a:gd name="f35" fmla="*/ f27 1 5682794"/>
                <a:gd name="f36" fmla="*/ f28 1 4114106"/>
                <a:gd name="f37" fmla="*/ f29 1 5682794"/>
                <a:gd name="f38" fmla="*/ f14 1 f21"/>
                <a:gd name="f39" fmla="*/ f15 1 f21"/>
                <a:gd name="f40" fmla="*/ f14 1 f22"/>
                <a:gd name="f41" fmla="*/ f16 1 f22"/>
                <a:gd name="f42" fmla="*/ f31 1 f21"/>
                <a:gd name="f43" fmla="*/ f32 1 f22"/>
                <a:gd name="f44" fmla="*/ f33 1 f21"/>
                <a:gd name="f45" fmla="*/ f34 1 f22"/>
                <a:gd name="f46" fmla="*/ f35 1 f22"/>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3 1"/>
                <a:gd name="f58" fmla="*/ f47 f12 1"/>
                <a:gd name="f59" fmla="*/ f48 f13 1"/>
              </a:gdLst>
              <a:ahLst/>
              <a:cxnLst>
                <a:cxn ang="3cd4">
                  <a:pos x="hc" y="t"/>
                </a:cxn>
                <a:cxn ang="0">
                  <a:pos x="r" y="vc"/>
                </a:cxn>
                <a:cxn ang="cd4">
                  <a:pos x="hc" y="b"/>
                </a:cxn>
                <a:cxn ang="cd2">
                  <a:pos x="l" y="vc"/>
                </a:cxn>
                <a:cxn ang="f30">
                  <a:pos x="f53" y="f54"/>
                </a:cxn>
                <a:cxn ang="f30">
                  <a:pos x="f55" y="f56"/>
                </a:cxn>
                <a:cxn ang="f30">
                  <a:pos x="f55" y="f57"/>
                </a:cxn>
                <a:cxn ang="f30">
                  <a:pos x="f58" y="f59"/>
                </a:cxn>
              </a:cxnLst>
              <a:rect l="f49" t="f52" r="f50" b="f51"/>
              <a:pathLst>
                <a:path w="4114106" h="5682794">
                  <a:moveTo>
                    <a:pt x="f6" y="f5"/>
                  </a:moveTo>
                  <a:lnTo>
                    <a:pt x="f5" y="f7"/>
                  </a:lnTo>
                  <a:lnTo>
                    <a:pt x="f5" y="f8"/>
                  </a:lnTo>
                  <a:lnTo>
                    <a:pt x="f9" y="f10"/>
                  </a:lnTo>
                  <a:close/>
                </a:path>
              </a:pathLst>
            </a:custGeom>
            <a:solidFill>
              <a:srgbClr val="DE9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sp>
          <p:nvSpPr>
            <p:cNvPr id="11" name="Forma libre: forma 6">
              <a:extLst>
                <a:ext uri="{FF2B5EF4-FFF2-40B4-BE49-F238E27FC236}">
                  <a16:creationId xmlns:a16="http://schemas.microsoft.com/office/drawing/2014/main" id="{4FA96EDD-1054-4B82-83CB-3C36B163ACBF}"/>
                </a:ext>
              </a:extLst>
            </p:cNvPr>
            <p:cNvSpPr/>
            <p:nvPr/>
          </p:nvSpPr>
          <p:spPr>
            <a:xfrm flipH="1">
              <a:off x="8718611" y="2459"/>
              <a:ext cx="425388" cy="587584"/>
            </a:xfrm>
            <a:custGeom>
              <a:avLst/>
              <a:gdLst>
                <a:gd name="f0" fmla="val 10800000"/>
                <a:gd name="f1" fmla="val 5400000"/>
                <a:gd name="f2" fmla="val 180"/>
                <a:gd name="f3" fmla="val w"/>
                <a:gd name="f4" fmla="val h"/>
                <a:gd name="f5" fmla="val 0"/>
                <a:gd name="f6" fmla="val 2050087"/>
                <a:gd name="f7" fmla="val 2831777"/>
                <a:gd name="f8" fmla="val 1067308"/>
                <a:gd name="f9" fmla="val 1444449"/>
                <a:gd name="f10" fmla="+- 0 0 -90"/>
                <a:gd name="f11" fmla="*/ f3 1 2050087"/>
                <a:gd name="f12" fmla="*/ f4 1 2831777"/>
                <a:gd name="f13" fmla="val f5"/>
                <a:gd name="f14" fmla="val f6"/>
                <a:gd name="f15" fmla="val f7"/>
                <a:gd name="f16" fmla="*/ f10 f0 1"/>
                <a:gd name="f17" fmla="+- f15 0 f13"/>
                <a:gd name="f18" fmla="+- f14 0 f13"/>
                <a:gd name="f19" fmla="*/ f16 1 f2"/>
                <a:gd name="f20" fmla="*/ f18 1 2050087"/>
                <a:gd name="f21" fmla="*/ f17 1 2831777"/>
                <a:gd name="f22" fmla="*/ 1067308 f18 1"/>
                <a:gd name="f23" fmla="*/ 0 f17 1"/>
                <a:gd name="f24" fmla="*/ 2050087 f18 1"/>
                <a:gd name="f25" fmla="*/ 0 f18 1"/>
                <a:gd name="f26" fmla="*/ 2831777 f17 1"/>
                <a:gd name="f27" fmla="*/ 1444449 f17 1"/>
                <a:gd name="f28" fmla="+- f19 0 f1"/>
                <a:gd name="f29" fmla="*/ f22 1 2050087"/>
                <a:gd name="f30" fmla="*/ f23 1 2831777"/>
                <a:gd name="f31" fmla="*/ f24 1 2050087"/>
                <a:gd name="f32" fmla="*/ f25 1 2050087"/>
                <a:gd name="f33" fmla="*/ f26 1 2831777"/>
                <a:gd name="f34" fmla="*/ f27 1 2831777"/>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2" y="f54"/>
                </a:cxn>
              </a:cxnLst>
              <a:rect l="f45" t="f48" r="f46" b="f47"/>
              <a:pathLst>
                <a:path w="2050087" h="2831777">
                  <a:moveTo>
                    <a:pt x="f8" y="f5"/>
                  </a:moveTo>
                  <a:lnTo>
                    <a:pt x="f6" y="f5"/>
                  </a:lnTo>
                  <a:lnTo>
                    <a:pt x="f5" y="f7"/>
                  </a:lnTo>
                  <a:lnTo>
                    <a:pt x="f5" y="f9"/>
                  </a:lnTo>
                  <a:close/>
                </a:path>
              </a:pathLst>
            </a:custGeom>
            <a:solidFill>
              <a:srgbClr val="DE9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6EDE6"/>
                </a:solidFill>
                <a:uFillTx/>
                <a:latin typeface="Arial"/>
              </a:endParaRPr>
            </a:p>
          </p:txBody>
        </p:sp>
      </p:grpSp>
      <p:sp>
        <p:nvSpPr>
          <p:cNvPr id="12" name="Triángulo isósceles 13">
            <a:extLst>
              <a:ext uri="{FF2B5EF4-FFF2-40B4-BE49-F238E27FC236}">
                <a16:creationId xmlns:a16="http://schemas.microsoft.com/office/drawing/2014/main" id="{CAB23545-EF3D-4DE5-B14C-218DA82F6836}"/>
              </a:ext>
            </a:extLst>
          </p:cNvPr>
          <p:cNvSpPr/>
          <p:nvPr/>
        </p:nvSpPr>
        <p:spPr>
          <a:xfrm rot="5400013">
            <a:off x="-1436862" y="2099801"/>
            <a:ext cx="3887132" cy="101341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DE9F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050" b="0" i="0" u="none" strike="noStrike" kern="0" cap="none" spc="0" baseline="0">
              <a:solidFill>
                <a:srgbClr val="F6EDE6"/>
              </a:solidFill>
              <a:uFillTx/>
              <a:latin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Google Shape;630;p44">
            <a:extLst>
              <a:ext uri="{FF2B5EF4-FFF2-40B4-BE49-F238E27FC236}">
                <a16:creationId xmlns:a16="http://schemas.microsoft.com/office/drawing/2014/main" id="{CAA7B38F-3AE8-45EE-9C70-9BAACC77EE4D}"/>
              </a:ext>
            </a:extLst>
          </p:cNvPr>
          <p:cNvSpPr/>
          <p:nvPr/>
        </p:nvSpPr>
        <p:spPr>
          <a:xfrm rot="5400013">
            <a:off x="2633134" y="1026835"/>
            <a:ext cx="904451" cy="97347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3" name="Google Shape;631;p44">
            <a:extLst>
              <a:ext uri="{FF2B5EF4-FFF2-40B4-BE49-F238E27FC236}">
                <a16:creationId xmlns:a16="http://schemas.microsoft.com/office/drawing/2014/main" id="{29DC6F69-947C-42ED-B6E9-9FC04E297488}"/>
              </a:ext>
            </a:extLst>
          </p:cNvPr>
          <p:cNvSpPr txBox="1">
            <a:spLocks noGrp="1"/>
          </p:cNvSpPr>
          <p:nvPr>
            <p:ph type="title"/>
          </p:nvPr>
        </p:nvSpPr>
        <p:spPr>
          <a:xfrm>
            <a:off x="1655539" y="4040431"/>
            <a:ext cx="2859603" cy="241200"/>
          </a:xfrm>
        </p:spPr>
        <p:txBody>
          <a:bodyPr>
            <a:noAutofit/>
          </a:bodyPr>
          <a:lstStyle/>
          <a:p>
            <a:pPr lvl="0"/>
            <a:r>
              <a:rPr lang="en-US" sz="2020">
                <a:solidFill>
                  <a:srgbClr val="3A1603"/>
                </a:solidFill>
                <a:latin typeface="Rakkas"/>
                <a:cs typeface="Rakkas"/>
              </a:rPr>
              <a:t>—Someone Famous</a:t>
            </a:r>
          </a:p>
        </p:txBody>
      </p:sp>
      <p:sp>
        <p:nvSpPr>
          <p:cNvPr id="4" name="Google Shape;632;p44">
            <a:extLst>
              <a:ext uri="{FF2B5EF4-FFF2-40B4-BE49-F238E27FC236}">
                <a16:creationId xmlns:a16="http://schemas.microsoft.com/office/drawing/2014/main" id="{39D92694-9559-4D72-8D53-FE1949DE6C1E}"/>
              </a:ext>
            </a:extLst>
          </p:cNvPr>
          <p:cNvSpPr txBox="1">
            <a:spLocks noGrp="1"/>
          </p:cNvSpPr>
          <p:nvPr>
            <p:ph type="title" idx="4294967295"/>
          </p:nvPr>
        </p:nvSpPr>
        <p:spPr>
          <a:xfrm>
            <a:off x="718498" y="2165600"/>
            <a:ext cx="4733702" cy="1199098"/>
          </a:xfrm>
        </p:spPr>
        <p:txBody>
          <a:bodyPr anchor="ctr" anchorCtr="1">
            <a:noAutofit/>
          </a:bodyPr>
          <a:lstStyle/>
          <a:p>
            <a:pPr lvl="0" algn="ctr"/>
            <a:r>
              <a:rPr lang="en-US" sz="2500">
                <a:solidFill>
                  <a:srgbClr val="948578"/>
                </a:solidFill>
                <a:latin typeface="Alegreya Sans"/>
              </a:rPr>
              <a:t>“This is a quote, words full of wisdom that someone important said and can make the reader get inspired.”</a:t>
            </a:r>
          </a:p>
        </p:txBody>
      </p:sp>
      <p:sp>
        <p:nvSpPr>
          <p:cNvPr id="5" name="Google Shape;633;p44">
            <a:extLst>
              <a:ext uri="{FF2B5EF4-FFF2-40B4-BE49-F238E27FC236}">
                <a16:creationId xmlns:a16="http://schemas.microsoft.com/office/drawing/2014/main" id="{ABAAADC8-8431-4460-A182-901CE6D2B86F}"/>
              </a:ext>
            </a:extLst>
          </p:cNvPr>
          <p:cNvSpPr txBox="1">
            <a:spLocks noGrp="1"/>
          </p:cNvSpPr>
          <p:nvPr>
            <p:ph type="title" idx="4294967295"/>
          </p:nvPr>
        </p:nvSpPr>
        <p:spPr>
          <a:xfrm>
            <a:off x="2536801" y="1561932"/>
            <a:ext cx="1097097" cy="309003"/>
          </a:xfrm>
        </p:spPr>
        <p:txBody>
          <a:bodyPr anchor="ctr" anchorCtr="1">
            <a:normAutofit fontScale="90000"/>
          </a:bodyPr>
          <a:lstStyle/>
          <a:p>
            <a:pPr lvl="0" algn="ctr"/>
            <a:r>
              <a:rPr lang="en-US" sz="6500"/>
              <a:t>“”</a:t>
            </a:r>
          </a:p>
        </p:txBody>
      </p:sp>
      <p:sp>
        <p:nvSpPr>
          <p:cNvPr id="6" name="Google Shape;634;p44">
            <a:extLst>
              <a:ext uri="{FF2B5EF4-FFF2-40B4-BE49-F238E27FC236}">
                <a16:creationId xmlns:a16="http://schemas.microsoft.com/office/drawing/2014/main" id="{E6646805-E708-4B4D-A7B3-28674DE1B654}"/>
              </a:ext>
            </a:extLst>
          </p:cNvPr>
          <p:cNvSpPr/>
          <p:nvPr/>
        </p:nvSpPr>
        <p:spPr>
          <a:xfrm>
            <a:off x="3103967" y="3626610"/>
            <a:ext cx="1354802" cy="198077"/>
          </a:xfrm>
          <a:custGeom>
            <a:avLst/>
            <a:gdLst>
              <a:gd name="f0" fmla="val w"/>
              <a:gd name="f1" fmla="val h"/>
              <a:gd name="f2" fmla="val 0"/>
              <a:gd name="f3" fmla="val 30990"/>
              <a:gd name="f4" fmla="val 4531"/>
              <a:gd name="f5" fmla="val 7141"/>
              <a:gd name="f6" fmla="val 960"/>
              <a:gd name="f7" fmla="val 7221"/>
              <a:gd name="f8" fmla="val 880"/>
              <a:gd name="f9" fmla="val 7315"/>
              <a:gd name="f10" fmla="val 827"/>
              <a:gd name="f11" fmla="val 7408"/>
              <a:gd name="f12" fmla="val 773"/>
              <a:gd name="f13" fmla="val 7728"/>
              <a:gd name="f14" fmla="val 547"/>
              <a:gd name="f15" fmla="val 7714"/>
              <a:gd name="f16" fmla="val 8154"/>
              <a:gd name="f17" fmla="val 640"/>
              <a:gd name="f18" fmla="val 8194"/>
              <a:gd name="f19" fmla="val 747"/>
              <a:gd name="f20" fmla="val 8101"/>
              <a:gd name="f21" fmla="val 813"/>
              <a:gd name="f22" fmla="val 8047"/>
              <a:gd name="f23" fmla="val 7887"/>
              <a:gd name="f24" fmla="val 1080"/>
              <a:gd name="f25" fmla="val 7634"/>
              <a:gd name="f26" fmla="val 1146"/>
              <a:gd name="f27" fmla="val 1240"/>
              <a:gd name="f28" fmla="val 7275"/>
              <a:gd name="f29" fmla="val 1293"/>
              <a:gd name="f30" fmla="val 7128"/>
              <a:gd name="f31" fmla="val 1320"/>
              <a:gd name="f32" fmla="val 6915"/>
              <a:gd name="f33" fmla="val 1226"/>
              <a:gd name="f34" fmla="val 7008"/>
              <a:gd name="f35" fmla="val 1120"/>
              <a:gd name="f36" fmla="val 7061"/>
              <a:gd name="f37" fmla="val 1027"/>
              <a:gd name="f38" fmla="val 17586"/>
              <a:gd name="f39" fmla="val 3505"/>
              <a:gd name="f40" fmla="val 17720"/>
              <a:gd name="f41" fmla="val 3185"/>
              <a:gd name="f42" fmla="val 17853"/>
              <a:gd name="f43" fmla="val 2878"/>
              <a:gd name="f44" fmla="val 18039"/>
              <a:gd name="f45" fmla="val 2599"/>
              <a:gd name="f46" fmla="val 18133"/>
              <a:gd name="f47" fmla="val 2652"/>
              <a:gd name="f48" fmla="val 18146"/>
              <a:gd name="f49" fmla="val 2732"/>
              <a:gd name="f50" fmla="val 2812"/>
              <a:gd name="f51" fmla="val 18026"/>
              <a:gd name="f52" fmla="val 3145"/>
              <a:gd name="f53" fmla="val 17906"/>
              <a:gd name="f54" fmla="val 3478"/>
              <a:gd name="f55" fmla="val 17600"/>
              <a:gd name="f56" fmla="val 3784"/>
              <a:gd name="f57" fmla="val 3651"/>
              <a:gd name="f58" fmla="val 17573"/>
              <a:gd name="f59" fmla="val 3571"/>
              <a:gd name="f60" fmla="val 133"/>
              <a:gd name="f61" fmla="val 3291"/>
              <a:gd name="f62" fmla="val 200"/>
              <a:gd name="f63" fmla="val 3624"/>
              <a:gd name="f64" fmla="val 333"/>
              <a:gd name="f65" fmla="val 3931"/>
              <a:gd name="f66" fmla="val 653"/>
              <a:gd name="f67" fmla="val 4144"/>
              <a:gd name="f68" fmla="val 1039"/>
              <a:gd name="f69" fmla="val 4384"/>
              <a:gd name="f70" fmla="val 1706"/>
              <a:gd name="f71" fmla="val 4530"/>
              <a:gd name="f72" fmla="val 2105"/>
              <a:gd name="f73" fmla="val 4037"/>
              <a:gd name="f74" fmla="val 2172"/>
              <a:gd name="f75" fmla="val 3971"/>
              <a:gd name="f76" fmla="val 2238"/>
              <a:gd name="f77" fmla="val 3904"/>
              <a:gd name="f78" fmla="val 2305"/>
              <a:gd name="f79" fmla="val 3838"/>
              <a:gd name="f80" fmla="val 2585"/>
              <a:gd name="f81" fmla="val 3251"/>
              <a:gd name="f82" fmla="val 2532"/>
              <a:gd name="f83" fmla="val 2918"/>
              <a:gd name="f84" fmla="val 2505"/>
              <a:gd name="f85" fmla="val 2385"/>
              <a:gd name="f86" fmla="val 2625"/>
              <a:gd name="f87" fmla="val 2199"/>
              <a:gd name="f88" fmla="val 2025"/>
              <a:gd name="f89" fmla="val 2545"/>
              <a:gd name="f90" fmla="val 1852"/>
              <a:gd name="f91" fmla="val 2559"/>
              <a:gd name="f92" fmla="val 1679"/>
              <a:gd name="f93" fmla="val 2612"/>
              <a:gd name="f94" fmla="val 1492"/>
              <a:gd name="f95" fmla="val 2665"/>
              <a:gd name="f96" fmla="val 1399"/>
              <a:gd name="f97" fmla="val 2772"/>
              <a:gd name="f98" fmla="val 2972"/>
              <a:gd name="f99" fmla="val 3065"/>
              <a:gd name="f100" fmla="val 1412"/>
              <a:gd name="f101" fmla="val 3158"/>
              <a:gd name="f102" fmla="val 1452"/>
              <a:gd name="f103" fmla="val 3331"/>
              <a:gd name="f104" fmla="val 1559"/>
              <a:gd name="f105" fmla="val 3385"/>
              <a:gd name="f106" fmla="val 1626"/>
              <a:gd name="f107" fmla="val 3451"/>
              <a:gd name="f108" fmla="val 1426"/>
              <a:gd name="f109" fmla="val 3731"/>
              <a:gd name="f110" fmla="val 1013"/>
              <a:gd name="f111" fmla="val 1026"/>
              <a:gd name="f112" fmla="val 3411"/>
              <a:gd name="f113" fmla="val 3198"/>
              <a:gd name="f114" fmla="val 1053"/>
              <a:gd name="f115" fmla="val 2985"/>
              <a:gd name="f116" fmla="val 1119"/>
              <a:gd name="f117" fmla="val 2492"/>
              <a:gd name="f118" fmla="val 1319"/>
              <a:gd name="f119" fmla="val 2079"/>
              <a:gd name="f120" fmla="val 1746"/>
              <a:gd name="f121" fmla="val 1813"/>
              <a:gd name="f122" fmla="val 1865"/>
              <a:gd name="f123" fmla="val 2012"/>
              <a:gd name="f124" fmla="val 1693"/>
              <a:gd name="f125" fmla="val 2145"/>
              <a:gd name="f126" fmla="val 1613"/>
              <a:gd name="f127" fmla="val 2332"/>
              <a:gd name="f128" fmla="val 1506"/>
              <a:gd name="f129" fmla="val 2558"/>
              <a:gd name="f130" fmla="val 1493"/>
              <a:gd name="f131" fmla="val 2771"/>
              <a:gd name="f132" fmla="val 2998"/>
              <a:gd name="f133" fmla="val 1346"/>
              <a:gd name="f134" fmla="val 3224"/>
              <a:gd name="f135" fmla="val 1333"/>
              <a:gd name="f136" fmla="val 3464"/>
              <a:gd name="f137" fmla="val 3771"/>
              <a:gd name="f138" fmla="val 1360"/>
              <a:gd name="f139" fmla="val 4090"/>
              <a:gd name="f140" fmla="val 1373"/>
              <a:gd name="f141" fmla="val 4410"/>
              <a:gd name="f142" fmla="val 4823"/>
              <a:gd name="f143" fmla="val 5223"/>
              <a:gd name="f144" fmla="val 1440"/>
              <a:gd name="f145" fmla="val 5622"/>
              <a:gd name="f146" fmla="val 1519"/>
              <a:gd name="f147" fmla="val 5729"/>
              <a:gd name="f148" fmla="val 1546"/>
              <a:gd name="f149" fmla="val 5822"/>
              <a:gd name="f150" fmla="val 1599"/>
              <a:gd name="f151" fmla="val 5929"/>
              <a:gd name="f152" fmla="val 1639"/>
              <a:gd name="f153" fmla="val 5942"/>
              <a:gd name="f154" fmla="val 1959"/>
              <a:gd name="f155" fmla="val 5956"/>
              <a:gd name="f156" fmla="val 2106"/>
              <a:gd name="f157" fmla="val 5982"/>
              <a:gd name="f158" fmla="val 2372"/>
              <a:gd name="f159" fmla="val 6022"/>
              <a:gd name="f160" fmla="val 6235"/>
              <a:gd name="f161" fmla="val 2825"/>
              <a:gd name="f162" fmla="val 6528"/>
              <a:gd name="f163" fmla="val 3078"/>
              <a:gd name="f164" fmla="val 6835"/>
              <a:gd name="f165" fmla="val 3345"/>
              <a:gd name="f166" fmla="val 7248"/>
              <a:gd name="f167" fmla="val 3425"/>
              <a:gd name="f168" fmla="val 7341"/>
              <a:gd name="f169" fmla="val 7434"/>
              <a:gd name="f170" fmla="val 7528"/>
              <a:gd name="f171" fmla="val 3518"/>
              <a:gd name="f172" fmla="val 7941"/>
              <a:gd name="f173" fmla="val 3664"/>
              <a:gd name="f174" fmla="val 8354"/>
              <a:gd name="f175" fmla="val 8780"/>
              <a:gd name="f176" fmla="val 3545"/>
              <a:gd name="f177" fmla="val 8873"/>
              <a:gd name="f178" fmla="val 8993"/>
              <a:gd name="f179" fmla="val 9100"/>
              <a:gd name="f180" fmla="val 9393"/>
              <a:gd name="f181" fmla="val 3584"/>
              <a:gd name="f182" fmla="val 9659"/>
              <a:gd name="f183" fmla="val 9939"/>
              <a:gd name="f184" fmla="val 3438"/>
              <a:gd name="f185" fmla="val 10139"/>
              <a:gd name="f186" fmla="val 10339"/>
              <a:gd name="f187" fmla="val 10525"/>
              <a:gd name="f188" fmla="val 3265"/>
              <a:gd name="f189" fmla="val 10765"/>
              <a:gd name="f190" fmla="val 10992"/>
              <a:gd name="f191" fmla="val 3118"/>
              <a:gd name="f192" fmla="val 11218"/>
              <a:gd name="f193" fmla="val 3012"/>
              <a:gd name="f194" fmla="val 11978"/>
              <a:gd name="f195" fmla="val 2679"/>
              <a:gd name="f196" fmla="val 12724"/>
              <a:gd name="f197" fmla="val 13510"/>
              <a:gd name="f198" fmla="val 13776"/>
              <a:gd name="f199" fmla="val 1999"/>
              <a:gd name="f200" fmla="val 14056"/>
              <a:gd name="f201" fmla="val 1932"/>
              <a:gd name="f202" fmla="val 14336"/>
              <a:gd name="f203" fmla="val 1866"/>
              <a:gd name="f204" fmla="val 14629"/>
              <a:gd name="f205" fmla="val 14909"/>
              <a:gd name="f206" fmla="val 1759"/>
              <a:gd name="f207" fmla="val 15188"/>
              <a:gd name="f208" fmla="val 15348"/>
              <a:gd name="f209" fmla="val 15521"/>
              <a:gd name="f210" fmla="val 1653"/>
              <a:gd name="f211" fmla="val 15681"/>
              <a:gd name="f212" fmla="val 15894"/>
              <a:gd name="f213" fmla="val 16121"/>
              <a:gd name="f214" fmla="val 16334"/>
              <a:gd name="f215" fmla="val 16561"/>
              <a:gd name="f216" fmla="val 16760"/>
              <a:gd name="f217" fmla="val 16987"/>
              <a:gd name="f218" fmla="val 1666"/>
              <a:gd name="f219" fmla="val 17187"/>
              <a:gd name="f220" fmla="val 17387"/>
              <a:gd name="f221" fmla="val 17493"/>
              <a:gd name="f222" fmla="val 1919"/>
              <a:gd name="f223" fmla="val 17480"/>
              <a:gd name="f224" fmla="val 1972"/>
              <a:gd name="f225" fmla="val 17467"/>
              <a:gd name="f226" fmla="val 17453"/>
              <a:gd name="f227" fmla="val 17107"/>
              <a:gd name="f228" fmla="val 16880"/>
              <a:gd name="f229" fmla="val 16814"/>
              <a:gd name="f230" fmla="val 3092"/>
              <a:gd name="f231" fmla="val 16800"/>
              <a:gd name="f232" fmla="val 16774"/>
              <a:gd name="f233" fmla="val 16747"/>
              <a:gd name="f234" fmla="val 3238"/>
              <a:gd name="f235" fmla="val 16707"/>
              <a:gd name="f236" fmla="val 16720"/>
              <a:gd name="f237" fmla="val 3851"/>
              <a:gd name="f238" fmla="val 4091"/>
              <a:gd name="f239" fmla="val 17307"/>
              <a:gd name="f240" fmla="val 4224"/>
              <a:gd name="f241" fmla="val 17560"/>
              <a:gd name="f242" fmla="val 4331"/>
              <a:gd name="f243" fmla="val 17626"/>
              <a:gd name="f244" fmla="val 4344"/>
              <a:gd name="f245" fmla="val 17826"/>
              <a:gd name="f246" fmla="val 4171"/>
              <a:gd name="f247" fmla="val 18159"/>
              <a:gd name="f248" fmla="val 3891"/>
              <a:gd name="f249" fmla="val 18333"/>
              <a:gd name="f250" fmla="val 3531"/>
              <a:gd name="f251" fmla="val 18479"/>
              <a:gd name="f252" fmla="val 3132"/>
              <a:gd name="f253" fmla="val 18559"/>
              <a:gd name="f254" fmla="val 2932"/>
              <a:gd name="f255" fmla="val 18586"/>
              <a:gd name="f256" fmla="val 2719"/>
              <a:gd name="f257" fmla="val 18519"/>
              <a:gd name="f258" fmla="val 18492"/>
              <a:gd name="f259" fmla="val 2425"/>
              <a:gd name="f260" fmla="val 18506"/>
              <a:gd name="f261" fmla="val 2279"/>
              <a:gd name="f262" fmla="val 18546"/>
              <a:gd name="f263" fmla="val 2239"/>
              <a:gd name="f264" fmla="val 2226"/>
              <a:gd name="f265" fmla="val 2212"/>
              <a:gd name="f266" fmla="val 19092"/>
              <a:gd name="f267" fmla="val 2026"/>
              <a:gd name="f268" fmla="val 19585"/>
              <a:gd name="f269" fmla="val 1826"/>
              <a:gd name="f270" fmla="val 20091"/>
              <a:gd name="f271" fmla="val 20451"/>
              <a:gd name="f272" fmla="val 1533"/>
              <a:gd name="f273" fmla="val 20824"/>
              <a:gd name="f274" fmla="val 21210"/>
              <a:gd name="f275" fmla="val 1413"/>
              <a:gd name="f276" fmla="val 21717"/>
              <a:gd name="f277" fmla="val 22223"/>
              <a:gd name="f278" fmla="val 1400"/>
              <a:gd name="f279" fmla="val 22729"/>
              <a:gd name="f280" fmla="val 1386"/>
              <a:gd name="f281" fmla="val 22796"/>
              <a:gd name="f282" fmla="val 22862"/>
              <a:gd name="f283" fmla="val 22929"/>
              <a:gd name="f284" fmla="val 23235"/>
              <a:gd name="f285" fmla="val 23529"/>
              <a:gd name="f286" fmla="val 23835"/>
              <a:gd name="f287" fmla="val 23968"/>
              <a:gd name="f288" fmla="val 24115"/>
              <a:gd name="f289" fmla="val 24248"/>
              <a:gd name="f290" fmla="val 24714"/>
              <a:gd name="f291" fmla="val 25181"/>
              <a:gd name="f292" fmla="val 25620"/>
              <a:gd name="f293" fmla="val 25900"/>
              <a:gd name="f294" fmla="val 2039"/>
              <a:gd name="f295" fmla="val 26193"/>
              <a:gd name="f296" fmla="val 2132"/>
              <a:gd name="f297" fmla="val 26460"/>
              <a:gd name="f298" fmla="val 26779"/>
              <a:gd name="f299" fmla="val 2465"/>
              <a:gd name="f300" fmla="val 27086"/>
              <a:gd name="f301" fmla="val 27366"/>
              <a:gd name="f302" fmla="val 27712"/>
              <a:gd name="f303" fmla="val 3211"/>
              <a:gd name="f304" fmla="val 28072"/>
              <a:gd name="f305" fmla="val 28498"/>
              <a:gd name="f306" fmla="val 28658"/>
              <a:gd name="f307" fmla="val 3691"/>
              <a:gd name="f308" fmla="val 28818"/>
              <a:gd name="f309" fmla="val 28978"/>
              <a:gd name="f310" fmla="val 29244"/>
              <a:gd name="f311" fmla="val 3744"/>
              <a:gd name="f312" fmla="val 29497"/>
              <a:gd name="f313" fmla="val 29750"/>
              <a:gd name="f314" fmla="val 29990"/>
              <a:gd name="f315" fmla="val 30177"/>
              <a:gd name="f316" fmla="val 3465"/>
              <a:gd name="f317" fmla="val 30363"/>
              <a:gd name="f318" fmla="val 3318"/>
              <a:gd name="f319" fmla="val 30523"/>
              <a:gd name="f320" fmla="val 30590"/>
              <a:gd name="f321" fmla="val 30723"/>
              <a:gd name="f322" fmla="val 2865"/>
              <a:gd name="f323" fmla="val 30976"/>
              <a:gd name="f324" fmla="val 30989"/>
              <a:gd name="f325" fmla="val 30949"/>
              <a:gd name="f326" fmla="val 1946"/>
              <a:gd name="f327" fmla="val 30896"/>
              <a:gd name="f328" fmla="val 30576"/>
              <a:gd name="f329" fmla="val 1253"/>
              <a:gd name="f330" fmla="val 30163"/>
              <a:gd name="f331" fmla="val 1266"/>
              <a:gd name="f332" fmla="val 29977"/>
              <a:gd name="f333" fmla="val 1280"/>
              <a:gd name="f334" fmla="val 29804"/>
              <a:gd name="f335" fmla="val 29630"/>
              <a:gd name="f336" fmla="val 29484"/>
              <a:gd name="f337" fmla="val 29324"/>
              <a:gd name="f338" fmla="val 29177"/>
              <a:gd name="f339" fmla="val 28831"/>
              <a:gd name="f340" fmla="val 28591"/>
              <a:gd name="f341" fmla="val 28605"/>
              <a:gd name="f342" fmla="val 28618"/>
              <a:gd name="f343" fmla="val 2092"/>
              <a:gd name="f344" fmla="val 28645"/>
              <a:gd name="f345" fmla="val 2186"/>
              <a:gd name="f346" fmla="val 28698"/>
              <a:gd name="f347" fmla="val 2359"/>
              <a:gd name="f348" fmla="val 28778"/>
              <a:gd name="f349" fmla="val 28964"/>
              <a:gd name="f350" fmla="val 29084"/>
              <a:gd name="f351" fmla="val 2572"/>
              <a:gd name="f352" fmla="val 29231"/>
              <a:gd name="f353" fmla="val 29364"/>
              <a:gd name="f354" fmla="val 29471"/>
              <a:gd name="f355" fmla="val 29537"/>
              <a:gd name="f356" fmla="val 2479"/>
              <a:gd name="f357" fmla="val 29564"/>
              <a:gd name="f358" fmla="val 29590"/>
              <a:gd name="f359" fmla="val 29644"/>
              <a:gd name="f360" fmla="val 1879"/>
              <a:gd name="f361" fmla="val 29764"/>
              <a:gd name="f362" fmla="val 1839"/>
              <a:gd name="f363" fmla="val 29870"/>
              <a:gd name="f364" fmla="val 1786"/>
              <a:gd name="f365" fmla="val 30003"/>
              <a:gd name="f366" fmla="val 1733"/>
              <a:gd name="f367" fmla="val 30057"/>
              <a:gd name="f368" fmla="val 30123"/>
              <a:gd name="f369" fmla="val 30150"/>
              <a:gd name="f370" fmla="val 30217"/>
              <a:gd name="f371" fmla="val 30283"/>
              <a:gd name="f372" fmla="val 30337"/>
              <a:gd name="f373" fmla="val 30350"/>
              <a:gd name="f374" fmla="val 30310"/>
              <a:gd name="f375" fmla="val 2785"/>
              <a:gd name="f376" fmla="val 30270"/>
              <a:gd name="f377" fmla="val 2798"/>
              <a:gd name="f378" fmla="val 30097"/>
              <a:gd name="f379" fmla="val 2892"/>
              <a:gd name="f380" fmla="val 29910"/>
              <a:gd name="f381" fmla="val 29710"/>
              <a:gd name="f382" fmla="val 3038"/>
              <a:gd name="f383" fmla="val 3052"/>
              <a:gd name="f384" fmla="val 28991"/>
              <a:gd name="f385" fmla="val 28471"/>
              <a:gd name="f386" fmla="val 2692"/>
              <a:gd name="f387" fmla="val 28085"/>
              <a:gd name="f388" fmla="val 27685"/>
              <a:gd name="f389" fmla="val 2345"/>
              <a:gd name="f390" fmla="val 27352"/>
              <a:gd name="f391" fmla="val 1892"/>
              <a:gd name="f392" fmla="val 26806"/>
              <a:gd name="f393" fmla="val 26513"/>
              <a:gd name="f394" fmla="val 26100"/>
              <a:gd name="f395" fmla="val 25687"/>
              <a:gd name="f396" fmla="val 1133"/>
              <a:gd name="f397" fmla="val 25221"/>
              <a:gd name="f398" fmla="val 1040"/>
              <a:gd name="f399" fmla="val 24861"/>
              <a:gd name="f400" fmla="val 24488"/>
              <a:gd name="f401" fmla="val 973"/>
              <a:gd name="f402" fmla="val 24128"/>
              <a:gd name="f403" fmla="val 24021"/>
              <a:gd name="f404" fmla="val 787"/>
              <a:gd name="f405" fmla="val 23902"/>
              <a:gd name="f406" fmla="val 733"/>
              <a:gd name="f407" fmla="val 23782"/>
              <a:gd name="f408" fmla="val 23515"/>
              <a:gd name="f409" fmla="val 23262"/>
              <a:gd name="f410" fmla="val 667"/>
              <a:gd name="f411" fmla="val 23009"/>
              <a:gd name="f412" fmla="val 600"/>
              <a:gd name="f413" fmla="val 22916"/>
              <a:gd name="f414" fmla="val 587"/>
              <a:gd name="f415" fmla="val 22822"/>
              <a:gd name="f416" fmla="val 22716"/>
              <a:gd name="f417" fmla="val 22130"/>
              <a:gd name="f418" fmla="val 21543"/>
              <a:gd name="f419" fmla="val 574"/>
              <a:gd name="f420" fmla="val 20944"/>
              <a:gd name="f421" fmla="val 20664"/>
              <a:gd name="f422" fmla="val 20384"/>
              <a:gd name="f423" fmla="val 707"/>
              <a:gd name="f424" fmla="val 20025"/>
              <a:gd name="f425" fmla="val 19958"/>
              <a:gd name="f426" fmla="val 19891"/>
              <a:gd name="f427" fmla="val 19492"/>
              <a:gd name="f428" fmla="val 19119"/>
              <a:gd name="f429" fmla="val 18759"/>
              <a:gd name="f430" fmla="val 18719"/>
              <a:gd name="f431" fmla="val 1106"/>
              <a:gd name="f432" fmla="val 18666"/>
              <a:gd name="f433" fmla="val 18612"/>
              <a:gd name="f434" fmla="val 18439"/>
              <a:gd name="f435" fmla="val 1160"/>
              <a:gd name="f436" fmla="val 18306"/>
              <a:gd name="f437" fmla="val 18079"/>
              <a:gd name="f438" fmla="val 17973"/>
              <a:gd name="f439" fmla="val 17880"/>
              <a:gd name="f440" fmla="val 1479"/>
              <a:gd name="f441" fmla="val 17333"/>
              <a:gd name="f442" fmla="val 1186"/>
              <a:gd name="f443" fmla="val 17067"/>
              <a:gd name="f444" fmla="val 16974"/>
              <a:gd name="f445" fmla="val 987"/>
              <a:gd name="f446" fmla="val 920"/>
              <a:gd name="f447" fmla="val 16228"/>
              <a:gd name="f448" fmla="val 15135"/>
              <a:gd name="f449" fmla="val 15068"/>
              <a:gd name="f450" fmla="val 15002"/>
              <a:gd name="f451" fmla="val 14935"/>
              <a:gd name="f452" fmla="val 14709"/>
              <a:gd name="f453" fmla="val 14496"/>
              <a:gd name="f454" fmla="val 14282"/>
              <a:gd name="f455" fmla="val 13816"/>
              <a:gd name="f456" fmla="val 13576"/>
              <a:gd name="f457" fmla="val 13336"/>
              <a:gd name="f458" fmla="val 13097"/>
              <a:gd name="f459" fmla="val 12897"/>
              <a:gd name="f460" fmla="val 1586"/>
              <a:gd name="f461" fmla="val 12844"/>
              <a:gd name="f462" fmla="val 12777"/>
              <a:gd name="f463" fmla="val 12710"/>
              <a:gd name="f464" fmla="val 12457"/>
              <a:gd name="f465" fmla="val 1719"/>
              <a:gd name="f466" fmla="val 12231"/>
              <a:gd name="f467" fmla="val 1853"/>
              <a:gd name="f468" fmla="val 12004"/>
              <a:gd name="f469" fmla="val 11604"/>
              <a:gd name="f470" fmla="val 2159"/>
              <a:gd name="f471" fmla="val 11165"/>
              <a:gd name="f472" fmla="val 2252"/>
              <a:gd name="f473" fmla="val 10739"/>
              <a:gd name="f474" fmla="val 2319"/>
              <a:gd name="f475" fmla="val 10539"/>
              <a:gd name="f476" fmla="val 10325"/>
              <a:gd name="f477" fmla="val 2439"/>
              <a:gd name="f478" fmla="val 9859"/>
              <a:gd name="f479" fmla="val 9579"/>
              <a:gd name="f480" fmla="val 9286"/>
              <a:gd name="f481" fmla="val 9060"/>
              <a:gd name="f482" fmla="val 8847"/>
              <a:gd name="f483" fmla="val 8633"/>
              <a:gd name="f484" fmla="val 8407"/>
              <a:gd name="f485" fmla="val 8181"/>
              <a:gd name="f486" fmla="val 7954"/>
              <a:gd name="f487" fmla="val 2639"/>
              <a:gd name="f488" fmla="val 7794"/>
              <a:gd name="f489" fmla="val 7621"/>
              <a:gd name="f490" fmla="val 7461"/>
              <a:gd name="f491" fmla="val 2292"/>
              <a:gd name="f492" fmla="val 2119"/>
              <a:gd name="f493" fmla="val 6875"/>
              <a:gd name="f494" fmla="val 1799"/>
              <a:gd name="f495" fmla="val 1773"/>
              <a:gd name="f496" fmla="val 7101"/>
              <a:gd name="f497" fmla="val 7195"/>
              <a:gd name="f498" fmla="val 8527"/>
              <a:gd name="f499" fmla="val 8700"/>
              <a:gd name="f500" fmla="val 1066"/>
              <a:gd name="f501" fmla="val 8767"/>
              <a:gd name="f502" fmla="val 907"/>
              <a:gd name="f503" fmla="val 8753"/>
              <a:gd name="f504" fmla="val 680"/>
              <a:gd name="f505" fmla="val 387"/>
              <a:gd name="f506" fmla="val 8580"/>
              <a:gd name="f507" fmla="val 8287"/>
              <a:gd name="f508" fmla="val 161"/>
              <a:gd name="f509" fmla="val 147"/>
              <a:gd name="f510" fmla="val 7901"/>
              <a:gd name="f511" fmla="val 134"/>
              <a:gd name="f512" fmla="val 94"/>
              <a:gd name="f513" fmla="val 7088"/>
              <a:gd name="f514" fmla="val 1"/>
              <a:gd name="f515" fmla="val 6622"/>
              <a:gd name="f516" fmla="val 240"/>
              <a:gd name="f517" fmla="val 6249"/>
              <a:gd name="f518" fmla="val 6222"/>
              <a:gd name="f519" fmla="val 760"/>
              <a:gd name="f520" fmla="val 6195"/>
              <a:gd name="f521" fmla="val 800"/>
              <a:gd name="f522" fmla="val 6169"/>
              <a:gd name="f523" fmla="val 6115"/>
              <a:gd name="f524" fmla="val 893"/>
              <a:gd name="f525" fmla="val 6075"/>
              <a:gd name="f526" fmla="val 947"/>
              <a:gd name="f527" fmla="val 6009"/>
              <a:gd name="f528" fmla="val 5742"/>
              <a:gd name="f529" fmla="val 5489"/>
              <a:gd name="f530" fmla="val 933"/>
              <a:gd name="f531" fmla="val 5249"/>
              <a:gd name="f532" fmla="val 840"/>
              <a:gd name="f533" fmla="val 5090"/>
              <a:gd name="f534" fmla="val 4943"/>
              <a:gd name="f535" fmla="val 720"/>
              <a:gd name="f536" fmla="val 4770"/>
              <a:gd name="f537" fmla="val 3957"/>
              <a:gd name="f538" fmla="val 3131"/>
              <a:gd name="f539" fmla="val 627"/>
              <a:gd name="f540" fmla="val 1985"/>
              <a:gd name="f541" fmla="val 546"/>
              <a:gd name="f542" fmla="val 1306"/>
              <a:gd name="f543" fmla="val 80"/>
              <a:gd name="f544" fmla="val 67"/>
              <a:gd name="f545" fmla="val 54"/>
              <a:gd name="f546" fmla="*/ f0 1 30990"/>
              <a:gd name="f547" fmla="*/ f1 1 4531"/>
              <a:gd name="f548" fmla="val f2"/>
              <a:gd name="f549" fmla="val f3"/>
              <a:gd name="f550" fmla="val f4"/>
              <a:gd name="f551" fmla="+- f550 0 f548"/>
              <a:gd name="f552" fmla="+- f549 0 f548"/>
              <a:gd name="f553" fmla="*/ f552 1 30990"/>
              <a:gd name="f554" fmla="*/ f551 1 4531"/>
              <a:gd name="f555" fmla="*/ f548 1 f553"/>
              <a:gd name="f556" fmla="*/ f549 1 f553"/>
              <a:gd name="f557" fmla="*/ f548 1 f554"/>
              <a:gd name="f558" fmla="*/ f550 1 f554"/>
              <a:gd name="f559" fmla="*/ f555 f546 1"/>
              <a:gd name="f560" fmla="*/ f556 f546 1"/>
              <a:gd name="f561" fmla="*/ f558 f547 1"/>
              <a:gd name="f562" fmla="*/ f557 f547 1"/>
            </a:gdLst>
            <a:ahLst/>
            <a:cxnLst>
              <a:cxn ang="3cd4">
                <a:pos x="hc" y="t"/>
              </a:cxn>
              <a:cxn ang="0">
                <a:pos x="r" y="vc"/>
              </a:cxn>
              <a:cxn ang="cd4">
                <a:pos x="hc" y="b"/>
              </a:cxn>
              <a:cxn ang="cd2">
                <a:pos x="l" y="vc"/>
              </a:cxn>
            </a:cxnLst>
            <a:rect l="f559" t="f562" r="f560" b="f561"/>
            <a:pathLst>
              <a:path w="30990" h="4531">
                <a:moveTo>
                  <a:pt x="f5" y="f6"/>
                </a:moveTo>
                <a:cubicBezTo>
                  <a:pt x="f7" y="f8"/>
                  <a:pt x="f9" y="f10"/>
                  <a:pt x="f11" y="f12"/>
                </a:cubicBezTo>
                <a:cubicBezTo>
                  <a:pt x="f13" y="f14"/>
                  <a:pt x="f15" y="f14"/>
                  <a:pt x="f16" y="f17"/>
                </a:cubicBezTo>
                <a:cubicBezTo>
                  <a:pt x="f18" y="f19"/>
                  <a:pt x="f20" y="f21"/>
                  <a:pt x="f22" y="f8"/>
                </a:cubicBezTo>
                <a:cubicBezTo>
                  <a:pt x="f23" y="f24"/>
                  <a:pt x="f25" y="f26"/>
                  <a:pt x="f11" y="f27"/>
                </a:cubicBezTo>
                <a:cubicBezTo>
                  <a:pt x="f28" y="f29"/>
                  <a:pt x="f30" y="f31"/>
                  <a:pt x="f32" y="f33"/>
                </a:cubicBezTo>
                <a:cubicBezTo>
                  <a:pt x="f34" y="f35"/>
                  <a:pt x="f36" y="f37"/>
                  <a:pt x="f5" y="f6"/>
                </a:cubicBezTo>
                <a:close/>
                <a:moveTo>
                  <a:pt x="f38" y="f39"/>
                </a:moveTo>
                <a:cubicBezTo>
                  <a:pt x="f40" y="f41"/>
                  <a:pt x="f42" y="f43"/>
                  <a:pt x="f44" y="f45"/>
                </a:cubicBezTo>
                <a:cubicBezTo>
                  <a:pt x="f46" y="f47"/>
                  <a:pt x="f48" y="f49"/>
                  <a:pt x="f46" y="f50"/>
                </a:cubicBezTo>
                <a:cubicBezTo>
                  <a:pt x="f51" y="f52"/>
                  <a:pt x="f53" y="f54"/>
                  <a:pt x="f55" y="f56"/>
                </a:cubicBezTo>
                <a:cubicBezTo>
                  <a:pt x="f55" y="f57"/>
                  <a:pt x="f58" y="f59"/>
                  <a:pt x="f38" y="f39"/>
                </a:cubicBezTo>
                <a:close/>
                <a:moveTo>
                  <a:pt x="f60" y="f61"/>
                </a:moveTo>
                <a:cubicBezTo>
                  <a:pt x="f62" y="f63"/>
                  <a:pt x="f64" y="f65"/>
                  <a:pt x="f66" y="f67"/>
                </a:cubicBezTo>
                <a:cubicBezTo>
                  <a:pt x="f68" y="f69"/>
                  <a:pt x="f70" y="f71"/>
                  <a:pt x="f72" y="f73"/>
                </a:cubicBezTo>
                <a:cubicBezTo>
                  <a:pt x="f74" y="f75"/>
                  <a:pt x="f76" y="f77"/>
                  <a:pt x="f78" y="f79"/>
                </a:cubicBezTo>
                <a:cubicBezTo>
                  <a:pt x="f80" y="f59"/>
                  <a:pt x="f80" y="f81"/>
                  <a:pt x="f82" y="f83"/>
                </a:cubicBezTo>
                <a:cubicBezTo>
                  <a:pt x="f84" y="f49"/>
                  <a:pt x="f85" y="f86"/>
                  <a:pt x="f87" y="f80"/>
                </a:cubicBezTo>
                <a:cubicBezTo>
                  <a:pt x="f88" y="f89"/>
                  <a:pt x="f90" y="f91"/>
                  <a:pt x="f92" y="f93"/>
                </a:cubicBezTo>
                <a:cubicBezTo>
                  <a:pt x="f94" y="f95"/>
                  <a:pt x="f96" y="f97"/>
                  <a:pt x="f96" y="f98"/>
                </a:cubicBezTo>
                <a:cubicBezTo>
                  <a:pt x="f96" y="f99"/>
                  <a:pt x="f100" y="f101"/>
                  <a:pt x="f102" y="f81"/>
                </a:cubicBezTo>
                <a:cubicBezTo>
                  <a:pt x="f94" y="f103"/>
                  <a:pt x="f104" y="f105"/>
                  <a:pt x="f106" y="f107"/>
                </a:cubicBezTo>
                <a:cubicBezTo>
                  <a:pt x="f108" y="f109"/>
                  <a:pt x="f96" y="f109"/>
                  <a:pt x="f110" y="f63"/>
                </a:cubicBezTo>
                <a:cubicBezTo>
                  <a:pt x="f111" y="f112"/>
                  <a:pt x="f111" y="f113"/>
                  <a:pt x="f114" y="f115"/>
                </a:cubicBezTo>
                <a:cubicBezTo>
                  <a:pt x="f116" y="f117"/>
                  <a:pt x="f118" y="f119"/>
                  <a:pt x="f120" y="f121"/>
                </a:cubicBezTo>
                <a:cubicBezTo>
                  <a:pt x="f122" y="f120"/>
                  <a:pt x="f123" y="f124"/>
                  <a:pt x="f125" y="f126"/>
                </a:cubicBezTo>
                <a:cubicBezTo>
                  <a:pt x="f127" y="f128"/>
                  <a:pt x="f129" y="f130"/>
                  <a:pt x="f131" y="f108"/>
                </a:cubicBezTo>
                <a:cubicBezTo>
                  <a:pt x="f132" y="f133"/>
                  <a:pt x="f134" y="f135"/>
                  <a:pt x="f136" y="f133"/>
                </a:cubicBezTo>
                <a:cubicBezTo>
                  <a:pt x="f137" y="f138"/>
                  <a:pt x="f139" y="f140"/>
                  <a:pt x="f141" y="f140"/>
                </a:cubicBezTo>
                <a:cubicBezTo>
                  <a:pt x="f142" y="f140"/>
                  <a:pt x="f143" y="f144"/>
                  <a:pt x="f145" y="f146"/>
                </a:cubicBezTo>
                <a:cubicBezTo>
                  <a:pt x="f147" y="f148"/>
                  <a:pt x="f149" y="f150"/>
                  <a:pt x="f151" y="f152"/>
                </a:cubicBezTo>
                <a:cubicBezTo>
                  <a:pt x="f153" y="f121"/>
                  <a:pt x="f151" y="f154"/>
                  <a:pt x="f155" y="f156"/>
                </a:cubicBezTo>
                <a:cubicBezTo>
                  <a:pt x="f157" y="f158"/>
                  <a:pt x="f159" y="f47"/>
                  <a:pt x="f160" y="f161"/>
                </a:cubicBezTo>
                <a:cubicBezTo>
                  <a:pt x="f162" y="f163"/>
                  <a:pt x="f164" y="f165"/>
                  <a:pt x="f166" y="f167"/>
                </a:cubicBezTo>
                <a:cubicBezTo>
                  <a:pt x="f168" y="f107"/>
                  <a:pt x="f169" y="f54"/>
                  <a:pt x="f170" y="f171"/>
                </a:cubicBezTo>
                <a:cubicBezTo>
                  <a:pt x="f172" y="f173"/>
                  <a:pt x="f174" y="f173"/>
                  <a:pt x="f175" y="f176"/>
                </a:cubicBezTo>
                <a:cubicBezTo>
                  <a:pt x="f177" y="f171"/>
                  <a:pt x="f178" y="f54"/>
                  <a:pt x="f179" y="f39"/>
                </a:cubicBezTo>
                <a:cubicBezTo>
                  <a:pt x="f180" y="f181"/>
                  <a:pt x="f182" y="f171"/>
                  <a:pt x="f183" y="f184"/>
                </a:cubicBezTo>
                <a:cubicBezTo>
                  <a:pt x="f185" y="f105"/>
                  <a:pt x="f186" y="f103"/>
                  <a:pt x="f187" y="f188"/>
                </a:cubicBezTo>
                <a:cubicBezTo>
                  <a:pt x="f189" y="f113"/>
                  <a:pt x="f190" y="f191"/>
                  <a:pt x="f192" y="f193"/>
                </a:cubicBezTo>
                <a:cubicBezTo>
                  <a:pt x="f194" y="f195"/>
                  <a:pt x="f196" y="f127"/>
                  <a:pt x="f197" y="f119"/>
                </a:cubicBezTo>
                <a:cubicBezTo>
                  <a:pt x="f198" y="f199"/>
                  <a:pt x="f200" y="f201"/>
                  <a:pt x="f202" y="f203"/>
                </a:cubicBezTo>
                <a:cubicBezTo>
                  <a:pt x="f204" y="f121"/>
                  <a:pt x="f205" y="f206"/>
                  <a:pt x="f207" y="f70"/>
                </a:cubicBezTo>
                <a:cubicBezTo>
                  <a:pt x="f208" y="f92"/>
                  <a:pt x="f209" y="f210"/>
                  <a:pt x="f211" y="f152"/>
                </a:cubicBezTo>
                <a:cubicBezTo>
                  <a:pt x="f212" y="f152"/>
                  <a:pt x="f213" y="f210"/>
                  <a:pt x="f214" y="f106"/>
                </a:cubicBezTo>
                <a:cubicBezTo>
                  <a:pt x="f215" y="f126"/>
                  <a:pt x="f216" y="f124"/>
                  <a:pt x="f217" y="f218"/>
                </a:cubicBezTo>
                <a:cubicBezTo>
                  <a:pt x="f219" y="f210"/>
                  <a:pt x="f220" y="f120"/>
                  <a:pt x="f221" y="f222"/>
                </a:cubicBezTo>
                <a:cubicBezTo>
                  <a:pt x="f223" y="f224"/>
                  <a:pt x="f225" y="f199"/>
                  <a:pt x="f226" y="f123"/>
                </a:cubicBezTo>
                <a:cubicBezTo>
                  <a:pt x="f227" y="f78"/>
                  <a:pt x="f228" y="f47"/>
                  <a:pt x="f229" y="f230"/>
                </a:cubicBezTo>
                <a:cubicBezTo>
                  <a:pt x="f231" y="f52"/>
                  <a:pt x="f232" y="f113"/>
                  <a:pt x="f233" y="f234"/>
                </a:cubicBezTo>
                <a:cubicBezTo>
                  <a:pt x="f235" y="f103"/>
                  <a:pt x="f236" y="f167"/>
                  <a:pt x="f233" y="f171"/>
                </a:cubicBezTo>
                <a:cubicBezTo>
                  <a:pt x="f229" y="f237"/>
                  <a:pt x="f217" y="f238"/>
                  <a:pt x="f239" y="f240"/>
                </a:cubicBezTo>
                <a:cubicBezTo>
                  <a:pt x="f241" y="f242"/>
                  <a:pt x="f243" y="f244"/>
                  <a:pt x="f245" y="f246"/>
                </a:cubicBezTo>
                <a:cubicBezTo>
                  <a:pt x="f247" y="f248"/>
                  <a:pt x="f249" y="f250"/>
                  <a:pt x="f251" y="f252"/>
                </a:cubicBezTo>
                <a:cubicBezTo>
                  <a:pt x="f253" y="f254"/>
                  <a:pt x="f255" y="f256"/>
                  <a:pt x="f257" y="f117"/>
                </a:cubicBezTo>
                <a:cubicBezTo>
                  <a:pt x="f258" y="f259"/>
                  <a:pt x="f260" y="f127"/>
                  <a:pt x="f258" y="f261"/>
                </a:cubicBezTo>
                <a:cubicBezTo>
                  <a:pt x="f262" y="f263"/>
                  <a:pt x="f253" y="f264"/>
                  <a:pt x="f255" y="f265"/>
                </a:cubicBezTo>
                <a:cubicBezTo>
                  <a:pt x="f266" y="f267"/>
                  <a:pt x="f268" y="f269"/>
                  <a:pt x="f270" y="f210"/>
                </a:cubicBezTo>
                <a:cubicBezTo>
                  <a:pt x="f271" y="f272"/>
                  <a:pt x="f273" y="f108"/>
                  <a:pt x="f274" y="f275"/>
                </a:cubicBezTo>
                <a:cubicBezTo>
                  <a:pt x="f276" y="f275"/>
                  <a:pt x="f277" y="f278"/>
                  <a:pt x="f279" y="f280"/>
                </a:cubicBezTo>
                <a:cubicBezTo>
                  <a:pt x="f281" y="f280"/>
                  <a:pt x="f282" y="f278"/>
                  <a:pt x="f283" y="f275"/>
                </a:cubicBezTo>
                <a:cubicBezTo>
                  <a:pt x="f284" y="f130"/>
                  <a:pt x="f285" y="f130"/>
                  <a:pt x="f286" y="f130"/>
                </a:cubicBezTo>
                <a:cubicBezTo>
                  <a:pt x="f287" y="f130"/>
                  <a:pt x="f288" y="f130"/>
                  <a:pt x="f289" y="f146"/>
                </a:cubicBezTo>
                <a:cubicBezTo>
                  <a:pt x="f290" y="f152"/>
                  <a:pt x="f291" y="f120"/>
                  <a:pt x="f292" y="f222"/>
                </a:cubicBezTo>
                <a:cubicBezTo>
                  <a:pt x="f293" y="f294"/>
                  <a:pt x="f295" y="f296"/>
                  <a:pt x="f297" y="f261"/>
                </a:cubicBezTo>
                <a:cubicBezTo>
                  <a:pt x="f298" y="f299"/>
                  <a:pt x="f300" y="f95"/>
                  <a:pt x="f301" y="f83"/>
                </a:cubicBezTo>
                <a:cubicBezTo>
                  <a:pt x="f302" y="f303"/>
                  <a:pt x="f304" y="f54"/>
                  <a:pt x="f305" y="f63"/>
                </a:cubicBezTo>
                <a:cubicBezTo>
                  <a:pt x="f306" y="f307"/>
                  <a:pt x="f308" y="f109"/>
                  <a:pt x="f309" y="f109"/>
                </a:cubicBezTo>
                <a:cubicBezTo>
                  <a:pt x="f310" y="f311"/>
                  <a:pt x="f312" y="f173"/>
                  <a:pt x="f313" y="f63"/>
                </a:cubicBezTo>
                <a:cubicBezTo>
                  <a:pt x="f314" y="f59"/>
                  <a:pt x="f315" y="f316"/>
                  <a:pt x="f317" y="f318"/>
                </a:cubicBezTo>
                <a:cubicBezTo>
                  <a:pt x="f319" y="f113"/>
                  <a:pt x="f320" y="f193"/>
                  <a:pt x="f321" y="f322"/>
                </a:cubicBezTo>
                <a:cubicBezTo>
                  <a:pt x="f323" y="f45"/>
                  <a:pt x="f324" y="f261"/>
                  <a:pt x="f325" y="f326"/>
                </a:cubicBezTo>
                <a:cubicBezTo>
                  <a:pt x="f327" y="f146"/>
                  <a:pt x="f328" y="f329"/>
                  <a:pt x="f330" y="f331"/>
                </a:cubicBezTo>
                <a:cubicBezTo>
                  <a:pt x="f332" y="f333"/>
                  <a:pt x="f334" y="f29"/>
                  <a:pt x="f335" y="f329"/>
                </a:cubicBezTo>
                <a:cubicBezTo>
                  <a:pt x="f336" y="f33"/>
                  <a:pt x="f337" y="f33"/>
                  <a:pt x="f338" y="f27"/>
                </a:cubicBezTo>
                <a:cubicBezTo>
                  <a:pt x="f339" y="f331"/>
                  <a:pt x="f340" y="f146"/>
                  <a:pt x="f341" y="f203"/>
                </a:cubicBezTo>
                <a:cubicBezTo>
                  <a:pt x="f341" y="f224"/>
                  <a:pt x="f342" y="f343"/>
                  <a:pt x="f344" y="f345"/>
                </a:cubicBezTo>
                <a:cubicBezTo>
                  <a:pt x="f346" y="f347"/>
                  <a:pt x="f348" y="f84"/>
                  <a:pt x="f349" y="f89"/>
                </a:cubicBezTo>
                <a:cubicBezTo>
                  <a:pt x="f350" y="f351"/>
                  <a:pt x="f352" y="f91"/>
                  <a:pt x="f353" y="f89"/>
                </a:cubicBezTo>
                <a:cubicBezTo>
                  <a:pt x="f354" y="f89"/>
                  <a:pt x="f355" y="f356"/>
                  <a:pt x="f357" y="f347"/>
                </a:cubicBezTo>
                <a:cubicBezTo>
                  <a:pt x="f358" y="f265"/>
                  <a:pt x="f357" y="f294"/>
                  <a:pt x="f359" y="f360"/>
                </a:cubicBezTo>
                <a:cubicBezTo>
                  <a:pt x="f361" y="f362"/>
                  <a:pt x="f363" y="f364"/>
                  <a:pt x="f365" y="f366"/>
                </a:cubicBezTo>
                <a:cubicBezTo>
                  <a:pt x="f367" y="f364"/>
                  <a:pt x="f368" y="f269"/>
                  <a:pt x="f369" y="f360"/>
                </a:cubicBezTo>
                <a:cubicBezTo>
                  <a:pt x="f370" y="f294"/>
                  <a:pt x="f371" y="f265"/>
                  <a:pt x="f372" y="f158"/>
                </a:cubicBezTo>
                <a:cubicBezTo>
                  <a:pt x="f317" y="f299"/>
                  <a:pt x="f373" y="f351"/>
                  <a:pt x="f373" y="f95"/>
                </a:cubicBezTo>
                <a:cubicBezTo>
                  <a:pt x="f372" y="f256"/>
                  <a:pt x="f374" y="f375"/>
                  <a:pt x="f376" y="f377"/>
                </a:cubicBezTo>
                <a:cubicBezTo>
                  <a:pt x="f378" y="f379"/>
                  <a:pt x="f380" y="f193"/>
                  <a:pt x="f381" y="f382"/>
                </a:cubicBezTo>
                <a:cubicBezTo>
                  <a:pt x="f354" y="f99"/>
                  <a:pt x="f352" y="f383"/>
                  <a:pt x="f384" y="f83"/>
                </a:cubicBezTo>
                <a:cubicBezTo>
                  <a:pt x="f339" y="f50"/>
                  <a:pt x="f344" y="f97"/>
                  <a:pt x="f385" y="f386"/>
                </a:cubicBezTo>
                <a:cubicBezTo>
                  <a:pt x="f387" y="f117"/>
                  <a:pt x="f388" y="f389"/>
                  <a:pt x="f390" y="f343"/>
                </a:cubicBezTo>
                <a:cubicBezTo>
                  <a:pt x="f300" y="f391"/>
                  <a:pt x="f392" y="f70"/>
                  <a:pt x="f393" y="f104"/>
                </a:cubicBezTo>
                <a:cubicBezTo>
                  <a:pt x="f394" y="f133"/>
                  <a:pt x="f395" y="f396"/>
                  <a:pt x="f397" y="f398"/>
                </a:cubicBezTo>
                <a:cubicBezTo>
                  <a:pt x="f399" y="f6"/>
                  <a:pt x="f400" y="f401"/>
                  <a:pt x="f402" y="f10"/>
                </a:cubicBezTo>
                <a:cubicBezTo>
                  <a:pt x="f403" y="f404"/>
                  <a:pt x="f405" y="f406"/>
                  <a:pt x="f407" y="f406"/>
                </a:cubicBezTo>
                <a:cubicBezTo>
                  <a:pt x="f408" y="f406"/>
                  <a:pt x="f409" y="f410"/>
                  <a:pt x="f411" y="f412"/>
                </a:cubicBezTo>
                <a:cubicBezTo>
                  <a:pt x="f413" y="f414"/>
                  <a:pt x="f415" y="f414"/>
                  <a:pt x="f416" y="f414"/>
                </a:cubicBezTo>
                <a:cubicBezTo>
                  <a:pt x="f417" y="f414"/>
                  <a:pt x="f418" y="f419"/>
                  <a:pt x="f420" y="f414"/>
                </a:cubicBezTo>
                <a:cubicBezTo>
                  <a:pt x="f421" y="f412"/>
                  <a:pt x="f422" y="f66"/>
                  <a:pt x="f270" y="f423"/>
                </a:cubicBezTo>
                <a:cubicBezTo>
                  <a:pt x="f424" y="f423"/>
                  <a:pt x="f425" y="f406"/>
                  <a:pt x="f426" y="f19"/>
                </a:cubicBezTo>
                <a:cubicBezTo>
                  <a:pt x="f427" y="f12"/>
                  <a:pt x="f428" y="f8"/>
                  <a:pt x="f429" y="f24"/>
                </a:cubicBezTo>
                <a:cubicBezTo>
                  <a:pt x="f430" y="f431"/>
                  <a:pt x="f432" y="f26"/>
                  <a:pt x="f433" y="f26"/>
                </a:cubicBezTo>
                <a:cubicBezTo>
                  <a:pt x="f434" y="f435"/>
                  <a:pt x="f436" y="f27"/>
                  <a:pt x="f247" y="f135"/>
                </a:cubicBezTo>
                <a:cubicBezTo>
                  <a:pt x="f437" y="f280"/>
                  <a:pt x="f438" y="f144"/>
                  <a:pt x="f439" y="f440"/>
                </a:cubicBezTo>
                <a:cubicBezTo>
                  <a:pt x="f55" y="f31"/>
                  <a:pt x="f441" y="f442"/>
                  <a:pt x="f443" y="f398"/>
                </a:cubicBezTo>
                <a:cubicBezTo>
                  <a:pt x="f444" y="f445"/>
                  <a:pt x="f228" y="f446"/>
                  <a:pt x="f232" y="f446"/>
                </a:cubicBezTo>
                <a:cubicBezTo>
                  <a:pt x="f447" y="f8"/>
                  <a:pt x="f211" y="f404"/>
                  <a:pt x="f448" y="f6"/>
                </a:cubicBezTo>
                <a:cubicBezTo>
                  <a:pt x="f449" y="f401"/>
                  <a:pt x="f450" y="f445"/>
                  <a:pt x="f451" y="f401"/>
                </a:cubicBezTo>
                <a:cubicBezTo>
                  <a:pt x="f452" y="f6"/>
                  <a:pt x="f453" y="f37"/>
                  <a:pt x="f454" y="f24"/>
                </a:cubicBezTo>
                <a:cubicBezTo>
                  <a:pt x="f200" y="f435"/>
                  <a:pt x="f455" y="f27"/>
                  <a:pt x="f456" y="f29"/>
                </a:cubicBezTo>
                <a:cubicBezTo>
                  <a:pt x="f457" y="f138"/>
                  <a:pt x="f458" y="f108"/>
                  <a:pt x="f459" y="f460"/>
                </a:cubicBezTo>
                <a:cubicBezTo>
                  <a:pt x="f461" y="f106"/>
                  <a:pt x="f462" y="f152"/>
                  <a:pt x="f463" y="f218"/>
                </a:cubicBezTo>
                <a:cubicBezTo>
                  <a:pt x="f464" y="f465"/>
                  <a:pt x="f466" y="f467"/>
                  <a:pt x="f468" y="f154"/>
                </a:cubicBezTo>
                <a:cubicBezTo>
                  <a:pt x="f469" y="f470"/>
                  <a:pt x="f471" y="f472"/>
                  <a:pt x="f473" y="f474"/>
                </a:cubicBezTo>
                <a:cubicBezTo>
                  <a:pt x="f475" y="f389"/>
                  <a:pt x="f476" y="f158"/>
                  <a:pt x="f185" y="f477"/>
                </a:cubicBezTo>
                <a:cubicBezTo>
                  <a:pt x="f478" y="f82"/>
                  <a:pt x="f479" y="f80"/>
                  <a:pt x="f480" y="f91"/>
                </a:cubicBezTo>
                <a:cubicBezTo>
                  <a:pt x="f481" y="f89"/>
                  <a:pt x="f482" y="f351"/>
                  <a:pt x="f483" y="f47"/>
                </a:cubicBezTo>
                <a:cubicBezTo>
                  <a:pt x="f484" y="f49"/>
                  <a:pt x="f485" y="f49"/>
                  <a:pt x="f486" y="f487"/>
                </a:cubicBezTo>
                <a:cubicBezTo>
                  <a:pt x="f488" y="f351"/>
                  <a:pt x="f489" y="f84"/>
                  <a:pt x="f490" y="f259"/>
                </a:cubicBezTo>
                <a:cubicBezTo>
                  <a:pt x="f7" y="f491"/>
                  <a:pt x="f34" y="f492"/>
                  <a:pt x="f493" y="f494"/>
                </a:cubicBezTo>
                <a:cubicBezTo>
                  <a:pt x="f34" y="f495"/>
                  <a:pt x="f496" y="f120"/>
                  <a:pt x="f497" y="f206"/>
                </a:cubicBezTo>
                <a:cubicBezTo>
                  <a:pt x="f13" y="f364"/>
                  <a:pt x="f16" y="f460"/>
                  <a:pt x="f498" y="f33"/>
                </a:cubicBezTo>
                <a:cubicBezTo>
                  <a:pt x="f499" y="f500"/>
                  <a:pt x="f501" y="f502"/>
                  <a:pt x="f503" y="f504"/>
                </a:cubicBezTo>
                <a:cubicBezTo>
                  <a:pt x="f503" y="f505"/>
                  <a:pt x="f506" y="f62"/>
                  <a:pt x="f507" y="f508"/>
                </a:cubicBezTo>
                <a:cubicBezTo>
                  <a:pt x="f20" y="f509"/>
                  <a:pt x="f510" y="f511"/>
                  <a:pt x="f15" y="f512"/>
                </a:cubicBezTo>
                <a:cubicBezTo>
                  <a:pt x="f513" y="f514"/>
                  <a:pt x="f515" y="f516"/>
                  <a:pt x="f517" y="f406"/>
                </a:cubicBezTo>
                <a:cubicBezTo>
                  <a:pt x="f518" y="f519"/>
                  <a:pt x="f520" y="f521"/>
                  <a:pt x="f522" y="f10"/>
                </a:cubicBezTo>
                <a:cubicBezTo>
                  <a:pt x="f523" y="f524"/>
                  <a:pt x="f525" y="f526"/>
                  <a:pt x="f527" y="f37"/>
                </a:cubicBezTo>
                <a:cubicBezTo>
                  <a:pt x="f528" y="f6"/>
                  <a:pt x="f529" y="f530"/>
                  <a:pt x="f531" y="f532"/>
                </a:cubicBezTo>
                <a:cubicBezTo>
                  <a:pt x="f533" y="f12"/>
                  <a:pt x="f534" y="f535"/>
                  <a:pt x="f536" y="f423"/>
                </a:cubicBezTo>
                <a:cubicBezTo>
                  <a:pt x="f537" y="f504"/>
                  <a:pt x="f538" y="f66"/>
                  <a:pt x="f78" y="f539"/>
                </a:cubicBezTo>
                <a:cubicBezTo>
                  <a:pt x="f87" y="f539"/>
                  <a:pt x="f343" y="f66"/>
                  <a:pt x="f540" y="f410"/>
                </a:cubicBezTo>
                <a:cubicBezTo>
                  <a:pt x="f460" y="f406"/>
                  <a:pt x="f33" y="f502"/>
                  <a:pt x="f8" y="f431"/>
                </a:cubicBezTo>
                <a:cubicBezTo>
                  <a:pt x="f541" y="f542"/>
                  <a:pt x="f64" y="f150"/>
                  <a:pt x="f509" y="f222"/>
                </a:cubicBezTo>
                <a:cubicBezTo>
                  <a:pt x="f543" y="f267"/>
                  <a:pt x="f544" y="f345"/>
                  <a:pt x="f545" y="f474"/>
                </a:cubicBezTo>
                <a:cubicBezTo>
                  <a:pt x="f2" y="f47"/>
                  <a:pt x="f544" y="f98"/>
                  <a:pt x="f60" y="f61"/>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635;p44">
            <a:extLst>
              <a:ext uri="{FF2B5EF4-FFF2-40B4-BE49-F238E27FC236}">
                <a16:creationId xmlns:a16="http://schemas.microsoft.com/office/drawing/2014/main" id="{6AED0D00-ECDC-4983-835E-C561B620A178}"/>
              </a:ext>
            </a:extLst>
          </p:cNvPr>
          <p:cNvSpPr/>
          <p:nvPr/>
        </p:nvSpPr>
        <p:spPr>
          <a:xfrm>
            <a:off x="1711939" y="3626610"/>
            <a:ext cx="1354235" cy="198077"/>
          </a:xfrm>
          <a:custGeom>
            <a:avLst/>
            <a:gdLst>
              <a:gd name="f0" fmla="val w"/>
              <a:gd name="f1" fmla="val h"/>
              <a:gd name="f2" fmla="val 0"/>
              <a:gd name="f3" fmla="val 30977"/>
              <a:gd name="f4" fmla="val 4531"/>
              <a:gd name="f5" fmla="val 24062"/>
              <a:gd name="f6" fmla="val 1226"/>
              <a:gd name="f7" fmla="val 23862"/>
              <a:gd name="f8" fmla="val 1320"/>
              <a:gd name="f9" fmla="val 23715"/>
              <a:gd name="f10" fmla="val 1293"/>
              <a:gd name="f11" fmla="val 23569"/>
              <a:gd name="f12" fmla="val 1240"/>
              <a:gd name="f13" fmla="val 23342"/>
              <a:gd name="f14" fmla="val 1146"/>
              <a:gd name="f15" fmla="val 23102"/>
              <a:gd name="f16" fmla="val 1080"/>
              <a:gd name="f17" fmla="val 22929"/>
              <a:gd name="f18" fmla="val 880"/>
              <a:gd name="f19" fmla="val 22876"/>
              <a:gd name="f20" fmla="val 813"/>
              <a:gd name="f21" fmla="val 22783"/>
              <a:gd name="f22" fmla="val 747"/>
              <a:gd name="f23" fmla="val 22823"/>
              <a:gd name="f24" fmla="val 640"/>
              <a:gd name="f25" fmla="val 23262"/>
              <a:gd name="f26" fmla="val 547"/>
              <a:gd name="f27" fmla="val 23582"/>
              <a:gd name="f28" fmla="val 773"/>
              <a:gd name="f29" fmla="val 23662"/>
              <a:gd name="f30" fmla="val 827"/>
              <a:gd name="f31" fmla="val 23769"/>
              <a:gd name="f32" fmla="val 23835"/>
              <a:gd name="f33" fmla="val 960"/>
              <a:gd name="f34" fmla="val 23915"/>
              <a:gd name="f35" fmla="val 1027"/>
              <a:gd name="f36" fmla="val 23982"/>
              <a:gd name="f37" fmla="val 1120"/>
              <a:gd name="f38" fmla="val 13377"/>
              <a:gd name="f39" fmla="val 3784"/>
              <a:gd name="f40" fmla="val 13070"/>
              <a:gd name="f41" fmla="val 3478"/>
              <a:gd name="f42" fmla="val 12950"/>
              <a:gd name="f43" fmla="val 3145"/>
              <a:gd name="f44" fmla="val 12857"/>
              <a:gd name="f45" fmla="val 2812"/>
              <a:gd name="f46" fmla="val 12830"/>
              <a:gd name="f47" fmla="val 2732"/>
              <a:gd name="f48" fmla="val 12844"/>
              <a:gd name="f49" fmla="val 2652"/>
              <a:gd name="f50" fmla="val 2599"/>
              <a:gd name="f51" fmla="val 13137"/>
              <a:gd name="f52" fmla="val 2878"/>
              <a:gd name="f53" fmla="val 13270"/>
              <a:gd name="f54" fmla="val 3185"/>
              <a:gd name="f55" fmla="val 13390"/>
              <a:gd name="f56" fmla="val 3505"/>
              <a:gd name="f57" fmla="val 13417"/>
              <a:gd name="f58" fmla="val 3571"/>
              <a:gd name="f59" fmla="val 3651"/>
              <a:gd name="f60" fmla="val 30936"/>
              <a:gd name="f61" fmla="val 2319"/>
              <a:gd name="f62" fmla="val 30910"/>
              <a:gd name="f63" fmla="val 2186"/>
              <a:gd name="f64" fmla="val 2026"/>
              <a:gd name="f65" fmla="val 30843"/>
              <a:gd name="f66" fmla="val 1919"/>
              <a:gd name="f67" fmla="val 30656"/>
              <a:gd name="f68" fmla="val 1599"/>
              <a:gd name="f69" fmla="val 30430"/>
              <a:gd name="f70" fmla="val 1306"/>
              <a:gd name="f71" fmla="val 30097"/>
              <a:gd name="f72" fmla="val 1106"/>
              <a:gd name="f73" fmla="val 29764"/>
              <a:gd name="f74" fmla="val 907"/>
              <a:gd name="f75" fmla="val 29404"/>
              <a:gd name="f76" fmla="val 733"/>
              <a:gd name="f77" fmla="val 29004"/>
              <a:gd name="f78" fmla="val 667"/>
              <a:gd name="f79" fmla="val 28898"/>
              <a:gd name="f80" fmla="val 653"/>
              <a:gd name="f81" fmla="val 28791"/>
              <a:gd name="f82" fmla="val 627"/>
              <a:gd name="f83" fmla="val 28671"/>
              <a:gd name="f84" fmla="val 27859"/>
              <a:gd name="f85" fmla="val 27033"/>
              <a:gd name="f86" fmla="val 680"/>
              <a:gd name="f87" fmla="val 26207"/>
              <a:gd name="f88" fmla="val 707"/>
              <a:gd name="f89" fmla="val 26047"/>
              <a:gd name="f90" fmla="val 720"/>
              <a:gd name="f91" fmla="val 25887"/>
              <a:gd name="f92" fmla="val 25740"/>
              <a:gd name="f93" fmla="val 840"/>
              <a:gd name="f94" fmla="val 25501"/>
              <a:gd name="f95" fmla="val 933"/>
              <a:gd name="f96" fmla="val 25234"/>
              <a:gd name="f97" fmla="val 24968"/>
              <a:gd name="f98" fmla="val 24914"/>
              <a:gd name="f99" fmla="val 947"/>
              <a:gd name="f100" fmla="val 24861"/>
              <a:gd name="f101" fmla="val 893"/>
              <a:gd name="f102" fmla="val 24808"/>
              <a:gd name="f103" fmla="val 24781"/>
              <a:gd name="f104" fmla="val 800"/>
              <a:gd name="f105" fmla="val 24768"/>
              <a:gd name="f106" fmla="val 760"/>
              <a:gd name="f107" fmla="val 24741"/>
              <a:gd name="f108" fmla="val 24368"/>
              <a:gd name="f109" fmla="val 240"/>
              <a:gd name="f110" fmla="val 23888"/>
              <a:gd name="f111" fmla="val 1"/>
              <a:gd name="f112" fmla="val 94"/>
              <a:gd name="f113" fmla="val 23076"/>
              <a:gd name="f114" fmla="val 134"/>
              <a:gd name="f115" fmla="val 22889"/>
              <a:gd name="f116" fmla="val 147"/>
              <a:gd name="f117" fmla="val 22689"/>
              <a:gd name="f118" fmla="val 161"/>
              <a:gd name="f119" fmla="val 22396"/>
              <a:gd name="f120" fmla="val 200"/>
              <a:gd name="f121" fmla="val 22236"/>
              <a:gd name="f122" fmla="val 387"/>
              <a:gd name="f123" fmla="val 22223"/>
              <a:gd name="f124" fmla="val 22210"/>
              <a:gd name="f125" fmla="val 22290"/>
              <a:gd name="f126" fmla="val 1066"/>
              <a:gd name="f127" fmla="val 22450"/>
              <a:gd name="f128" fmla="val 22836"/>
              <a:gd name="f129" fmla="val 1586"/>
              <a:gd name="f130" fmla="val 1786"/>
              <a:gd name="f131" fmla="val 23782"/>
              <a:gd name="f132" fmla="val 1759"/>
              <a:gd name="f133" fmla="val 23875"/>
              <a:gd name="f134" fmla="val 1746"/>
              <a:gd name="f135" fmla="val 23968"/>
              <a:gd name="f136" fmla="val 1773"/>
              <a:gd name="f137" fmla="val 24115"/>
              <a:gd name="f138" fmla="val 1799"/>
              <a:gd name="f139" fmla="val 2119"/>
              <a:gd name="f140" fmla="val 23755"/>
              <a:gd name="f141" fmla="val 2292"/>
              <a:gd name="f142" fmla="val 23515"/>
              <a:gd name="f143" fmla="val 2425"/>
              <a:gd name="f144" fmla="val 23369"/>
              <a:gd name="f145" fmla="val 2505"/>
              <a:gd name="f146" fmla="val 23196"/>
              <a:gd name="f147" fmla="val 2572"/>
              <a:gd name="f148" fmla="val 23022"/>
              <a:gd name="f149" fmla="val 2639"/>
              <a:gd name="f150" fmla="val 22796"/>
              <a:gd name="f151" fmla="val 22569"/>
              <a:gd name="f152" fmla="val 22343"/>
              <a:gd name="f153" fmla="val 22130"/>
              <a:gd name="f154" fmla="val 21917"/>
              <a:gd name="f155" fmla="val 2545"/>
              <a:gd name="f156" fmla="val 21690"/>
              <a:gd name="f157" fmla="val 2559"/>
              <a:gd name="f158" fmla="val 21397"/>
              <a:gd name="f159" fmla="val 2585"/>
              <a:gd name="f160" fmla="val 21117"/>
              <a:gd name="f161" fmla="val 2532"/>
              <a:gd name="f162" fmla="val 20851"/>
              <a:gd name="f163" fmla="val 2439"/>
              <a:gd name="f164" fmla="val 20651"/>
              <a:gd name="f165" fmla="val 2372"/>
              <a:gd name="f166" fmla="val 20438"/>
              <a:gd name="f167" fmla="val 2345"/>
              <a:gd name="f168" fmla="val 20238"/>
              <a:gd name="f169" fmla="val 19812"/>
              <a:gd name="f170" fmla="val 2252"/>
              <a:gd name="f171" fmla="val 19372"/>
              <a:gd name="f172" fmla="val 2159"/>
              <a:gd name="f173" fmla="val 18986"/>
              <a:gd name="f174" fmla="val 1959"/>
              <a:gd name="f175" fmla="val 18746"/>
              <a:gd name="f176" fmla="val 1853"/>
              <a:gd name="f177" fmla="val 18519"/>
              <a:gd name="f178" fmla="val 1719"/>
              <a:gd name="f179" fmla="val 18266"/>
              <a:gd name="f180" fmla="val 1666"/>
              <a:gd name="f181" fmla="val 18200"/>
              <a:gd name="f182" fmla="val 1639"/>
              <a:gd name="f183" fmla="val 18133"/>
              <a:gd name="f184" fmla="val 1626"/>
              <a:gd name="f185" fmla="val 18080"/>
              <a:gd name="f186" fmla="val 17880"/>
              <a:gd name="f187" fmla="val 1426"/>
              <a:gd name="f188" fmla="val 17640"/>
              <a:gd name="f189" fmla="val 1360"/>
              <a:gd name="f190" fmla="val 17400"/>
              <a:gd name="f191" fmla="val 17160"/>
              <a:gd name="f192" fmla="val 16934"/>
              <a:gd name="f193" fmla="val 1160"/>
              <a:gd name="f194" fmla="val 16694"/>
              <a:gd name="f195" fmla="val 16481"/>
              <a:gd name="f196" fmla="val 16268"/>
              <a:gd name="f197" fmla="val 16055"/>
              <a:gd name="f198" fmla="val 973"/>
              <a:gd name="f199" fmla="val 15988"/>
              <a:gd name="f200" fmla="val 987"/>
              <a:gd name="f201" fmla="val 15908"/>
              <a:gd name="f202" fmla="val 15841"/>
              <a:gd name="f203" fmla="val 15308"/>
              <a:gd name="f204" fmla="val 787"/>
              <a:gd name="f205" fmla="val 14749"/>
              <a:gd name="f206" fmla="val 14203"/>
              <a:gd name="f207" fmla="val 920"/>
              <a:gd name="f208" fmla="val 14109"/>
              <a:gd name="f209" fmla="val 14003"/>
              <a:gd name="f210" fmla="val 13910"/>
              <a:gd name="f211" fmla="val 1040"/>
              <a:gd name="f212" fmla="val 13643"/>
              <a:gd name="f213" fmla="val 1186"/>
              <a:gd name="f214" fmla="val 13097"/>
              <a:gd name="f215" fmla="val 1479"/>
              <a:gd name="f216" fmla="val 13004"/>
              <a:gd name="f217" fmla="val 1440"/>
              <a:gd name="f218" fmla="val 12910"/>
              <a:gd name="f219" fmla="val 1386"/>
              <a:gd name="f220" fmla="val 12817"/>
              <a:gd name="f221" fmla="val 1333"/>
              <a:gd name="f222" fmla="val 12684"/>
              <a:gd name="f223" fmla="val 12537"/>
              <a:gd name="f224" fmla="val 12364"/>
              <a:gd name="f225" fmla="val 12311"/>
              <a:gd name="f226" fmla="val 12271"/>
              <a:gd name="f227" fmla="val 12218"/>
              <a:gd name="f228" fmla="val 11871"/>
              <a:gd name="f229" fmla="val 11485"/>
              <a:gd name="f230" fmla="val 11085"/>
              <a:gd name="f231" fmla="val 11019"/>
              <a:gd name="f232" fmla="val 10952"/>
              <a:gd name="f233" fmla="val 10885"/>
              <a:gd name="f234" fmla="val 10605"/>
              <a:gd name="f235" fmla="val 10312"/>
              <a:gd name="f236" fmla="val 600"/>
              <a:gd name="f237" fmla="val 10033"/>
              <a:gd name="f238" fmla="val 587"/>
              <a:gd name="f239" fmla="val 9446"/>
              <a:gd name="f240" fmla="val 574"/>
              <a:gd name="f241" fmla="val 8847"/>
              <a:gd name="f242" fmla="val 8261"/>
              <a:gd name="f243" fmla="val 8167"/>
              <a:gd name="f244" fmla="val 8061"/>
              <a:gd name="f245" fmla="val 7968"/>
              <a:gd name="f246" fmla="val 7714"/>
              <a:gd name="f247" fmla="val 7475"/>
              <a:gd name="f248" fmla="val 7208"/>
              <a:gd name="f249" fmla="val 7088"/>
              <a:gd name="f250" fmla="val 6968"/>
              <a:gd name="f251" fmla="val 6848"/>
              <a:gd name="f252" fmla="val 6502"/>
              <a:gd name="f253" fmla="val 6129"/>
              <a:gd name="f254" fmla="val 5756"/>
              <a:gd name="f255" fmla="val 5303"/>
              <a:gd name="f256" fmla="val 1133"/>
              <a:gd name="f257" fmla="val 4877"/>
              <a:gd name="f258" fmla="val 1346"/>
              <a:gd name="f259" fmla="val 4464"/>
              <a:gd name="f260" fmla="val 1559"/>
              <a:gd name="f261" fmla="val 4184"/>
              <a:gd name="f262" fmla="val 1706"/>
              <a:gd name="f263" fmla="val 3891"/>
              <a:gd name="f264" fmla="val 1892"/>
              <a:gd name="f265" fmla="val 3638"/>
              <a:gd name="f266" fmla="val 2092"/>
              <a:gd name="f267" fmla="val 3291"/>
              <a:gd name="f268" fmla="val 2892"/>
              <a:gd name="f269" fmla="val 2492"/>
              <a:gd name="f270" fmla="val 2518"/>
              <a:gd name="f271" fmla="val 2692"/>
              <a:gd name="f272" fmla="val 2772"/>
              <a:gd name="f273" fmla="val 2145"/>
              <a:gd name="f274" fmla="val 1986"/>
              <a:gd name="f275" fmla="val 2918"/>
              <a:gd name="f276" fmla="val 3052"/>
              <a:gd name="f277" fmla="val 1506"/>
              <a:gd name="f278" fmla="val 3065"/>
              <a:gd name="f279" fmla="val 1266"/>
              <a:gd name="f280" fmla="val 3038"/>
              <a:gd name="f281" fmla="val 3012"/>
              <a:gd name="f282" fmla="val 2798"/>
              <a:gd name="f283" fmla="val 2785"/>
              <a:gd name="f284" fmla="val 2719"/>
              <a:gd name="f285" fmla="val 2665"/>
              <a:gd name="f286" fmla="val 613"/>
              <a:gd name="f287" fmla="val 2465"/>
              <a:gd name="f288" fmla="val 693"/>
              <a:gd name="f289" fmla="val 2212"/>
              <a:gd name="f290" fmla="val 2039"/>
              <a:gd name="f291" fmla="val 826"/>
              <a:gd name="f292" fmla="val 1879"/>
              <a:gd name="f293" fmla="val 853"/>
              <a:gd name="f294" fmla="val 1826"/>
              <a:gd name="f295" fmla="val 986"/>
              <a:gd name="f296" fmla="val 1733"/>
              <a:gd name="f297" fmla="val 1213"/>
              <a:gd name="f298" fmla="val 1839"/>
              <a:gd name="f299" fmla="val 1413"/>
              <a:gd name="f300" fmla="val 1399"/>
              <a:gd name="f301" fmla="val 2359"/>
              <a:gd name="f302" fmla="val 1439"/>
              <a:gd name="f303" fmla="val 2479"/>
              <a:gd name="f304" fmla="val 1613"/>
              <a:gd name="f305" fmla="val 2199"/>
              <a:gd name="f306" fmla="val 2332"/>
              <a:gd name="f307" fmla="val 1972"/>
              <a:gd name="f308" fmla="val 2385"/>
              <a:gd name="f309" fmla="val 1866"/>
              <a:gd name="f310" fmla="val 1519"/>
              <a:gd name="f311" fmla="val 1652"/>
              <a:gd name="f312" fmla="val 1493"/>
              <a:gd name="f313" fmla="val 1359"/>
              <a:gd name="f314" fmla="val 1253"/>
              <a:gd name="f315" fmla="val 1173"/>
              <a:gd name="f316" fmla="val 1000"/>
              <a:gd name="f317" fmla="val 1280"/>
              <a:gd name="f318" fmla="val 413"/>
              <a:gd name="f319" fmla="val 80"/>
              <a:gd name="f320" fmla="val 40"/>
              <a:gd name="f321" fmla="val 1946"/>
              <a:gd name="f322" fmla="val 2279"/>
              <a:gd name="f323" fmla="val 254"/>
              <a:gd name="f324" fmla="val 2865"/>
              <a:gd name="f325" fmla="val 453"/>
              <a:gd name="f326" fmla="val 3198"/>
              <a:gd name="f327" fmla="val 3318"/>
              <a:gd name="f328" fmla="val 3465"/>
              <a:gd name="f329" fmla="val 1239"/>
              <a:gd name="f330" fmla="val 3624"/>
              <a:gd name="f331" fmla="val 3664"/>
              <a:gd name="f332" fmla="val 1732"/>
              <a:gd name="f333" fmla="val 3744"/>
              <a:gd name="f334" fmla="val 1999"/>
              <a:gd name="f335" fmla="val 3731"/>
              <a:gd name="f336" fmla="val 2172"/>
              <a:gd name="f337" fmla="val 3691"/>
              <a:gd name="f338" fmla="val 2905"/>
              <a:gd name="f339" fmla="val 3265"/>
              <a:gd name="f340" fmla="val 3211"/>
              <a:gd name="f341" fmla="val 3611"/>
              <a:gd name="f342" fmla="val 4210"/>
              <a:gd name="f343" fmla="val 4530"/>
              <a:gd name="f344" fmla="val 4783"/>
              <a:gd name="f345" fmla="val 2132"/>
              <a:gd name="f346" fmla="val 5076"/>
              <a:gd name="f347" fmla="val 5356"/>
              <a:gd name="f348" fmla="val 5796"/>
              <a:gd name="f349" fmla="val 6276"/>
              <a:gd name="f350" fmla="val 6742"/>
              <a:gd name="f351" fmla="val 6862"/>
              <a:gd name="f352" fmla="val 7008"/>
              <a:gd name="f353" fmla="val 7142"/>
              <a:gd name="f354" fmla="val 7448"/>
              <a:gd name="f355" fmla="val 7754"/>
              <a:gd name="f356" fmla="val 8047"/>
              <a:gd name="f357" fmla="val 8114"/>
              <a:gd name="f358" fmla="val 1400"/>
              <a:gd name="f359" fmla="val 8181"/>
              <a:gd name="f360" fmla="val 8247"/>
              <a:gd name="f361" fmla="val 8754"/>
              <a:gd name="f362" fmla="val 9260"/>
              <a:gd name="f363" fmla="val 9779"/>
              <a:gd name="f364" fmla="val 10166"/>
              <a:gd name="f365" fmla="val 10526"/>
              <a:gd name="f366" fmla="val 1533"/>
              <a:gd name="f367" fmla="val 10899"/>
              <a:gd name="f368" fmla="val 1653"/>
              <a:gd name="f369" fmla="val 11392"/>
              <a:gd name="f370" fmla="val 11898"/>
              <a:gd name="f371" fmla="val 12391"/>
              <a:gd name="f372" fmla="val 12417"/>
              <a:gd name="f373" fmla="val 2226"/>
              <a:gd name="f374" fmla="val 12431"/>
              <a:gd name="f375" fmla="val 2239"/>
              <a:gd name="f376" fmla="val 12484"/>
              <a:gd name="f377" fmla="val 12471"/>
              <a:gd name="f378" fmla="val 12457"/>
              <a:gd name="f379" fmla="val 2932"/>
              <a:gd name="f380" fmla="val 12497"/>
              <a:gd name="f381" fmla="val 3132"/>
              <a:gd name="f382" fmla="val 12657"/>
              <a:gd name="f383" fmla="val 3531"/>
              <a:gd name="f384" fmla="val 13150"/>
              <a:gd name="f385" fmla="val 4171"/>
              <a:gd name="f386" fmla="val 13350"/>
              <a:gd name="f387" fmla="val 4344"/>
              <a:gd name="f388" fmla="val 4331"/>
              <a:gd name="f389" fmla="val 13670"/>
              <a:gd name="f390" fmla="val 4224"/>
              <a:gd name="f391" fmla="val 13990"/>
              <a:gd name="f392" fmla="val 4091"/>
              <a:gd name="f393" fmla="val 14163"/>
              <a:gd name="f394" fmla="val 3851"/>
              <a:gd name="f395" fmla="val 14243"/>
              <a:gd name="f396" fmla="val 3518"/>
              <a:gd name="f397" fmla="val 14256"/>
              <a:gd name="f398" fmla="val 3425"/>
              <a:gd name="f399" fmla="val 14283"/>
              <a:gd name="f400" fmla="val 3331"/>
              <a:gd name="f401" fmla="val 14229"/>
              <a:gd name="f402" fmla="val 3238"/>
              <a:gd name="f403" fmla="val 14176"/>
              <a:gd name="f404" fmla="val 3092"/>
              <a:gd name="f405" fmla="val 14096"/>
              <a:gd name="f406" fmla="val 13870"/>
              <a:gd name="f407" fmla="val 2305"/>
              <a:gd name="f408" fmla="val 13537"/>
              <a:gd name="f409" fmla="val 2012"/>
              <a:gd name="f410" fmla="val 13510"/>
              <a:gd name="f411" fmla="val 13483"/>
              <a:gd name="f412" fmla="val 13603"/>
              <a:gd name="f413" fmla="val 13803"/>
              <a:gd name="f414" fmla="val 14216"/>
              <a:gd name="f415" fmla="val 1693"/>
              <a:gd name="f416" fmla="val 14416"/>
              <a:gd name="f417" fmla="val 14642"/>
              <a:gd name="f418" fmla="val 14856"/>
              <a:gd name="f419" fmla="val 15082"/>
              <a:gd name="f420" fmla="val 15295"/>
              <a:gd name="f421" fmla="val 15468"/>
              <a:gd name="f422" fmla="val 15628"/>
              <a:gd name="f423" fmla="val 1679"/>
              <a:gd name="f424" fmla="val 15788"/>
              <a:gd name="f425" fmla="val 16068"/>
              <a:gd name="f426" fmla="val 16361"/>
              <a:gd name="f427" fmla="val 1813"/>
              <a:gd name="f428" fmla="val 16641"/>
              <a:gd name="f429" fmla="val 16921"/>
              <a:gd name="f430" fmla="val 1932"/>
              <a:gd name="f431" fmla="val 17200"/>
              <a:gd name="f432" fmla="val 17480"/>
              <a:gd name="f433" fmla="val 2079"/>
              <a:gd name="f434" fmla="val 19012"/>
              <a:gd name="f435" fmla="val 2679"/>
              <a:gd name="f436" fmla="val 19758"/>
              <a:gd name="f437" fmla="val 19985"/>
              <a:gd name="f438" fmla="val 3118"/>
              <a:gd name="f439" fmla="val 20225"/>
              <a:gd name="f440" fmla="val 20451"/>
              <a:gd name="f441" fmla="val 3385"/>
              <a:gd name="f442" fmla="val 21051"/>
              <a:gd name="f443" fmla="val 3438"/>
              <a:gd name="f444" fmla="val 21317"/>
              <a:gd name="f445" fmla="val 21597"/>
              <a:gd name="f446" fmla="val 3584"/>
              <a:gd name="f447" fmla="val 21890"/>
              <a:gd name="f448" fmla="val 21983"/>
              <a:gd name="f449" fmla="val 22103"/>
              <a:gd name="f450" fmla="val 3545"/>
              <a:gd name="f451" fmla="val 22623"/>
              <a:gd name="f452" fmla="val 23049"/>
              <a:gd name="f453" fmla="val 23462"/>
              <a:gd name="f454" fmla="val 23542"/>
              <a:gd name="f455" fmla="val 23635"/>
              <a:gd name="f456" fmla="val 3451"/>
              <a:gd name="f457" fmla="val 23729"/>
              <a:gd name="f458" fmla="val 24142"/>
              <a:gd name="f459" fmla="val 3345"/>
              <a:gd name="f460" fmla="val 24448"/>
              <a:gd name="f461" fmla="val 3078"/>
              <a:gd name="f462" fmla="val 24754"/>
              <a:gd name="f463" fmla="val 2825"/>
              <a:gd name="f464" fmla="val 24954"/>
              <a:gd name="f465" fmla="val 24994"/>
              <a:gd name="f466" fmla="val 25021"/>
              <a:gd name="f467" fmla="val 2106"/>
              <a:gd name="f468" fmla="val 25048"/>
              <a:gd name="f469" fmla="val 25154"/>
              <a:gd name="f470" fmla="val 25247"/>
              <a:gd name="f471" fmla="val 1546"/>
              <a:gd name="f472" fmla="val 25354"/>
              <a:gd name="f473" fmla="val 25754"/>
              <a:gd name="f474" fmla="val 26167"/>
              <a:gd name="f475" fmla="val 1373"/>
              <a:gd name="f476" fmla="val 26580"/>
              <a:gd name="f477" fmla="val 26886"/>
              <a:gd name="f478" fmla="val 27206"/>
              <a:gd name="f479" fmla="val 27526"/>
              <a:gd name="f480" fmla="val 27765"/>
              <a:gd name="f481" fmla="val 27992"/>
              <a:gd name="f482" fmla="val 28218"/>
              <a:gd name="f483" fmla="val 28418"/>
              <a:gd name="f484" fmla="val 28645"/>
              <a:gd name="f485" fmla="val 28845"/>
              <a:gd name="f486" fmla="val 28964"/>
              <a:gd name="f487" fmla="val 29111"/>
              <a:gd name="f488" fmla="val 29244"/>
              <a:gd name="f489" fmla="val 29671"/>
              <a:gd name="f490" fmla="val 29857"/>
              <a:gd name="f491" fmla="val 29924"/>
              <a:gd name="f492" fmla="val 2985"/>
              <a:gd name="f493" fmla="val 29950"/>
              <a:gd name="f494" fmla="val 3411"/>
              <a:gd name="f495" fmla="val 29964"/>
              <a:gd name="f496" fmla="val 29577"/>
              <a:gd name="f497" fmla="val 29551"/>
              <a:gd name="f498" fmla="val 29364"/>
              <a:gd name="f499" fmla="val 29417"/>
              <a:gd name="f500" fmla="val 29497"/>
              <a:gd name="f501" fmla="val 29537"/>
              <a:gd name="f502" fmla="val 3251"/>
              <a:gd name="f503" fmla="val 29564"/>
              <a:gd name="f504" fmla="val 3158"/>
              <a:gd name="f505" fmla="val 29591"/>
              <a:gd name="f506" fmla="val 2972"/>
              <a:gd name="f507" fmla="val 29311"/>
              <a:gd name="f508" fmla="val 2612"/>
              <a:gd name="f509" fmla="val 29138"/>
              <a:gd name="f510" fmla="val 28951"/>
              <a:gd name="f511" fmla="val 28778"/>
              <a:gd name="f512" fmla="val 28591"/>
              <a:gd name="f513" fmla="val 2625"/>
              <a:gd name="f514" fmla="val 28472"/>
              <a:gd name="f515" fmla="val 28445"/>
              <a:gd name="f516" fmla="val 28392"/>
              <a:gd name="f517" fmla="val 28405"/>
              <a:gd name="f518" fmla="val 3838"/>
              <a:gd name="f519" fmla="val 28738"/>
              <a:gd name="f520" fmla="val 3904"/>
              <a:gd name="f521" fmla="val 28818"/>
              <a:gd name="f522" fmla="val 3971"/>
              <a:gd name="f523" fmla="val 28871"/>
              <a:gd name="f524" fmla="val 4037"/>
              <a:gd name="f525" fmla="val 29284"/>
              <a:gd name="f526" fmla="val 29937"/>
              <a:gd name="f527" fmla="val 4384"/>
              <a:gd name="f528" fmla="val 30337"/>
              <a:gd name="f529" fmla="val 4144"/>
              <a:gd name="f530" fmla="val 3931"/>
              <a:gd name="f531" fmla="val 30790"/>
              <a:gd name="f532" fmla="val 30856"/>
              <a:gd name="f533" fmla="val 30976"/>
              <a:gd name="f534" fmla="*/ f0 1 30977"/>
              <a:gd name="f535" fmla="*/ f1 1 4531"/>
              <a:gd name="f536" fmla="val f2"/>
              <a:gd name="f537" fmla="val f3"/>
              <a:gd name="f538" fmla="val f4"/>
              <a:gd name="f539" fmla="+- f538 0 f536"/>
              <a:gd name="f540" fmla="+- f537 0 f536"/>
              <a:gd name="f541" fmla="*/ f540 1 30977"/>
              <a:gd name="f542" fmla="*/ f539 1 4531"/>
              <a:gd name="f543" fmla="*/ f536 1 f541"/>
              <a:gd name="f544" fmla="*/ f537 1 f541"/>
              <a:gd name="f545" fmla="*/ f536 1 f542"/>
              <a:gd name="f546" fmla="*/ f538 1 f542"/>
              <a:gd name="f547" fmla="*/ f543 f534 1"/>
              <a:gd name="f548" fmla="*/ f544 f534 1"/>
              <a:gd name="f549" fmla="*/ f546 f535 1"/>
              <a:gd name="f550" fmla="*/ f545 f535 1"/>
            </a:gdLst>
            <a:ahLst/>
            <a:cxnLst>
              <a:cxn ang="3cd4">
                <a:pos x="hc" y="t"/>
              </a:cxn>
              <a:cxn ang="0">
                <a:pos x="r" y="vc"/>
              </a:cxn>
              <a:cxn ang="cd4">
                <a:pos x="hc" y="b"/>
              </a:cxn>
              <a:cxn ang="cd2">
                <a:pos x="l" y="vc"/>
              </a:cxn>
            </a:cxnLst>
            <a:rect l="f547" t="f550" r="f548" b="f549"/>
            <a:pathLst>
              <a:path w="30977" h="4531">
                <a:moveTo>
                  <a:pt x="f5" y="f6"/>
                </a:moveTo>
                <a:cubicBezTo>
                  <a:pt x="f7" y="f8"/>
                  <a:pt x="f9" y="f10"/>
                  <a:pt x="f11" y="f12"/>
                </a:cubicBezTo>
                <a:cubicBezTo>
                  <a:pt x="f13" y="f14"/>
                  <a:pt x="f15" y="f16"/>
                  <a:pt x="f17" y="f18"/>
                </a:cubicBezTo>
                <a:cubicBezTo>
                  <a:pt x="f19" y="f20"/>
                  <a:pt x="f21" y="f22"/>
                  <a:pt x="f23" y="f24"/>
                </a:cubicBezTo>
                <a:cubicBezTo>
                  <a:pt x="f25" y="f26"/>
                  <a:pt x="f25" y="f26"/>
                  <a:pt x="f27" y="f28"/>
                </a:cubicBezTo>
                <a:cubicBezTo>
                  <a:pt x="f29" y="f30"/>
                  <a:pt x="f31" y="f18"/>
                  <a:pt x="f32" y="f33"/>
                </a:cubicBezTo>
                <a:cubicBezTo>
                  <a:pt x="f34" y="f35"/>
                  <a:pt x="f36" y="f37"/>
                  <a:pt x="f5" y="f6"/>
                </a:cubicBezTo>
                <a:close/>
                <a:moveTo>
                  <a:pt x="f38" y="f39"/>
                </a:moveTo>
                <a:cubicBezTo>
                  <a:pt x="f40" y="f41"/>
                  <a:pt x="f42" y="f43"/>
                  <a:pt x="f44" y="f45"/>
                </a:cubicBezTo>
                <a:cubicBezTo>
                  <a:pt x="f46" y="f47"/>
                  <a:pt x="f48" y="f49"/>
                  <a:pt x="f42" y="f50"/>
                </a:cubicBezTo>
                <a:cubicBezTo>
                  <a:pt x="f51" y="f52"/>
                  <a:pt x="f53" y="f54"/>
                  <a:pt x="f55" y="f56"/>
                </a:cubicBezTo>
                <a:cubicBezTo>
                  <a:pt x="f57" y="f58"/>
                  <a:pt x="f55" y="f59"/>
                  <a:pt x="f38" y="f39"/>
                </a:cubicBezTo>
                <a:close/>
                <a:moveTo>
                  <a:pt x="f60" y="f61"/>
                </a:moveTo>
                <a:cubicBezTo>
                  <a:pt x="f62" y="f63"/>
                  <a:pt x="f62" y="f64"/>
                  <a:pt x="f65" y="f66"/>
                </a:cubicBezTo>
                <a:cubicBezTo>
                  <a:pt x="f67" y="f68"/>
                  <a:pt x="f69" y="f70"/>
                  <a:pt x="f71" y="f72"/>
                </a:cubicBezTo>
                <a:cubicBezTo>
                  <a:pt x="f73" y="f74"/>
                  <a:pt x="f75" y="f76"/>
                  <a:pt x="f77" y="f78"/>
                </a:cubicBezTo>
                <a:cubicBezTo>
                  <a:pt x="f79" y="f80"/>
                  <a:pt x="f81" y="f82"/>
                  <a:pt x="f83" y="f82"/>
                </a:cubicBezTo>
                <a:cubicBezTo>
                  <a:pt x="f84" y="f80"/>
                  <a:pt x="f85" y="f86"/>
                  <a:pt x="f87" y="f88"/>
                </a:cubicBezTo>
                <a:cubicBezTo>
                  <a:pt x="f89" y="f90"/>
                  <a:pt x="f91" y="f28"/>
                  <a:pt x="f92" y="f93"/>
                </a:cubicBezTo>
                <a:cubicBezTo>
                  <a:pt x="f94" y="f95"/>
                  <a:pt x="f96" y="f33"/>
                  <a:pt x="f97" y="f35"/>
                </a:cubicBezTo>
                <a:cubicBezTo>
                  <a:pt x="f98" y="f99"/>
                  <a:pt x="f100" y="f101"/>
                  <a:pt x="f102" y="f30"/>
                </a:cubicBezTo>
                <a:cubicBezTo>
                  <a:pt x="f103" y="f104"/>
                  <a:pt x="f105" y="f106"/>
                  <a:pt x="f107" y="f76"/>
                </a:cubicBezTo>
                <a:cubicBezTo>
                  <a:pt x="f108" y="f109"/>
                  <a:pt x="f110" y="f111"/>
                  <a:pt x="f25" y="f112"/>
                </a:cubicBezTo>
                <a:cubicBezTo>
                  <a:pt x="f113" y="f114"/>
                  <a:pt x="f115" y="f116"/>
                  <a:pt x="f117" y="f118"/>
                </a:cubicBezTo>
                <a:cubicBezTo>
                  <a:pt x="f119" y="f120"/>
                  <a:pt x="f121" y="f122"/>
                  <a:pt x="f123" y="f86"/>
                </a:cubicBezTo>
                <a:cubicBezTo>
                  <a:pt x="f124" y="f74"/>
                  <a:pt x="f125" y="f126"/>
                  <a:pt x="f127" y="f6"/>
                </a:cubicBezTo>
                <a:cubicBezTo>
                  <a:pt x="f128" y="f129"/>
                  <a:pt x="f25" y="f130"/>
                  <a:pt x="f131" y="f132"/>
                </a:cubicBezTo>
                <a:cubicBezTo>
                  <a:pt x="f133" y="f134"/>
                  <a:pt x="f135" y="f136"/>
                  <a:pt x="f137" y="f138"/>
                </a:cubicBezTo>
                <a:cubicBezTo>
                  <a:pt x="f135" y="f139"/>
                  <a:pt x="f140" y="f141"/>
                  <a:pt x="f142" y="f143"/>
                </a:cubicBezTo>
                <a:cubicBezTo>
                  <a:pt x="f144" y="f145"/>
                  <a:pt x="f146" y="f147"/>
                  <a:pt x="f148" y="f149"/>
                </a:cubicBezTo>
                <a:cubicBezTo>
                  <a:pt x="f150" y="f47"/>
                  <a:pt x="f151" y="f47"/>
                  <a:pt x="f152" y="f49"/>
                </a:cubicBezTo>
                <a:cubicBezTo>
                  <a:pt x="f153" y="f147"/>
                  <a:pt x="f154" y="f155"/>
                  <a:pt x="f156" y="f157"/>
                </a:cubicBezTo>
                <a:cubicBezTo>
                  <a:pt x="f158" y="f159"/>
                  <a:pt x="f160" y="f161"/>
                  <a:pt x="f162" y="f163"/>
                </a:cubicBezTo>
                <a:cubicBezTo>
                  <a:pt x="f164" y="f165"/>
                  <a:pt x="f166" y="f167"/>
                  <a:pt x="f168" y="f61"/>
                </a:cubicBezTo>
                <a:cubicBezTo>
                  <a:pt x="f169" y="f170"/>
                  <a:pt x="f171" y="f172"/>
                  <a:pt x="f173" y="f174"/>
                </a:cubicBezTo>
                <a:cubicBezTo>
                  <a:pt x="f175" y="f176"/>
                  <a:pt x="f177" y="f178"/>
                  <a:pt x="f179" y="f180"/>
                </a:cubicBezTo>
                <a:cubicBezTo>
                  <a:pt x="f181" y="f182"/>
                  <a:pt x="f183" y="f184"/>
                  <a:pt x="f185" y="f129"/>
                </a:cubicBezTo>
                <a:cubicBezTo>
                  <a:pt x="f186" y="f187"/>
                  <a:pt x="f188" y="f189"/>
                  <a:pt x="f190" y="f10"/>
                </a:cubicBezTo>
                <a:cubicBezTo>
                  <a:pt x="f191" y="f12"/>
                  <a:pt x="f192" y="f193"/>
                  <a:pt x="f194" y="f16"/>
                </a:cubicBezTo>
                <a:cubicBezTo>
                  <a:pt x="f195" y="f35"/>
                  <a:pt x="f196" y="f33"/>
                  <a:pt x="f197" y="f198"/>
                </a:cubicBezTo>
                <a:cubicBezTo>
                  <a:pt x="f199" y="f200"/>
                  <a:pt x="f201" y="f198"/>
                  <a:pt x="f202" y="f33"/>
                </a:cubicBezTo>
                <a:cubicBezTo>
                  <a:pt x="f203" y="f204"/>
                  <a:pt x="f205" y="f18"/>
                  <a:pt x="f206" y="f207"/>
                </a:cubicBezTo>
                <a:cubicBezTo>
                  <a:pt x="f208" y="f207"/>
                  <a:pt x="f209" y="f200"/>
                  <a:pt x="f210" y="f211"/>
                </a:cubicBezTo>
                <a:cubicBezTo>
                  <a:pt x="f212" y="f213"/>
                  <a:pt x="f38" y="f8"/>
                  <a:pt x="f214" y="f215"/>
                </a:cubicBezTo>
                <a:cubicBezTo>
                  <a:pt x="f216" y="f217"/>
                  <a:pt x="f218" y="f219"/>
                  <a:pt x="f220" y="f221"/>
                </a:cubicBezTo>
                <a:cubicBezTo>
                  <a:pt x="f222" y="f12"/>
                  <a:pt x="f223" y="f193"/>
                  <a:pt x="f224" y="f14"/>
                </a:cubicBezTo>
                <a:cubicBezTo>
                  <a:pt x="f225" y="f14"/>
                  <a:pt x="f226" y="f72"/>
                  <a:pt x="f227" y="f16"/>
                </a:cubicBezTo>
                <a:cubicBezTo>
                  <a:pt x="f228" y="f18"/>
                  <a:pt x="f229" y="f28"/>
                  <a:pt x="f230" y="f22"/>
                </a:cubicBezTo>
                <a:cubicBezTo>
                  <a:pt x="f231" y="f76"/>
                  <a:pt x="f232" y="f88"/>
                  <a:pt x="f233" y="f88"/>
                </a:cubicBezTo>
                <a:cubicBezTo>
                  <a:pt x="f234" y="f80"/>
                  <a:pt x="f235" y="f236"/>
                  <a:pt x="f237" y="f238"/>
                </a:cubicBezTo>
                <a:cubicBezTo>
                  <a:pt x="f239" y="f240"/>
                  <a:pt x="f241" y="f238"/>
                  <a:pt x="f242" y="f238"/>
                </a:cubicBezTo>
                <a:cubicBezTo>
                  <a:pt x="f243" y="f238"/>
                  <a:pt x="f244" y="f238"/>
                  <a:pt x="f245" y="f236"/>
                </a:cubicBezTo>
                <a:cubicBezTo>
                  <a:pt x="f246" y="f78"/>
                  <a:pt x="f247" y="f76"/>
                  <a:pt x="f248" y="f76"/>
                </a:cubicBezTo>
                <a:cubicBezTo>
                  <a:pt x="f249" y="f76"/>
                  <a:pt x="f250" y="f204"/>
                  <a:pt x="f251" y="f30"/>
                </a:cubicBezTo>
                <a:cubicBezTo>
                  <a:pt x="f252" y="f198"/>
                  <a:pt x="f253" y="f33"/>
                  <a:pt x="f254" y="f211"/>
                </a:cubicBezTo>
                <a:cubicBezTo>
                  <a:pt x="f255" y="f256"/>
                  <a:pt x="f257" y="f258"/>
                  <a:pt x="f259" y="f260"/>
                </a:cubicBezTo>
                <a:cubicBezTo>
                  <a:pt x="f261" y="f262"/>
                  <a:pt x="f263" y="f264"/>
                  <a:pt x="f265" y="f266"/>
                </a:cubicBezTo>
                <a:cubicBezTo>
                  <a:pt x="f267" y="f167"/>
                  <a:pt x="f268" y="f269"/>
                  <a:pt x="f270" y="f271"/>
                </a:cubicBezTo>
                <a:cubicBezTo>
                  <a:pt x="f167" y="f272"/>
                  <a:pt x="f273" y="f45"/>
                  <a:pt x="f274" y="f275"/>
                </a:cubicBezTo>
                <a:cubicBezTo>
                  <a:pt x="f132" y="f276"/>
                  <a:pt x="f277" y="f278"/>
                  <a:pt x="f279" y="f280"/>
                </a:cubicBezTo>
                <a:cubicBezTo>
                  <a:pt x="f126" y="f281"/>
                  <a:pt x="f101" y="f268"/>
                  <a:pt x="f88" y="f282"/>
                </a:cubicBezTo>
                <a:cubicBezTo>
                  <a:pt x="f78" y="f283"/>
                  <a:pt x="f24" y="f284"/>
                  <a:pt x="f24" y="f285"/>
                </a:cubicBezTo>
                <a:cubicBezTo>
                  <a:pt x="f82" y="f147"/>
                  <a:pt x="f286" y="f287"/>
                  <a:pt x="f24" y="f165"/>
                </a:cubicBezTo>
                <a:cubicBezTo>
                  <a:pt x="f288" y="f289"/>
                  <a:pt x="f106" y="f290"/>
                  <a:pt x="f291" y="f292"/>
                </a:cubicBezTo>
                <a:cubicBezTo>
                  <a:pt x="f293" y="f294"/>
                  <a:pt x="f95" y="f130"/>
                  <a:pt x="f295" y="f296"/>
                </a:cubicBezTo>
                <a:cubicBezTo>
                  <a:pt x="f72" y="f130"/>
                  <a:pt x="f297" y="f298"/>
                  <a:pt x="f221" y="f292"/>
                </a:cubicBezTo>
                <a:cubicBezTo>
                  <a:pt x="f299" y="f290"/>
                  <a:pt x="f300" y="f289"/>
                  <a:pt x="f187" y="f301"/>
                </a:cubicBezTo>
                <a:cubicBezTo>
                  <a:pt x="f302" y="f303"/>
                  <a:pt x="f277" y="f155"/>
                  <a:pt x="f304" y="f155"/>
                </a:cubicBezTo>
                <a:cubicBezTo>
                  <a:pt x="f134" y="f157"/>
                  <a:pt x="f264" y="f147"/>
                  <a:pt x="f64" y="f155"/>
                </a:cubicBezTo>
                <a:cubicBezTo>
                  <a:pt x="f305" y="f145"/>
                  <a:pt x="f141" y="f301"/>
                  <a:pt x="f306" y="f63"/>
                </a:cubicBezTo>
                <a:cubicBezTo>
                  <a:pt x="f301" y="f266"/>
                  <a:pt x="f165" y="f307"/>
                  <a:pt x="f308" y="f309"/>
                </a:cubicBezTo>
                <a:cubicBezTo>
                  <a:pt x="f308" y="f310"/>
                  <a:pt x="f273" y="f279"/>
                  <a:pt x="f138" y="f12"/>
                </a:cubicBezTo>
                <a:cubicBezTo>
                  <a:pt x="f311" y="f6"/>
                  <a:pt x="f312" y="f6"/>
                  <a:pt x="f313" y="f314"/>
                </a:cubicBezTo>
                <a:cubicBezTo>
                  <a:pt x="f315" y="f10"/>
                  <a:pt x="f316" y="f317"/>
                  <a:pt x="f291" y="f279"/>
                </a:cubicBezTo>
                <a:cubicBezTo>
                  <a:pt x="f318" y="f314"/>
                  <a:pt x="f319" y="f310"/>
                  <a:pt x="f320" y="f321"/>
                </a:cubicBezTo>
                <a:cubicBezTo>
                  <a:pt x="f2" y="f322"/>
                  <a:pt x="f2" y="f50"/>
                  <a:pt x="f323" y="f324"/>
                </a:cubicBezTo>
                <a:cubicBezTo>
                  <a:pt x="f122" y="f281"/>
                  <a:pt x="f325" y="f326"/>
                  <a:pt x="f286" y="f327"/>
                </a:cubicBezTo>
                <a:cubicBezTo>
                  <a:pt x="f104" y="f328"/>
                  <a:pt x="f295" y="f58"/>
                  <a:pt x="f329" y="f330"/>
                </a:cubicBezTo>
                <a:cubicBezTo>
                  <a:pt x="f312" y="f331"/>
                  <a:pt x="f332" y="f333"/>
                  <a:pt x="f334" y="f335"/>
                </a:cubicBezTo>
                <a:cubicBezTo>
                  <a:pt x="f336" y="f335"/>
                  <a:pt x="f61" y="f337"/>
                  <a:pt x="f303" y="f330"/>
                </a:cubicBezTo>
                <a:cubicBezTo>
                  <a:pt x="f338" y="f41"/>
                  <a:pt x="f339" y="f340"/>
                  <a:pt x="f341" y="f275"/>
                </a:cubicBezTo>
                <a:cubicBezTo>
                  <a:pt x="f263" y="f285"/>
                  <a:pt x="f342" y="f287"/>
                  <a:pt x="f343" y="f322"/>
                </a:cubicBezTo>
                <a:cubicBezTo>
                  <a:pt x="f344" y="f345"/>
                  <a:pt x="f346" y="f290"/>
                  <a:pt x="f347" y="f66"/>
                </a:cubicBezTo>
                <a:cubicBezTo>
                  <a:pt x="f348" y="f134"/>
                  <a:pt x="f349" y="f182"/>
                  <a:pt x="f350" y="f310"/>
                </a:cubicBezTo>
                <a:cubicBezTo>
                  <a:pt x="f351" y="f312"/>
                  <a:pt x="f352" y="f312"/>
                  <a:pt x="f353" y="f312"/>
                </a:cubicBezTo>
                <a:cubicBezTo>
                  <a:pt x="f354" y="f312"/>
                  <a:pt x="f355" y="f312"/>
                  <a:pt x="f356" y="f299"/>
                </a:cubicBezTo>
                <a:cubicBezTo>
                  <a:pt x="f357" y="f358"/>
                  <a:pt x="f359" y="f219"/>
                  <a:pt x="f360" y="f219"/>
                </a:cubicBezTo>
                <a:cubicBezTo>
                  <a:pt x="f361" y="f358"/>
                  <a:pt x="f362" y="f299"/>
                  <a:pt x="f363" y="f299"/>
                </a:cubicBezTo>
                <a:cubicBezTo>
                  <a:pt x="f364" y="f187"/>
                  <a:pt x="f365" y="f366"/>
                  <a:pt x="f367" y="f368"/>
                </a:cubicBezTo>
                <a:cubicBezTo>
                  <a:pt x="f369" y="f294"/>
                  <a:pt x="f370" y="f64"/>
                  <a:pt x="f371" y="f289"/>
                </a:cubicBezTo>
                <a:cubicBezTo>
                  <a:pt x="f372" y="f373"/>
                  <a:pt x="f374" y="f375"/>
                  <a:pt x="f376" y="f322"/>
                </a:cubicBezTo>
                <a:cubicBezTo>
                  <a:pt x="f377" y="f306"/>
                  <a:pt x="f376" y="f143"/>
                  <a:pt x="f378" y="f269"/>
                </a:cubicBezTo>
                <a:cubicBezTo>
                  <a:pt x="f371" y="f284"/>
                  <a:pt x="f372" y="f379"/>
                  <a:pt x="f380" y="f381"/>
                </a:cubicBezTo>
                <a:cubicBezTo>
                  <a:pt x="f382" y="f383"/>
                  <a:pt x="f46" y="f263"/>
                  <a:pt x="f384" y="f385"/>
                </a:cubicBezTo>
                <a:cubicBezTo>
                  <a:pt x="f386" y="f387"/>
                  <a:pt x="f57" y="f388"/>
                  <a:pt x="f389" y="f390"/>
                </a:cubicBezTo>
                <a:cubicBezTo>
                  <a:pt x="f391" y="f392"/>
                  <a:pt x="f393" y="f394"/>
                  <a:pt x="f395" y="f396"/>
                </a:cubicBezTo>
                <a:cubicBezTo>
                  <a:pt x="f397" y="f398"/>
                  <a:pt x="f399" y="f400"/>
                  <a:pt x="f401" y="f402"/>
                </a:cubicBezTo>
                <a:cubicBezTo>
                  <a:pt x="f206" y="f326"/>
                  <a:pt x="f403" y="f43"/>
                  <a:pt x="f403" y="f404"/>
                </a:cubicBezTo>
                <a:cubicBezTo>
                  <a:pt x="f405" y="f49"/>
                  <a:pt x="f406" y="f407"/>
                  <a:pt x="f408" y="f409"/>
                </a:cubicBezTo>
                <a:cubicBezTo>
                  <a:pt x="f410" y="f334"/>
                  <a:pt x="f410" y="f307"/>
                  <a:pt x="f411" y="f66"/>
                </a:cubicBezTo>
                <a:cubicBezTo>
                  <a:pt x="f412" y="f134"/>
                  <a:pt x="f413" y="f368"/>
                  <a:pt x="f391" y="f180"/>
                </a:cubicBezTo>
                <a:cubicBezTo>
                  <a:pt x="f414" y="f415"/>
                  <a:pt x="f416" y="f304"/>
                  <a:pt x="f417" y="f184"/>
                </a:cubicBezTo>
                <a:cubicBezTo>
                  <a:pt x="f418" y="f368"/>
                  <a:pt x="f419" y="f182"/>
                  <a:pt x="f420" y="f182"/>
                </a:cubicBezTo>
                <a:cubicBezTo>
                  <a:pt x="f421" y="f368"/>
                  <a:pt x="f422" y="f423"/>
                  <a:pt x="f424" y="f262"/>
                </a:cubicBezTo>
                <a:cubicBezTo>
                  <a:pt x="f425" y="f132"/>
                  <a:pt x="f426" y="f427"/>
                  <a:pt x="f428" y="f309"/>
                </a:cubicBezTo>
                <a:cubicBezTo>
                  <a:pt x="f429" y="f430"/>
                  <a:pt x="f431" y="f334"/>
                  <a:pt x="f432" y="f433"/>
                </a:cubicBezTo>
                <a:cubicBezTo>
                  <a:pt x="f179" y="f306"/>
                  <a:pt x="f434" y="f435"/>
                  <a:pt x="f436" y="f281"/>
                </a:cubicBezTo>
                <a:cubicBezTo>
                  <a:pt x="f437" y="f438"/>
                  <a:pt x="f439" y="f326"/>
                  <a:pt x="f440" y="f339"/>
                </a:cubicBezTo>
                <a:cubicBezTo>
                  <a:pt x="f164" y="f400"/>
                  <a:pt x="f162" y="f441"/>
                  <a:pt x="f442" y="f443"/>
                </a:cubicBezTo>
                <a:cubicBezTo>
                  <a:pt x="f444" y="f396"/>
                  <a:pt x="f445" y="f446"/>
                  <a:pt x="f447" y="f56"/>
                </a:cubicBezTo>
                <a:cubicBezTo>
                  <a:pt x="f448" y="f41"/>
                  <a:pt x="f449" y="f396"/>
                  <a:pt x="f124" y="f450"/>
                </a:cubicBezTo>
                <a:cubicBezTo>
                  <a:pt x="f451" y="f331"/>
                  <a:pt x="f452" y="f331"/>
                  <a:pt x="f453" y="f396"/>
                </a:cubicBezTo>
                <a:cubicBezTo>
                  <a:pt x="f454" y="f41"/>
                  <a:pt x="f455" y="f456"/>
                  <a:pt x="f457" y="f398"/>
                </a:cubicBezTo>
                <a:cubicBezTo>
                  <a:pt x="f458" y="f459"/>
                  <a:pt x="f460" y="f461"/>
                  <a:pt x="f462" y="f463"/>
                </a:cubicBezTo>
                <a:cubicBezTo>
                  <a:pt x="f464" y="f49"/>
                  <a:pt x="f465" y="f165"/>
                  <a:pt x="f466" y="f467"/>
                </a:cubicBezTo>
                <a:cubicBezTo>
                  <a:pt x="f468" y="f174"/>
                  <a:pt x="f468" y="f427"/>
                  <a:pt x="f468" y="f182"/>
                </a:cubicBezTo>
                <a:cubicBezTo>
                  <a:pt x="f469" y="f68"/>
                  <a:pt x="f470" y="f471"/>
                  <a:pt x="f472" y="f310"/>
                </a:cubicBezTo>
                <a:cubicBezTo>
                  <a:pt x="f473" y="f217"/>
                  <a:pt x="f474" y="f475"/>
                  <a:pt x="f476" y="f475"/>
                </a:cubicBezTo>
                <a:cubicBezTo>
                  <a:pt x="f477" y="f475"/>
                  <a:pt x="f478" y="f189"/>
                  <a:pt x="f479" y="f258"/>
                </a:cubicBezTo>
                <a:cubicBezTo>
                  <a:pt x="f480" y="f221"/>
                  <a:pt x="f481" y="f258"/>
                  <a:pt x="f482" y="f187"/>
                </a:cubicBezTo>
                <a:cubicBezTo>
                  <a:pt x="f483" y="f312"/>
                  <a:pt x="f484" y="f277"/>
                  <a:pt x="f485" y="f304"/>
                </a:cubicBezTo>
                <a:cubicBezTo>
                  <a:pt x="f486" y="f415"/>
                  <a:pt x="f487" y="f134"/>
                  <a:pt x="f488" y="f427"/>
                </a:cubicBezTo>
                <a:cubicBezTo>
                  <a:pt x="f489" y="f433"/>
                  <a:pt x="f490" y="f269"/>
                  <a:pt x="f491" y="f492"/>
                </a:cubicBezTo>
                <a:cubicBezTo>
                  <a:pt x="f493" y="f326"/>
                  <a:pt x="f493" y="f494"/>
                  <a:pt x="f495" y="f330"/>
                </a:cubicBezTo>
                <a:cubicBezTo>
                  <a:pt x="f496" y="f335"/>
                  <a:pt x="f497" y="f335"/>
                  <a:pt x="f498" y="f456"/>
                </a:cubicBezTo>
                <a:cubicBezTo>
                  <a:pt x="f499" y="f441"/>
                  <a:pt x="f500" y="f400"/>
                  <a:pt x="f501" y="f502"/>
                </a:cubicBezTo>
                <a:cubicBezTo>
                  <a:pt x="f503" y="f504"/>
                  <a:pt x="f505" y="f278"/>
                  <a:pt x="f505" y="f506"/>
                </a:cubicBezTo>
                <a:cubicBezTo>
                  <a:pt x="f505" y="f272"/>
                  <a:pt x="f500" y="f285"/>
                  <a:pt x="f507" y="f508"/>
                </a:cubicBezTo>
                <a:cubicBezTo>
                  <a:pt x="f509" y="f157"/>
                  <a:pt x="f510" y="f155"/>
                  <a:pt x="f511" y="f159"/>
                </a:cubicBezTo>
                <a:cubicBezTo>
                  <a:pt x="f512" y="f513"/>
                  <a:pt x="f514" y="f47"/>
                  <a:pt x="f515" y="f275"/>
                </a:cubicBezTo>
                <a:cubicBezTo>
                  <a:pt x="f516" y="f502"/>
                  <a:pt x="f517" y="f58"/>
                  <a:pt x="f83" y="f518"/>
                </a:cubicBezTo>
                <a:cubicBezTo>
                  <a:pt x="f519" y="f520"/>
                  <a:pt x="f521" y="f522"/>
                  <a:pt x="f523" y="f524"/>
                </a:cubicBezTo>
                <a:cubicBezTo>
                  <a:pt x="f525" y="f343"/>
                  <a:pt x="f526" y="f527"/>
                  <a:pt x="f528" y="f529"/>
                </a:cubicBezTo>
                <a:cubicBezTo>
                  <a:pt x="f67" y="f530"/>
                  <a:pt x="f531" y="f330"/>
                  <a:pt x="f532" y="f267"/>
                </a:cubicBezTo>
                <a:cubicBezTo>
                  <a:pt x="f62" y="f506"/>
                  <a:pt x="f533" y="f49"/>
                  <a:pt x="f60" y="f61"/>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8" name="Imagen 7">
            <a:extLst>
              <a:ext uri="{FF2B5EF4-FFF2-40B4-BE49-F238E27FC236}">
                <a16:creationId xmlns:a16="http://schemas.microsoft.com/office/drawing/2014/main" id="{4472B233-6029-4AE1-B716-8C1ACCF76D6A}"/>
              </a:ext>
            </a:extLst>
          </p:cNvPr>
          <p:cNvPicPr>
            <a:picLocks noChangeAspect="1"/>
          </p:cNvPicPr>
          <p:nvPr/>
        </p:nvPicPr>
        <p:blipFill>
          <a:blip r:embed="rId3"/>
          <a:stretch>
            <a:fillRect/>
          </a:stretch>
        </p:blipFill>
        <p:spPr>
          <a:xfrm>
            <a:off x="3984406" y="633267"/>
            <a:ext cx="4994370" cy="4510232"/>
          </a:xfrm>
          <a:prstGeom prst="rect">
            <a:avLst/>
          </a:prstGeom>
          <a:noFill/>
          <a:ln cap="flat">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Google Shape;996;p51">
            <a:extLst>
              <a:ext uri="{FF2B5EF4-FFF2-40B4-BE49-F238E27FC236}">
                <a16:creationId xmlns:a16="http://schemas.microsoft.com/office/drawing/2014/main" id="{D8B5E554-C18C-452C-9163-CB27242579EB}"/>
              </a:ext>
            </a:extLst>
          </p:cNvPr>
          <p:cNvSpPr/>
          <p:nvPr/>
        </p:nvSpPr>
        <p:spPr>
          <a:xfrm>
            <a:off x="1176448" y="1427222"/>
            <a:ext cx="3429182" cy="1231148"/>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997;p51">
            <a:extLst>
              <a:ext uri="{FF2B5EF4-FFF2-40B4-BE49-F238E27FC236}">
                <a16:creationId xmlns:a16="http://schemas.microsoft.com/office/drawing/2014/main" id="{30B2E37C-891A-473B-97E1-995FEC116F18}"/>
              </a:ext>
            </a:extLst>
          </p:cNvPr>
          <p:cNvSpPr/>
          <p:nvPr/>
        </p:nvSpPr>
        <p:spPr>
          <a:xfrm flipH="1">
            <a:off x="4527743" y="1434702"/>
            <a:ext cx="3429182" cy="1231148"/>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998;p51">
            <a:extLst>
              <a:ext uri="{FF2B5EF4-FFF2-40B4-BE49-F238E27FC236}">
                <a16:creationId xmlns:a16="http://schemas.microsoft.com/office/drawing/2014/main" id="{9385AAE8-75F7-434F-92F5-D5D5DE41347E}"/>
              </a:ext>
            </a:extLst>
          </p:cNvPr>
          <p:cNvSpPr/>
          <p:nvPr/>
        </p:nvSpPr>
        <p:spPr>
          <a:xfrm>
            <a:off x="1127903" y="3245452"/>
            <a:ext cx="3429182" cy="1231148"/>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999;p51">
            <a:extLst>
              <a:ext uri="{FF2B5EF4-FFF2-40B4-BE49-F238E27FC236}">
                <a16:creationId xmlns:a16="http://schemas.microsoft.com/office/drawing/2014/main" id="{FBEC1FB9-E67A-445B-AA39-DBDC132C8C1F}"/>
              </a:ext>
            </a:extLst>
          </p:cNvPr>
          <p:cNvSpPr/>
          <p:nvPr/>
        </p:nvSpPr>
        <p:spPr>
          <a:xfrm flipH="1">
            <a:off x="4527743" y="3245452"/>
            <a:ext cx="3429182" cy="1231148"/>
          </a:xfrm>
          <a:custGeom>
            <a:avLst/>
            <a:gdLst>
              <a:gd name="f0" fmla="val w"/>
              <a:gd name="f1" fmla="val h"/>
              <a:gd name="f2" fmla="val 0"/>
              <a:gd name="f3" fmla="val 88598"/>
              <a:gd name="f4" fmla="val 68492"/>
              <a:gd name="f5" fmla="val 42807"/>
              <a:gd name="f6" fmla="val 29827"/>
              <a:gd name="f7" fmla="val 17320"/>
              <a:gd name="f8" fmla="val 651"/>
              <a:gd name="f9" fmla="val 12170"/>
              <a:gd name="f10" fmla="val 1894"/>
              <a:gd name="f11" fmla="val 4815"/>
              <a:gd name="f12" fmla="val 2782"/>
              <a:gd name="f13" fmla="val 32423"/>
              <a:gd name="f14" fmla="val 2713"/>
              <a:gd name="f15" fmla="val 51687"/>
              <a:gd name="f16" fmla="val 2658"/>
              <a:gd name="f17" fmla="val 66889"/>
              <a:gd name="f18" fmla="val 16636"/>
              <a:gd name="f19" fmla="val 68491"/>
              <a:gd name="f20" fmla="val 22532"/>
              <a:gd name="f21" fmla="val 24107"/>
              <a:gd name="f22" fmla="val 25105"/>
              <a:gd name="f23" fmla="val 68377"/>
              <a:gd name="f24" fmla="val 29649"/>
              <a:gd name="f25" fmla="val 68424"/>
              <a:gd name="f26" fmla="val 36158"/>
              <a:gd name="f27" fmla="val 50571"/>
              <a:gd name="f28" fmla="val 74621"/>
              <a:gd name="f29" fmla="val 68193"/>
              <a:gd name="f30" fmla="val 80322"/>
              <a:gd name="f31" fmla="val 66708"/>
              <a:gd name="f32" fmla="val 64552"/>
              <a:gd name="f33" fmla="val 84981"/>
              <a:gd name="f34" fmla="val 8084"/>
              <a:gd name="f35" fmla="val 81017"/>
              <a:gd name="f36" fmla="val 3702"/>
              <a:gd name="f37" fmla="val 78701"/>
              <a:gd name="f38" fmla="val 1186"/>
              <a:gd name="f39" fmla="val 60323"/>
              <a:gd name="f40" fmla="*/ f0 1 88598"/>
              <a:gd name="f41" fmla="*/ f1 1 68492"/>
              <a:gd name="f42" fmla="val f2"/>
              <a:gd name="f43" fmla="val f3"/>
              <a:gd name="f44" fmla="val f4"/>
              <a:gd name="f45" fmla="+- f44 0 f42"/>
              <a:gd name="f46" fmla="+- f43 0 f42"/>
              <a:gd name="f47" fmla="*/ f46 1 88598"/>
              <a:gd name="f48" fmla="*/ f45 1 68492"/>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88598" h="68492">
                <a:moveTo>
                  <a:pt x="f5" y="f2"/>
                </a:moveTo>
                <a:cubicBezTo>
                  <a:pt x="f6" y="f2"/>
                  <a:pt x="f7" y="f8"/>
                  <a:pt x="f9" y="f10"/>
                </a:cubicBezTo>
                <a:cubicBezTo>
                  <a:pt x="f2" y="f11"/>
                  <a:pt x="f12" y="f13"/>
                  <a:pt x="f14" y="f15"/>
                </a:cubicBezTo>
                <a:cubicBezTo>
                  <a:pt x="f16" y="f17"/>
                  <a:pt x="f18" y="f19"/>
                  <a:pt x="f20" y="f19"/>
                </a:cubicBezTo>
                <a:cubicBezTo>
                  <a:pt x="f21" y="f19"/>
                  <a:pt x="f22" y="f23"/>
                  <a:pt x="f22" y="f23"/>
                </a:cubicBezTo>
                <a:cubicBezTo>
                  <a:pt x="f22" y="f23"/>
                  <a:pt x="f24" y="f25"/>
                  <a:pt x="f26" y="f25"/>
                </a:cubicBezTo>
                <a:cubicBezTo>
                  <a:pt x="f27" y="f25"/>
                  <a:pt x="f28" y="f29"/>
                  <a:pt x="f30" y="f31"/>
                </a:cubicBezTo>
                <a:cubicBezTo>
                  <a:pt x="f3" y="f32"/>
                  <a:pt x="f33" y="f34"/>
                  <a:pt x="f35" y="f36"/>
                </a:cubicBezTo>
                <a:cubicBezTo>
                  <a:pt x="f37" y="f38"/>
                  <a:pt x="f39" y="f2"/>
                  <a:pt x="f5" y="f2"/>
                </a:cubicBezTo>
                <a:close/>
              </a:path>
            </a:pathLst>
          </a:custGeom>
          <a:solidFill>
            <a:srgbClr val="F9F6E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000;p51">
            <a:extLst>
              <a:ext uri="{FF2B5EF4-FFF2-40B4-BE49-F238E27FC236}">
                <a16:creationId xmlns:a16="http://schemas.microsoft.com/office/drawing/2014/main" id="{7DC9909A-C57A-48CE-A675-43BC243206F9}"/>
              </a:ext>
            </a:extLst>
          </p:cNvPr>
          <p:cNvSpPr txBox="1">
            <a:spLocks noGrp="1"/>
          </p:cNvSpPr>
          <p:nvPr>
            <p:ph type="title"/>
          </p:nvPr>
        </p:nvSpPr>
        <p:spPr>
          <a:xfrm>
            <a:off x="718498" y="539496"/>
            <a:ext cx="7707002" cy="360602"/>
          </a:xfrm>
        </p:spPr>
        <p:txBody>
          <a:bodyPr/>
          <a:lstStyle/>
          <a:p>
            <a:pPr lvl="0"/>
            <a:r>
              <a:rPr lang="en-US" sz="3200"/>
              <a:t>Strategy map</a:t>
            </a:r>
          </a:p>
        </p:txBody>
      </p:sp>
      <p:sp>
        <p:nvSpPr>
          <p:cNvPr id="7" name="Google Shape;1001;p51">
            <a:extLst>
              <a:ext uri="{FF2B5EF4-FFF2-40B4-BE49-F238E27FC236}">
                <a16:creationId xmlns:a16="http://schemas.microsoft.com/office/drawing/2014/main" id="{77E18C53-9F72-4330-9244-34DF84D0D1B9}"/>
              </a:ext>
            </a:extLst>
          </p:cNvPr>
          <p:cNvSpPr txBox="1">
            <a:spLocks noGrp="1"/>
          </p:cNvSpPr>
          <p:nvPr>
            <p:ph type="subTitle" idx="4294967295"/>
          </p:nvPr>
        </p:nvSpPr>
        <p:spPr>
          <a:xfrm>
            <a:off x="1354217" y="3954478"/>
            <a:ext cx="3072603" cy="450296"/>
          </a:xfrm>
        </p:spPr>
        <p:txBody>
          <a:bodyPr anchor="ctr" anchorCtr="1"/>
          <a:lstStyle/>
          <a:p>
            <a:pPr marL="0" lvl="0" indent="0" algn="ctr">
              <a:lnSpc>
                <a:spcPct val="100000"/>
              </a:lnSpc>
              <a:buNone/>
            </a:pPr>
            <a:r>
              <a:rPr lang="en-US"/>
              <a:t>Despite being red, Mars is a cold place</a:t>
            </a:r>
          </a:p>
        </p:txBody>
      </p:sp>
      <p:sp>
        <p:nvSpPr>
          <p:cNvPr id="8" name="Google Shape;1002;p51">
            <a:extLst>
              <a:ext uri="{FF2B5EF4-FFF2-40B4-BE49-F238E27FC236}">
                <a16:creationId xmlns:a16="http://schemas.microsoft.com/office/drawing/2014/main" id="{8763E89A-CA73-4C32-86D0-99BE59D14F45}"/>
              </a:ext>
            </a:extLst>
          </p:cNvPr>
          <p:cNvSpPr txBox="1">
            <a:spLocks noGrp="1"/>
          </p:cNvSpPr>
          <p:nvPr>
            <p:ph type="title" idx="4294967295"/>
          </p:nvPr>
        </p:nvSpPr>
        <p:spPr>
          <a:xfrm>
            <a:off x="1901394" y="1735238"/>
            <a:ext cx="1978203" cy="527700"/>
          </a:xfrm>
        </p:spPr>
        <p:txBody>
          <a:bodyPr anchor="ctr" anchorCtr="1">
            <a:noAutofit/>
          </a:bodyPr>
          <a:lstStyle/>
          <a:p>
            <a:pPr lvl="0" algn="ctr"/>
            <a:r>
              <a:rPr lang="en-US" sz="2450"/>
              <a:t>Financial</a:t>
            </a:r>
          </a:p>
        </p:txBody>
      </p:sp>
      <p:sp>
        <p:nvSpPr>
          <p:cNvPr id="9" name="Google Shape;1003;p51">
            <a:extLst>
              <a:ext uri="{FF2B5EF4-FFF2-40B4-BE49-F238E27FC236}">
                <a16:creationId xmlns:a16="http://schemas.microsoft.com/office/drawing/2014/main" id="{AE26ADAC-54D7-4FE8-ADB5-E59C6F6E1E14}"/>
              </a:ext>
            </a:extLst>
          </p:cNvPr>
          <p:cNvSpPr txBox="1">
            <a:spLocks noGrp="1"/>
          </p:cNvSpPr>
          <p:nvPr>
            <p:ph type="subTitle" idx="4294967295"/>
          </p:nvPr>
        </p:nvSpPr>
        <p:spPr>
          <a:xfrm>
            <a:off x="1354198" y="2119250"/>
            <a:ext cx="3072603" cy="450296"/>
          </a:xfrm>
        </p:spPr>
        <p:txBody>
          <a:bodyPr anchor="ctr" anchorCtr="1">
            <a:normAutofit fontScale="92500"/>
          </a:bodyPr>
          <a:lstStyle/>
          <a:p>
            <a:pPr marL="0" lvl="0" indent="0" algn="ctr">
              <a:lnSpc>
                <a:spcPct val="100000"/>
              </a:lnSpc>
              <a:buNone/>
            </a:pPr>
            <a:r>
              <a:rPr lang="en-US"/>
              <a:t>Venus is the second planet from the Sun</a:t>
            </a:r>
          </a:p>
        </p:txBody>
      </p:sp>
      <p:sp>
        <p:nvSpPr>
          <p:cNvPr id="10" name="Google Shape;1004;p51">
            <a:extLst>
              <a:ext uri="{FF2B5EF4-FFF2-40B4-BE49-F238E27FC236}">
                <a16:creationId xmlns:a16="http://schemas.microsoft.com/office/drawing/2014/main" id="{B7F79B1D-1C15-4F85-B99B-FB3B5669FFFA}"/>
              </a:ext>
            </a:extLst>
          </p:cNvPr>
          <p:cNvSpPr txBox="1">
            <a:spLocks noGrp="1"/>
          </p:cNvSpPr>
          <p:nvPr>
            <p:ph type="title" idx="4294967295"/>
          </p:nvPr>
        </p:nvSpPr>
        <p:spPr>
          <a:xfrm>
            <a:off x="5272512" y="1735238"/>
            <a:ext cx="1978203" cy="527700"/>
          </a:xfrm>
        </p:spPr>
        <p:txBody>
          <a:bodyPr anchor="ctr" anchorCtr="1">
            <a:noAutofit/>
          </a:bodyPr>
          <a:lstStyle/>
          <a:p>
            <a:pPr lvl="0" algn="ctr"/>
            <a:r>
              <a:rPr lang="en-US" sz="2450"/>
              <a:t>Costumer</a:t>
            </a:r>
          </a:p>
        </p:txBody>
      </p:sp>
      <p:sp>
        <p:nvSpPr>
          <p:cNvPr id="11" name="Google Shape;1005;p51">
            <a:extLst>
              <a:ext uri="{FF2B5EF4-FFF2-40B4-BE49-F238E27FC236}">
                <a16:creationId xmlns:a16="http://schemas.microsoft.com/office/drawing/2014/main" id="{7C65996D-7E15-4D6B-A118-22DBE3AECA0D}"/>
              </a:ext>
            </a:extLst>
          </p:cNvPr>
          <p:cNvSpPr txBox="1">
            <a:spLocks noGrp="1"/>
          </p:cNvSpPr>
          <p:nvPr>
            <p:ph type="subTitle" idx="4294967295"/>
          </p:nvPr>
        </p:nvSpPr>
        <p:spPr>
          <a:xfrm>
            <a:off x="4725308" y="2119250"/>
            <a:ext cx="3072603" cy="450296"/>
          </a:xfrm>
        </p:spPr>
        <p:txBody>
          <a:bodyPr anchor="ctr" anchorCtr="1"/>
          <a:lstStyle/>
          <a:p>
            <a:pPr marL="0" lvl="0" indent="0" algn="ctr">
              <a:lnSpc>
                <a:spcPct val="100000"/>
              </a:lnSpc>
              <a:buNone/>
            </a:pPr>
            <a:r>
              <a:rPr lang="en-US"/>
              <a:t>Saturn is the biggest planet of them all</a:t>
            </a:r>
          </a:p>
        </p:txBody>
      </p:sp>
      <p:sp>
        <p:nvSpPr>
          <p:cNvPr id="12" name="Google Shape;1006;p51">
            <a:extLst>
              <a:ext uri="{FF2B5EF4-FFF2-40B4-BE49-F238E27FC236}">
                <a16:creationId xmlns:a16="http://schemas.microsoft.com/office/drawing/2014/main" id="{BB3A672A-A4E5-47BA-BC8F-46F202315405}"/>
              </a:ext>
            </a:extLst>
          </p:cNvPr>
          <p:cNvSpPr txBox="1">
            <a:spLocks noGrp="1"/>
          </p:cNvSpPr>
          <p:nvPr>
            <p:ph type="title" idx="4294967295"/>
          </p:nvPr>
        </p:nvSpPr>
        <p:spPr>
          <a:xfrm>
            <a:off x="1901394" y="3570475"/>
            <a:ext cx="1978203" cy="527700"/>
          </a:xfrm>
        </p:spPr>
        <p:txBody>
          <a:bodyPr anchor="ctr" anchorCtr="1">
            <a:noAutofit/>
          </a:bodyPr>
          <a:lstStyle/>
          <a:p>
            <a:pPr lvl="0" algn="ctr"/>
            <a:r>
              <a:rPr lang="en-US" sz="2500"/>
              <a:t>Process</a:t>
            </a:r>
          </a:p>
        </p:txBody>
      </p:sp>
      <p:sp>
        <p:nvSpPr>
          <p:cNvPr id="13" name="Google Shape;1007;p51">
            <a:extLst>
              <a:ext uri="{FF2B5EF4-FFF2-40B4-BE49-F238E27FC236}">
                <a16:creationId xmlns:a16="http://schemas.microsoft.com/office/drawing/2014/main" id="{280F77D9-A812-4DB8-A0FA-1E5847C1A571}"/>
              </a:ext>
            </a:extLst>
          </p:cNvPr>
          <p:cNvSpPr txBox="1">
            <a:spLocks noGrp="1"/>
          </p:cNvSpPr>
          <p:nvPr>
            <p:ph type="title" idx="4294967295"/>
          </p:nvPr>
        </p:nvSpPr>
        <p:spPr>
          <a:xfrm>
            <a:off x="5272512" y="3570475"/>
            <a:ext cx="1978203" cy="527700"/>
          </a:xfrm>
        </p:spPr>
        <p:txBody>
          <a:bodyPr anchor="ctr" anchorCtr="1">
            <a:noAutofit/>
          </a:bodyPr>
          <a:lstStyle/>
          <a:p>
            <a:pPr lvl="0" algn="ctr"/>
            <a:r>
              <a:rPr lang="en-US" sz="2500"/>
              <a:t>Growth</a:t>
            </a:r>
          </a:p>
        </p:txBody>
      </p:sp>
      <p:sp>
        <p:nvSpPr>
          <p:cNvPr id="14" name="Google Shape;1008;p51">
            <a:extLst>
              <a:ext uri="{FF2B5EF4-FFF2-40B4-BE49-F238E27FC236}">
                <a16:creationId xmlns:a16="http://schemas.microsoft.com/office/drawing/2014/main" id="{4F8FCC0B-A693-400D-AA71-CB7A6C95A2AB}"/>
              </a:ext>
            </a:extLst>
          </p:cNvPr>
          <p:cNvSpPr txBox="1">
            <a:spLocks noGrp="1"/>
          </p:cNvSpPr>
          <p:nvPr>
            <p:ph type="subTitle" idx="4294967295"/>
          </p:nvPr>
        </p:nvSpPr>
        <p:spPr>
          <a:xfrm>
            <a:off x="4725308" y="3954478"/>
            <a:ext cx="3072603" cy="450296"/>
          </a:xfrm>
        </p:spPr>
        <p:txBody>
          <a:bodyPr anchor="ctr" anchorCtr="1">
            <a:normAutofit fontScale="92500"/>
          </a:bodyPr>
          <a:lstStyle/>
          <a:p>
            <a:pPr marL="0" lvl="0" indent="0" algn="ctr">
              <a:lnSpc>
                <a:spcPct val="100000"/>
              </a:lnSpc>
              <a:buNone/>
            </a:pPr>
            <a:r>
              <a:rPr lang="en-US"/>
              <a:t>Saturn is a gas giant and has several rings</a:t>
            </a:r>
          </a:p>
        </p:txBody>
      </p:sp>
      <p:sp>
        <p:nvSpPr>
          <p:cNvPr id="15" name="Google Shape;1009;p51">
            <a:extLst>
              <a:ext uri="{FF2B5EF4-FFF2-40B4-BE49-F238E27FC236}">
                <a16:creationId xmlns:a16="http://schemas.microsoft.com/office/drawing/2014/main" id="{8AFB5B9C-2D15-49B5-84FE-4FF1E4E3689F}"/>
              </a:ext>
            </a:extLst>
          </p:cNvPr>
          <p:cNvSpPr/>
          <p:nvPr/>
        </p:nvSpPr>
        <p:spPr>
          <a:xfrm rot="5400013">
            <a:off x="2493893" y="1049196"/>
            <a:ext cx="745720" cy="80277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16" name="Google Shape;1010;p51">
            <a:extLst>
              <a:ext uri="{FF2B5EF4-FFF2-40B4-BE49-F238E27FC236}">
                <a16:creationId xmlns:a16="http://schemas.microsoft.com/office/drawing/2014/main" id="{EBA9973B-9C67-4175-8A78-104F1228A6E6}"/>
              </a:ext>
            </a:extLst>
          </p:cNvPr>
          <p:cNvSpPr/>
          <p:nvPr/>
        </p:nvSpPr>
        <p:spPr>
          <a:xfrm rot="5400013">
            <a:off x="5858195" y="1053562"/>
            <a:ext cx="737664" cy="794028"/>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17" name="Google Shape;1011;p51">
            <a:extLst>
              <a:ext uri="{FF2B5EF4-FFF2-40B4-BE49-F238E27FC236}">
                <a16:creationId xmlns:a16="http://schemas.microsoft.com/office/drawing/2014/main" id="{AA64EEE7-160E-4A56-8D18-7165EC6D53C2}"/>
              </a:ext>
            </a:extLst>
          </p:cNvPr>
          <p:cNvSpPr/>
          <p:nvPr/>
        </p:nvSpPr>
        <p:spPr>
          <a:xfrm rot="5400013">
            <a:off x="5861542" y="2912400"/>
            <a:ext cx="737664" cy="794028"/>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18" name="Google Shape;1012;p51">
            <a:extLst>
              <a:ext uri="{FF2B5EF4-FFF2-40B4-BE49-F238E27FC236}">
                <a16:creationId xmlns:a16="http://schemas.microsoft.com/office/drawing/2014/main" id="{60432C16-B350-48D2-AB88-7BB02097E7A2}"/>
              </a:ext>
            </a:extLst>
          </p:cNvPr>
          <p:cNvSpPr/>
          <p:nvPr/>
        </p:nvSpPr>
        <p:spPr>
          <a:xfrm rot="5400013">
            <a:off x="2507682" y="2914737"/>
            <a:ext cx="745720" cy="802770"/>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grpSp>
        <p:nvGrpSpPr>
          <p:cNvPr id="19" name="Google Shape;1013;p51">
            <a:extLst>
              <a:ext uri="{FF2B5EF4-FFF2-40B4-BE49-F238E27FC236}">
                <a16:creationId xmlns:a16="http://schemas.microsoft.com/office/drawing/2014/main" id="{1B39D0C3-F7B4-436F-A73A-6C105156E997}"/>
              </a:ext>
            </a:extLst>
          </p:cNvPr>
          <p:cNvGrpSpPr/>
          <p:nvPr/>
        </p:nvGrpSpPr>
        <p:grpSpPr>
          <a:xfrm>
            <a:off x="2648395" y="2862611"/>
            <a:ext cx="495111" cy="815114"/>
            <a:chOff x="2648395" y="2862611"/>
            <a:chExt cx="495111" cy="815114"/>
          </a:xfrm>
        </p:grpSpPr>
        <p:sp>
          <p:nvSpPr>
            <p:cNvPr id="20" name="Google Shape;1014;p51">
              <a:extLst>
                <a:ext uri="{FF2B5EF4-FFF2-40B4-BE49-F238E27FC236}">
                  <a16:creationId xmlns:a16="http://schemas.microsoft.com/office/drawing/2014/main" id="{26D62B59-EC98-48AB-8D6D-91944129F6AD}"/>
                </a:ext>
              </a:extLst>
            </p:cNvPr>
            <p:cNvSpPr/>
            <p:nvPr/>
          </p:nvSpPr>
          <p:spPr>
            <a:xfrm>
              <a:off x="2709083" y="3072036"/>
              <a:ext cx="376376" cy="453862"/>
            </a:xfrm>
            <a:custGeom>
              <a:avLst/>
              <a:gdLst>
                <a:gd name="f0" fmla="val w"/>
                <a:gd name="f1" fmla="val h"/>
                <a:gd name="f2" fmla="val 0"/>
                <a:gd name="f3" fmla="val 39324"/>
                <a:gd name="f4" fmla="val 47420"/>
                <a:gd name="f5" fmla="val 37970"/>
                <a:gd name="f6" fmla="val 20000"/>
                <a:gd name="f7" fmla="val 37895"/>
                <a:gd name="f8" fmla="val 19975"/>
                <a:gd name="f9" fmla="val 37845"/>
                <a:gd name="f10" fmla="val 19950"/>
                <a:gd name="f11" fmla="val 37795"/>
                <a:gd name="f12" fmla="val 19925"/>
                <a:gd name="f13" fmla="val 37770"/>
                <a:gd name="f14" fmla="val 37720"/>
                <a:gd name="f15" fmla="val 20051"/>
                <a:gd name="f16" fmla="val 20101"/>
                <a:gd name="f17" fmla="val 20151"/>
                <a:gd name="f18" fmla="val 20201"/>
                <a:gd name="f19" fmla="val 20251"/>
                <a:gd name="f20" fmla="val 37870"/>
                <a:gd name="f21" fmla="val 20176"/>
                <a:gd name="f22" fmla="val 37920"/>
                <a:gd name="f23" fmla="val 37018"/>
                <a:gd name="f24" fmla="val 24913"/>
                <a:gd name="f25" fmla="val 37068"/>
                <a:gd name="f26" fmla="val 24938"/>
                <a:gd name="f27" fmla="val 37118"/>
                <a:gd name="f28" fmla="val 37168"/>
                <a:gd name="f29" fmla="val 37218"/>
                <a:gd name="f30" fmla="val 24787"/>
                <a:gd name="f31" fmla="val 37268"/>
                <a:gd name="f32" fmla="val 24612"/>
                <a:gd name="f33" fmla="val 37294"/>
                <a:gd name="f34" fmla="val 24462"/>
                <a:gd name="f35" fmla="val 24437"/>
                <a:gd name="f36" fmla="val 37243"/>
                <a:gd name="f37" fmla="val 24411"/>
                <a:gd name="f38" fmla="val 37093"/>
                <a:gd name="f39" fmla="val 24762"/>
                <a:gd name="f40" fmla="val 37745"/>
                <a:gd name="f41" fmla="val 21630"/>
                <a:gd name="f42" fmla="val 21955"/>
                <a:gd name="f43" fmla="val 22507"/>
                <a:gd name="f44" fmla="val 37619"/>
                <a:gd name="f45" fmla="val 22231"/>
                <a:gd name="f46" fmla="val 15890"/>
                <a:gd name="f47" fmla="val 15765"/>
                <a:gd name="f48" fmla="val 15640"/>
                <a:gd name="f49" fmla="val 15589"/>
                <a:gd name="f50" fmla="val 37695"/>
                <a:gd name="f51" fmla="val 15514"/>
                <a:gd name="f52" fmla="val 37544"/>
                <a:gd name="f53" fmla="val 15489"/>
                <a:gd name="f54" fmla="val 37494"/>
                <a:gd name="f55" fmla="val 15539"/>
                <a:gd name="f56" fmla="val 15690"/>
                <a:gd name="f57" fmla="val 16015"/>
                <a:gd name="f58" fmla="val 37419"/>
                <a:gd name="f59" fmla="val 16191"/>
                <a:gd name="f60" fmla="val 37469"/>
                <a:gd name="f61" fmla="val 16241"/>
                <a:gd name="f62" fmla="val 37644"/>
                <a:gd name="f63" fmla="val 16266"/>
                <a:gd name="f64" fmla="val 16216"/>
                <a:gd name="f65" fmla="val 16141"/>
                <a:gd name="f66" fmla="val 15990"/>
                <a:gd name="f67" fmla="val 33710"/>
                <a:gd name="f68" fmla="val 34863"/>
                <a:gd name="f69" fmla="val 33083"/>
                <a:gd name="f70" fmla="val 35138"/>
                <a:gd name="f71" fmla="val 32933"/>
                <a:gd name="f72" fmla="val 35339"/>
                <a:gd name="f73" fmla="val 33008"/>
                <a:gd name="f74" fmla="val 35665"/>
                <a:gd name="f75" fmla="val 33033"/>
                <a:gd name="f76" fmla="val 35740"/>
                <a:gd name="f77" fmla="val 33108"/>
                <a:gd name="f78" fmla="val 35790"/>
                <a:gd name="f79" fmla="val 33158"/>
                <a:gd name="f80" fmla="val 35815"/>
                <a:gd name="f81" fmla="val 33434"/>
                <a:gd name="f82" fmla="val 35865"/>
                <a:gd name="f83" fmla="val 33584"/>
                <a:gd name="f84" fmla="val 35690"/>
                <a:gd name="f85" fmla="val 33760"/>
                <a:gd name="f86" fmla="val 35038"/>
                <a:gd name="f87" fmla="val 35013"/>
                <a:gd name="f88" fmla="val 33735"/>
                <a:gd name="f89" fmla="val 34988"/>
                <a:gd name="f90" fmla="val 38096"/>
                <a:gd name="f91" fmla="val 16717"/>
                <a:gd name="f92" fmla="val 17043"/>
                <a:gd name="f93" fmla="val 17394"/>
                <a:gd name="f94" fmla="val 37043"/>
                <a:gd name="f95" fmla="val 17945"/>
                <a:gd name="f96" fmla="val 18046"/>
                <a:gd name="f97" fmla="val 18221"/>
                <a:gd name="f98" fmla="val 18246"/>
                <a:gd name="f99" fmla="val 18196"/>
                <a:gd name="f100" fmla="val 18121"/>
                <a:gd name="f101" fmla="val 17820"/>
                <a:gd name="f102" fmla="val 17494"/>
                <a:gd name="f103" fmla="val 17168"/>
                <a:gd name="f104" fmla="val 38146"/>
                <a:gd name="f105" fmla="val 16893"/>
                <a:gd name="f106" fmla="val 31203"/>
                <a:gd name="f107" fmla="val 38572"/>
                <a:gd name="f108" fmla="val 32131"/>
                <a:gd name="f109" fmla="val 32582"/>
                <a:gd name="f110" fmla="val 32782"/>
                <a:gd name="f111" fmla="val 36843"/>
                <a:gd name="f112" fmla="val 31980"/>
                <a:gd name="f113" fmla="val 31429"/>
                <a:gd name="f114" fmla="val 31153"/>
                <a:gd name="f115" fmla="val 38171"/>
                <a:gd name="f116" fmla="val 31103"/>
                <a:gd name="f117" fmla="val 38271"/>
                <a:gd name="f118" fmla="val 31178"/>
                <a:gd name="f119" fmla="val 38422"/>
                <a:gd name="f120" fmla="val 36742"/>
                <a:gd name="f121" fmla="val 27344"/>
                <a:gd name="f122" fmla="val 35840"/>
                <a:gd name="f123" fmla="val 28321"/>
                <a:gd name="f124" fmla="val 35514"/>
                <a:gd name="f125" fmla="val 28873"/>
                <a:gd name="f126" fmla="val 35364"/>
                <a:gd name="f127" fmla="val 29524"/>
                <a:gd name="f128" fmla="val 29725"/>
                <a:gd name="f129" fmla="val 29900"/>
                <a:gd name="f130" fmla="val 35664"/>
                <a:gd name="f131" fmla="val 29875"/>
                <a:gd name="f132" fmla="val 36065"/>
                <a:gd name="f133" fmla="val 29098"/>
                <a:gd name="f134" fmla="val 36667"/>
                <a:gd name="f135" fmla="val 28371"/>
                <a:gd name="f136" fmla="val 36166"/>
                <a:gd name="f137" fmla="val 14436"/>
                <a:gd name="f138" fmla="val 14010"/>
                <a:gd name="f139" fmla="val 36141"/>
                <a:gd name="f140" fmla="val 13609"/>
                <a:gd name="f141" fmla="val 13208"/>
                <a:gd name="f142" fmla="val 36241"/>
                <a:gd name="f143" fmla="val 12231"/>
                <a:gd name="f144" fmla="val 36040"/>
                <a:gd name="f145" fmla="val 11279"/>
                <a:gd name="f146" fmla="val 35890"/>
                <a:gd name="f147" fmla="val 10326"/>
                <a:gd name="f148" fmla="val 9549"/>
                <a:gd name="f149" fmla="val 9324"/>
                <a:gd name="f150" fmla="val 34787"/>
                <a:gd name="f151" fmla="val 9299"/>
                <a:gd name="f152" fmla="val 34311"/>
                <a:gd name="f153" fmla="val 33835"/>
                <a:gd name="f154" fmla="val 9198"/>
                <a:gd name="f155" fmla="val 33359"/>
                <a:gd name="f156" fmla="val 9098"/>
                <a:gd name="f157" fmla="val 8998"/>
                <a:gd name="f158" fmla="val 32507"/>
                <a:gd name="f159" fmla="val 8873"/>
                <a:gd name="f160" fmla="val 32080"/>
                <a:gd name="f161" fmla="val 8747"/>
                <a:gd name="f162" fmla="val 30652"/>
                <a:gd name="f163" fmla="val 8346"/>
                <a:gd name="f164" fmla="val 29223"/>
                <a:gd name="f165" fmla="val 7945"/>
                <a:gd name="f166" fmla="val 27795"/>
                <a:gd name="f167" fmla="val 7519"/>
                <a:gd name="f168" fmla="val 27469"/>
                <a:gd name="f169" fmla="val 7419"/>
                <a:gd name="f170" fmla="val 27168"/>
                <a:gd name="f171" fmla="val 7269"/>
                <a:gd name="f172" fmla="val 26867"/>
                <a:gd name="f173" fmla="val 7118"/>
                <a:gd name="f174" fmla="val 25915"/>
                <a:gd name="f175" fmla="val 6717"/>
                <a:gd name="f176" fmla="val 24963"/>
                <a:gd name="f177" fmla="val 6266"/>
                <a:gd name="f178" fmla="val 24010"/>
                <a:gd name="f179" fmla="val 5865"/>
                <a:gd name="f180" fmla="val 23409"/>
                <a:gd name="f181" fmla="val 5614"/>
                <a:gd name="f182" fmla="val 22832"/>
                <a:gd name="f183" fmla="val 5339"/>
                <a:gd name="f184" fmla="val 22331"/>
                <a:gd name="f185" fmla="val 4837"/>
                <a:gd name="f186" fmla="val 21880"/>
                <a:gd name="f187" fmla="val 4386"/>
                <a:gd name="f188" fmla="val 21228"/>
                <a:gd name="f189" fmla="val 4111"/>
                <a:gd name="f190" fmla="val 20652"/>
                <a:gd name="f191" fmla="val 3760"/>
                <a:gd name="f192" fmla="val 19574"/>
                <a:gd name="f193" fmla="val 3685"/>
                <a:gd name="f194" fmla="val 18471"/>
                <a:gd name="f195" fmla="val 3534"/>
                <a:gd name="f196" fmla="val 17594"/>
                <a:gd name="f197" fmla="val 4361"/>
                <a:gd name="f198" fmla="val 16692"/>
                <a:gd name="f199" fmla="val 5188"/>
                <a:gd name="f200" fmla="val 15664"/>
                <a:gd name="f201" fmla="val 5690"/>
                <a:gd name="f202" fmla="val 14612"/>
                <a:gd name="f203" fmla="val 13684"/>
                <a:gd name="f204" fmla="val 6742"/>
                <a:gd name="f205" fmla="val 12757"/>
                <a:gd name="f206" fmla="val 7218"/>
                <a:gd name="f207" fmla="val 11780"/>
                <a:gd name="f208" fmla="val 10827"/>
                <a:gd name="f209" fmla="val 7820"/>
                <a:gd name="f210" fmla="val 9850"/>
                <a:gd name="f211" fmla="val 8096"/>
                <a:gd name="f212" fmla="val 8897"/>
                <a:gd name="f213" fmla="val 8446"/>
                <a:gd name="f214" fmla="val 8095"/>
                <a:gd name="f215" fmla="val 8722"/>
                <a:gd name="f216" fmla="val 7344"/>
                <a:gd name="f217" fmla="val 9123"/>
                <a:gd name="f218" fmla="val 6441"/>
                <a:gd name="f219" fmla="val 6241"/>
                <a:gd name="f220" fmla="val 8973"/>
                <a:gd name="f221" fmla="val 6015"/>
                <a:gd name="f222" fmla="val 5790"/>
                <a:gd name="f223" fmla="val 5389"/>
                <a:gd name="f224" fmla="val 4988"/>
                <a:gd name="f225" fmla="val 9274"/>
                <a:gd name="f226" fmla="val 4587"/>
                <a:gd name="f227" fmla="val 3885"/>
                <a:gd name="f228" fmla="val 9374"/>
                <a:gd name="f229" fmla="val 3559"/>
                <a:gd name="f230" fmla="val 9624"/>
                <a:gd name="f231" fmla="val 3459"/>
                <a:gd name="f232" fmla="val 10301"/>
                <a:gd name="f233" fmla="val 3308"/>
                <a:gd name="f234" fmla="val 11254"/>
                <a:gd name="f235" fmla="val 3108"/>
                <a:gd name="f236" fmla="val 12181"/>
                <a:gd name="f237" fmla="val 3183"/>
                <a:gd name="f238" fmla="val 13158"/>
                <a:gd name="f239" fmla="val 3208"/>
                <a:gd name="f240" fmla="val 13985"/>
                <a:gd name="f241" fmla="val 3233"/>
                <a:gd name="f242" fmla="val 14812"/>
                <a:gd name="f243" fmla="val 3158"/>
                <a:gd name="f244" fmla="val 15614"/>
                <a:gd name="f245" fmla="val 3083"/>
                <a:gd name="f246" fmla="val 16792"/>
                <a:gd name="f247" fmla="val 3384"/>
                <a:gd name="f248" fmla="val 17920"/>
                <a:gd name="f249" fmla="val 3484"/>
                <a:gd name="f250" fmla="val 19048"/>
                <a:gd name="f251" fmla="val 21028"/>
                <a:gd name="f252" fmla="val 3910"/>
                <a:gd name="f253" fmla="val 22005"/>
                <a:gd name="f254" fmla="val 3935"/>
                <a:gd name="f255" fmla="val 22206"/>
                <a:gd name="f256" fmla="val 3960"/>
                <a:gd name="f257" fmla="val 22381"/>
                <a:gd name="f258" fmla="val 4010"/>
                <a:gd name="f259" fmla="val 22557"/>
                <a:gd name="f260" fmla="val 4411"/>
                <a:gd name="f261" fmla="val 23635"/>
                <a:gd name="f262" fmla="val 4562"/>
                <a:gd name="f263" fmla="val 4787"/>
                <a:gd name="f264" fmla="val 4937"/>
                <a:gd name="f265" fmla="val 26517"/>
                <a:gd name="f266" fmla="val 5038"/>
                <a:gd name="f267" fmla="val 27143"/>
                <a:gd name="f268" fmla="val 5213"/>
                <a:gd name="f269" fmla="val 27745"/>
                <a:gd name="f270" fmla="val 5589"/>
                <a:gd name="f271" fmla="val 28948"/>
                <a:gd name="f272" fmla="val 5990"/>
                <a:gd name="f273" fmla="val 30151"/>
                <a:gd name="f274" fmla="val 6366"/>
                <a:gd name="f275" fmla="val 31354"/>
                <a:gd name="f276" fmla="val 6491"/>
                <a:gd name="f277" fmla="val 31705"/>
                <a:gd name="f278" fmla="val 6592"/>
                <a:gd name="f279" fmla="val 32081"/>
                <a:gd name="f280" fmla="val 6767"/>
                <a:gd name="f281" fmla="val 32407"/>
                <a:gd name="f282" fmla="val 7619"/>
                <a:gd name="f283" fmla="val 34011"/>
                <a:gd name="f284" fmla="val 8572"/>
                <a:gd name="f285" fmla="val 35539"/>
                <a:gd name="f286" fmla="val 9724"/>
                <a:gd name="f287" fmla="val 36968"/>
                <a:gd name="f288" fmla="val 10276"/>
                <a:gd name="f289" fmla="val 37670"/>
                <a:gd name="f290" fmla="val 10727"/>
                <a:gd name="f291" fmla="val 38447"/>
                <a:gd name="f292" fmla="val 11329"/>
                <a:gd name="f293" fmla="val 39098"/>
                <a:gd name="f294" fmla="val 12632"/>
                <a:gd name="f295" fmla="val 40552"/>
                <a:gd name="f296" fmla="val 14236"/>
                <a:gd name="f297" fmla="val 41655"/>
                <a:gd name="f298" fmla="val 15689"/>
                <a:gd name="f299" fmla="val 42908"/>
                <a:gd name="f300" fmla="val 16892"/>
                <a:gd name="f301" fmla="val 43434"/>
                <a:gd name="f302" fmla="val 18070"/>
                <a:gd name="f303" fmla="val 43986"/>
                <a:gd name="f304" fmla="val 19248"/>
                <a:gd name="f305" fmla="val 44487"/>
                <a:gd name="f306" fmla="val 19725"/>
                <a:gd name="f307" fmla="val 44662"/>
                <a:gd name="f308" fmla="val 44587"/>
                <a:gd name="f309" fmla="val 44336"/>
                <a:gd name="f310" fmla="val 21203"/>
                <a:gd name="f311" fmla="val 44036"/>
                <a:gd name="f312" fmla="val 21780"/>
                <a:gd name="f313" fmla="val 43810"/>
                <a:gd name="f314" fmla="val 22356"/>
                <a:gd name="f315" fmla="val 43534"/>
                <a:gd name="f316" fmla="val 22857"/>
                <a:gd name="f317" fmla="val 43284"/>
                <a:gd name="f318" fmla="val 43108"/>
                <a:gd name="f319" fmla="val 23810"/>
                <a:gd name="f320" fmla="val 42732"/>
                <a:gd name="f321" fmla="val 24837"/>
                <a:gd name="f322" fmla="val 41830"/>
                <a:gd name="f323" fmla="val 26065"/>
                <a:gd name="f324" fmla="val 41178"/>
                <a:gd name="f325" fmla="val 26968"/>
                <a:gd name="f326" fmla="val 40126"/>
                <a:gd name="f327" fmla="val 27695"/>
                <a:gd name="f328" fmla="val 39800"/>
                <a:gd name="f329" fmla="val 28045"/>
                <a:gd name="f330" fmla="val 39123"/>
                <a:gd name="f331" fmla="val 28471"/>
                <a:gd name="f332" fmla="val 38522"/>
                <a:gd name="f333" fmla="val 30727"/>
                <a:gd name="f334" fmla="val 31629"/>
                <a:gd name="f335" fmla="val 34061"/>
                <a:gd name="f336" fmla="val 33309"/>
                <a:gd name="f337" fmla="val 32532"/>
                <a:gd name="f338" fmla="val 32832"/>
                <a:gd name="f339" fmla="val 30301"/>
                <a:gd name="f340" fmla="val 34211"/>
                <a:gd name="f341" fmla="val 34261"/>
                <a:gd name="f342" fmla="val 27319"/>
                <a:gd name="f343" fmla="val 34336"/>
                <a:gd name="f344" fmla="val 27018"/>
                <a:gd name="f345" fmla="val 34562"/>
                <a:gd name="f346" fmla="val 23008"/>
                <a:gd name="f347" fmla="val 20928"/>
                <a:gd name="f348" fmla="val 35564"/>
                <a:gd name="f349" fmla="val 20427"/>
                <a:gd name="f350" fmla="val 19900"/>
                <a:gd name="f351" fmla="val 35765"/>
                <a:gd name="f352" fmla="val 19399"/>
                <a:gd name="f353" fmla="val 35965"/>
                <a:gd name="f354" fmla="val 36216"/>
                <a:gd name="f355" fmla="val 16993"/>
                <a:gd name="f356" fmla="val 15314"/>
                <a:gd name="f357" fmla="val 14863"/>
                <a:gd name="f358" fmla="val 30903"/>
                <a:gd name="f359" fmla="val 39925"/>
                <a:gd name="f360" fmla="val 30928"/>
                <a:gd name="f361" fmla="val 39725"/>
                <a:gd name="f362" fmla="val 30953"/>
                <a:gd name="f363" fmla="val 39600"/>
                <a:gd name="f364" fmla="val 30978"/>
                <a:gd name="f365" fmla="val 39449"/>
                <a:gd name="f366" fmla="val 30476"/>
                <a:gd name="f367" fmla="val 39700"/>
                <a:gd name="f368" fmla="val 29624"/>
                <a:gd name="f369" fmla="val 40376"/>
                <a:gd name="f370" fmla="val 29474"/>
                <a:gd name="f371" fmla="val 40652"/>
                <a:gd name="f372" fmla="val 29424"/>
                <a:gd name="f373" fmla="val 40702"/>
                <a:gd name="f374" fmla="val 29374"/>
                <a:gd name="f375" fmla="val 40777"/>
                <a:gd name="f376" fmla="val 29399"/>
                <a:gd name="f377" fmla="val 40853"/>
                <a:gd name="f378" fmla="val 29499"/>
                <a:gd name="f379" fmla="val 41404"/>
                <a:gd name="f380" fmla="val 29073"/>
                <a:gd name="f381" fmla="val 28772"/>
                <a:gd name="f382" fmla="val 41955"/>
                <a:gd name="f383" fmla="val 28070"/>
                <a:gd name="f384" fmla="val 42682"/>
                <a:gd name="f385" fmla="val 27369"/>
                <a:gd name="f386" fmla="val 43359"/>
                <a:gd name="f387" fmla="val 26416"/>
                <a:gd name="f388" fmla="val 25664"/>
                <a:gd name="f389" fmla="val 44161"/>
                <a:gd name="f390" fmla="val 24211"/>
                <a:gd name="f391" fmla="val 45088"/>
                <a:gd name="f392" fmla="val 24111"/>
                <a:gd name="f393" fmla="val 45138"/>
                <a:gd name="f394" fmla="val 23985"/>
                <a:gd name="f395" fmla="val 45189"/>
                <a:gd name="f396" fmla="val 23935"/>
                <a:gd name="f397" fmla="val 45264"/>
                <a:gd name="f398" fmla="val 23384"/>
                <a:gd name="f399" fmla="val 45840"/>
                <a:gd name="f400" fmla="val 22682"/>
                <a:gd name="f401" fmla="val 46041"/>
                <a:gd name="f402" fmla="val 21980"/>
                <a:gd name="f403" fmla="val 46291"/>
                <a:gd name="f404" fmla="val 21178"/>
                <a:gd name="f405" fmla="val 46592"/>
                <a:gd name="f406" fmla="val 20351"/>
                <a:gd name="f407" fmla="val 46843"/>
                <a:gd name="f408" fmla="val 19775"/>
                <a:gd name="f409" fmla="val 47419"/>
                <a:gd name="f410" fmla="val 19674"/>
                <a:gd name="f411" fmla="val 19624"/>
                <a:gd name="f412" fmla="val 19599"/>
                <a:gd name="f413" fmla="val 18772"/>
                <a:gd name="f414" fmla="val 46742"/>
                <a:gd name="f415" fmla="val 17770"/>
                <a:gd name="f416" fmla="val 46442"/>
                <a:gd name="f417" fmla="val 46091"/>
                <a:gd name="f418" fmla="val 16366"/>
                <a:gd name="f419" fmla="val 45940"/>
                <a:gd name="f420" fmla="val 45740"/>
                <a:gd name="f421" fmla="val 15639"/>
                <a:gd name="f422" fmla="val 45464"/>
                <a:gd name="f423" fmla="val 15364"/>
                <a:gd name="f424" fmla="val 45214"/>
                <a:gd name="f425" fmla="val 15013"/>
                <a:gd name="f426" fmla="val 45038"/>
                <a:gd name="f427" fmla="val 14687"/>
                <a:gd name="f428" fmla="val 44888"/>
                <a:gd name="f429" fmla="val 12807"/>
                <a:gd name="f430" fmla="val 11203"/>
                <a:gd name="f431" fmla="val 42757"/>
                <a:gd name="f432" fmla="val 41204"/>
                <a:gd name="f433" fmla="val 41053"/>
                <a:gd name="f434" fmla="val 9599"/>
                <a:gd name="f435" fmla="val 40903"/>
                <a:gd name="f436" fmla="val 9449"/>
                <a:gd name="f437" fmla="val 40803"/>
                <a:gd name="f438" fmla="val 8246"/>
                <a:gd name="f439" fmla="val 40076"/>
                <a:gd name="f440" fmla="val 7369"/>
                <a:gd name="f441" fmla="val 38973"/>
                <a:gd name="f442" fmla="val 6542"/>
                <a:gd name="f443" fmla="val 36191"/>
                <a:gd name="f444" fmla="val 3860"/>
                <a:gd name="f445" fmla="val 34412"/>
                <a:gd name="f446" fmla="val 32231"/>
                <a:gd name="f447" fmla="val 3258"/>
                <a:gd name="f448" fmla="val 32031"/>
                <a:gd name="f449" fmla="val 31830"/>
                <a:gd name="f450" fmla="val 3008"/>
                <a:gd name="f451" fmla="val 31630"/>
                <a:gd name="f452" fmla="val 2882"/>
                <a:gd name="f453" fmla="val 2732"/>
                <a:gd name="f454" fmla="val 2682"/>
                <a:gd name="f455" fmla="val 30802"/>
                <a:gd name="f456" fmla="val 2506"/>
                <a:gd name="f457" fmla="val 30051"/>
                <a:gd name="f458" fmla="val 2356"/>
                <a:gd name="f459" fmla="val 29299"/>
                <a:gd name="f460" fmla="val 1955"/>
                <a:gd name="f461" fmla="val 28597"/>
                <a:gd name="f462" fmla="val 1805"/>
                <a:gd name="f463" fmla="val 28396"/>
                <a:gd name="f464" fmla="val 1780"/>
                <a:gd name="f465" fmla="val 28121"/>
                <a:gd name="f466" fmla="val 1729"/>
                <a:gd name="f467" fmla="val 27845"/>
                <a:gd name="f468" fmla="val 1379"/>
                <a:gd name="f469" fmla="val 25314"/>
                <a:gd name="f470" fmla="val 978"/>
                <a:gd name="f471" fmla="val 22782"/>
                <a:gd name="f472" fmla="val 652"/>
                <a:gd name="f473" fmla="val 20226"/>
                <a:gd name="f474" fmla="val 501"/>
                <a:gd name="f475" fmla="val 19023"/>
                <a:gd name="f476" fmla="val 552"/>
                <a:gd name="f477" fmla="val 376"/>
                <a:gd name="f478" fmla="val 16567"/>
                <a:gd name="f479" fmla="val 75"/>
                <a:gd name="f480" fmla="val 14086"/>
                <a:gd name="f481" fmla="val 11604"/>
                <a:gd name="f482" fmla="val 25"/>
                <a:gd name="f483" fmla="val 8948"/>
                <a:gd name="f484" fmla="val 8797"/>
                <a:gd name="f485" fmla="val 8647"/>
                <a:gd name="f486" fmla="val 150"/>
                <a:gd name="f487" fmla="val 7720"/>
                <a:gd name="f488" fmla="val 602"/>
                <a:gd name="f489" fmla="val 7093"/>
                <a:gd name="f490" fmla="val 1479"/>
                <a:gd name="f491" fmla="val 6893"/>
                <a:gd name="f492" fmla="val 2782"/>
                <a:gd name="f493" fmla="val 6617"/>
                <a:gd name="f494" fmla="val 4035"/>
                <a:gd name="f495" fmla="val 6141"/>
                <a:gd name="f496" fmla="val 5288"/>
                <a:gd name="f497" fmla="val 5665"/>
                <a:gd name="f498" fmla="val 6842"/>
                <a:gd name="f499" fmla="val 5063"/>
                <a:gd name="f500" fmla="val 8421"/>
                <a:gd name="f501" fmla="val 4512"/>
                <a:gd name="f502" fmla="val 10075"/>
                <a:gd name="f503" fmla="val 4236"/>
                <a:gd name="f504" fmla="val 10652"/>
                <a:gd name="f505" fmla="val 4161"/>
                <a:gd name="f506" fmla="val 11755"/>
                <a:gd name="f507" fmla="val 3634"/>
                <a:gd name="f508" fmla="val 12707"/>
                <a:gd name="f509" fmla="val 13634"/>
                <a:gd name="f510" fmla="val 2757"/>
                <a:gd name="f511" fmla="val 14562"/>
                <a:gd name="f512" fmla="val 2306"/>
                <a:gd name="f513" fmla="val 14837"/>
                <a:gd name="f514" fmla="val 2181"/>
                <a:gd name="f515" fmla="val 15088"/>
                <a:gd name="f516" fmla="val 2005"/>
                <a:gd name="f517" fmla="val 15339"/>
                <a:gd name="f518" fmla="val 1855"/>
                <a:gd name="f519" fmla="val 1705"/>
                <a:gd name="f520" fmla="val 15915"/>
                <a:gd name="f521" fmla="val 1554"/>
                <a:gd name="f522" fmla="val 1404"/>
                <a:gd name="f523" fmla="val 16617"/>
                <a:gd name="f524" fmla="val 1203"/>
                <a:gd name="f525" fmla="val 17018"/>
                <a:gd name="f526" fmla="val 1003"/>
                <a:gd name="f527" fmla="val 17419"/>
                <a:gd name="f528" fmla="val 827"/>
                <a:gd name="f529" fmla="val 17970"/>
                <a:gd name="f530" fmla="val 577"/>
                <a:gd name="f531" fmla="val 276"/>
                <a:gd name="f532" fmla="val 101"/>
                <a:gd name="f533" fmla="val 19424"/>
                <a:gd name="f534" fmla="val 19850"/>
                <a:gd name="f535" fmla="val 76"/>
                <a:gd name="f536" fmla="val 20702"/>
                <a:gd name="f537" fmla="val 176"/>
                <a:gd name="f538" fmla="val 21153"/>
                <a:gd name="f539" fmla="val 401"/>
                <a:gd name="f540" fmla="val 21579"/>
                <a:gd name="f541" fmla="val 878"/>
                <a:gd name="f542" fmla="val 1178"/>
                <a:gd name="f543" fmla="val 23484"/>
                <a:gd name="f544" fmla="val 1529"/>
                <a:gd name="f545" fmla="val 23609"/>
                <a:gd name="f546" fmla="val 23684"/>
                <a:gd name="f547" fmla="val 1629"/>
                <a:gd name="f548" fmla="val 25038"/>
                <a:gd name="f549" fmla="val 2557"/>
                <a:gd name="f550" fmla="val 28096"/>
                <a:gd name="f551" fmla="val 3710"/>
                <a:gd name="f552" fmla="val 4612"/>
                <a:gd name="f553" fmla="val 31604"/>
                <a:gd name="f554" fmla="val 4888"/>
                <a:gd name="f555" fmla="val 33509"/>
                <a:gd name="f556" fmla="val 5765"/>
                <a:gd name="f557" fmla="val 33935"/>
                <a:gd name="f558" fmla="val 35263"/>
                <a:gd name="f559" fmla="val 6216"/>
                <a:gd name="f560" fmla="val 36592"/>
                <a:gd name="f561" fmla="val 6567"/>
                <a:gd name="f562" fmla="val 6918"/>
                <a:gd name="f563" fmla="val 38672"/>
                <a:gd name="f564" fmla="val 39073"/>
                <a:gd name="f565" fmla="val 7444"/>
                <a:gd name="f566" fmla="val 39248"/>
                <a:gd name="f567" fmla="val 8522"/>
                <a:gd name="f568" fmla="val 39274"/>
                <a:gd name="f569" fmla="val 8597"/>
                <a:gd name="f570" fmla="val 8672"/>
                <a:gd name="f571" fmla="val 11529"/>
                <a:gd name="f572" fmla="val 14311"/>
                <a:gd name="f573" fmla="val 38873"/>
                <a:gd name="f574" fmla="val 17093"/>
                <a:gd name="f575" fmla="val 38822"/>
                <a:gd name="f576" fmla="val 17344"/>
                <a:gd name="f577" fmla="val 38772"/>
                <a:gd name="f578" fmla="val 38797"/>
                <a:gd name="f579" fmla="val 17870"/>
                <a:gd name="f580" fmla="val 38472"/>
                <a:gd name="f581" fmla="val 38246"/>
                <a:gd name="f582" fmla="val 23735"/>
                <a:gd name="f583" fmla="val 38071"/>
                <a:gd name="f584" fmla="val 26316"/>
                <a:gd name="f585" fmla="val 27594"/>
                <a:gd name="f586" fmla="val 37569"/>
                <a:gd name="f587" fmla="val 37444"/>
                <a:gd name="f588" fmla="val 28622"/>
                <a:gd name="f589" fmla="val 36893"/>
                <a:gd name="f590" fmla="val 29850"/>
                <a:gd name="f591" fmla="val 36792"/>
                <a:gd name="f592" fmla="val 30226"/>
                <a:gd name="f593" fmla="val 30777"/>
                <a:gd name="f594" fmla="val 36542"/>
                <a:gd name="f595" fmla="val 31329"/>
                <a:gd name="f596" fmla="val 31805"/>
                <a:gd name="f597" fmla="val 36116"/>
                <a:gd name="f598" fmla="val 31955"/>
                <a:gd name="f599" fmla="val 36015"/>
                <a:gd name="f600" fmla="val 32306"/>
                <a:gd name="f601" fmla="val 33885"/>
                <a:gd name="f602" fmla="val 34687"/>
                <a:gd name="f603" fmla="val 35264"/>
                <a:gd name="f604" fmla="val 36642"/>
                <a:gd name="f605" fmla="val 32983"/>
                <a:gd name="f606" fmla="val 32030"/>
                <a:gd name="f607" fmla="val 31028"/>
                <a:gd name="f608" fmla="val 39850"/>
                <a:gd name="f609" fmla="*/ f0 1 39324"/>
                <a:gd name="f610" fmla="*/ f1 1 47420"/>
                <a:gd name="f611" fmla="val f2"/>
                <a:gd name="f612" fmla="val f3"/>
                <a:gd name="f613" fmla="val f4"/>
                <a:gd name="f614" fmla="+- f613 0 f611"/>
                <a:gd name="f615" fmla="+- f612 0 f611"/>
                <a:gd name="f616" fmla="*/ f615 1 39324"/>
                <a:gd name="f617" fmla="*/ f614 1 47420"/>
                <a:gd name="f618" fmla="*/ f611 1 f616"/>
                <a:gd name="f619" fmla="*/ f612 1 f616"/>
                <a:gd name="f620" fmla="*/ f611 1 f617"/>
                <a:gd name="f621" fmla="*/ f613 1 f617"/>
                <a:gd name="f622" fmla="*/ f618 f609 1"/>
                <a:gd name="f623" fmla="*/ f619 f609 1"/>
                <a:gd name="f624" fmla="*/ f621 f610 1"/>
                <a:gd name="f625" fmla="*/ f620 f610 1"/>
              </a:gdLst>
              <a:ahLst/>
              <a:cxnLst>
                <a:cxn ang="3cd4">
                  <a:pos x="hc" y="t"/>
                </a:cxn>
                <a:cxn ang="0">
                  <a:pos x="r" y="vc"/>
                </a:cxn>
                <a:cxn ang="cd4">
                  <a:pos x="hc" y="b"/>
                </a:cxn>
                <a:cxn ang="cd2">
                  <a:pos x="l" y="vc"/>
                </a:cxn>
              </a:cxnLst>
              <a:rect l="f622" t="f625" r="f623" b="f624"/>
              <a:pathLst>
                <a:path w="39324" h="47420">
                  <a:moveTo>
                    <a:pt x="f5" y="f6"/>
                  </a:moveTo>
                  <a:cubicBezTo>
                    <a:pt x="f7" y="f8"/>
                    <a:pt x="f9" y="f10"/>
                    <a:pt x="f11" y="f12"/>
                  </a:cubicBezTo>
                  <a:cubicBezTo>
                    <a:pt x="f13" y="f8"/>
                    <a:pt x="f14" y="f15"/>
                    <a:pt x="f14" y="f16"/>
                  </a:cubicBezTo>
                  <a:cubicBezTo>
                    <a:pt x="f14" y="f17"/>
                    <a:pt x="f13" y="f18"/>
                    <a:pt x="f11" y="f19"/>
                  </a:cubicBezTo>
                  <a:cubicBezTo>
                    <a:pt x="f20" y="f21"/>
                    <a:pt x="f22" y="f16"/>
                    <a:pt x="f5" y="f6"/>
                  </a:cubicBezTo>
                  <a:close/>
                  <a:moveTo>
                    <a:pt x="f23" y="f24"/>
                  </a:moveTo>
                  <a:cubicBezTo>
                    <a:pt x="f25" y="f26"/>
                    <a:pt x="f27" y="f26"/>
                    <a:pt x="f28" y="f26"/>
                  </a:cubicBezTo>
                  <a:cubicBezTo>
                    <a:pt x="f29" y="f30"/>
                    <a:pt x="f31" y="f32"/>
                    <a:pt x="f33" y="f34"/>
                  </a:cubicBezTo>
                  <a:cubicBezTo>
                    <a:pt x="f33" y="f35"/>
                    <a:pt x="f36" y="f37"/>
                    <a:pt x="f29" y="f37"/>
                  </a:cubicBezTo>
                  <a:cubicBezTo>
                    <a:pt x="f28" y="f37"/>
                    <a:pt x="f27" y="f37"/>
                    <a:pt x="f27" y="f35"/>
                  </a:cubicBezTo>
                  <a:cubicBezTo>
                    <a:pt x="f38" y="f32"/>
                    <a:pt x="f25" y="f39"/>
                    <a:pt x="f23" y="f24"/>
                  </a:cubicBezTo>
                  <a:close/>
                  <a:moveTo>
                    <a:pt x="f40" y="f41"/>
                  </a:moveTo>
                  <a:cubicBezTo>
                    <a:pt x="f36" y="f42"/>
                    <a:pt x="f36" y="f42"/>
                    <a:pt x="f29" y="f43"/>
                  </a:cubicBezTo>
                  <a:cubicBezTo>
                    <a:pt x="f44" y="f45"/>
                    <a:pt x="f44" y="f45"/>
                    <a:pt x="f40" y="f41"/>
                  </a:cubicBezTo>
                  <a:close/>
                  <a:moveTo>
                    <a:pt x="f22" y="f46"/>
                  </a:moveTo>
                  <a:cubicBezTo>
                    <a:pt x="f20" y="f47"/>
                    <a:pt x="f9" y="f48"/>
                    <a:pt x="f13" y="f49"/>
                  </a:cubicBezTo>
                  <a:cubicBezTo>
                    <a:pt x="f50" y="f51"/>
                    <a:pt x="f52" y="f53"/>
                    <a:pt x="f54" y="f55"/>
                  </a:cubicBezTo>
                  <a:cubicBezTo>
                    <a:pt x="f31" y="f56"/>
                    <a:pt x="f36" y="f57"/>
                    <a:pt x="f58" y="f59"/>
                  </a:cubicBezTo>
                  <a:cubicBezTo>
                    <a:pt x="f60" y="f61"/>
                    <a:pt x="f62" y="f63"/>
                    <a:pt x="f50" y="f64"/>
                  </a:cubicBezTo>
                  <a:cubicBezTo>
                    <a:pt x="f11" y="f65"/>
                    <a:pt x="f9" y="f66"/>
                    <a:pt x="f22" y="f46"/>
                  </a:cubicBezTo>
                  <a:close/>
                  <a:moveTo>
                    <a:pt x="f67" y="f68"/>
                  </a:moveTo>
                  <a:cubicBezTo>
                    <a:pt x="f69" y="f70"/>
                    <a:pt x="f71" y="f72"/>
                    <a:pt x="f73" y="f74"/>
                  </a:cubicBezTo>
                  <a:cubicBezTo>
                    <a:pt x="f75" y="f76"/>
                    <a:pt x="f77" y="f78"/>
                    <a:pt x="f79" y="f80"/>
                  </a:cubicBezTo>
                  <a:cubicBezTo>
                    <a:pt x="f81" y="f82"/>
                    <a:pt x="f83" y="f84"/>
                    <a:pt x="f85" y="f86"/>
                  </a:cubicBezTo>
                  <a:cubicBezTo>
                    <a:pt x="f85" y="f87"/>
                    <a:pt x="f88" y="f89"/>
                    <a:pt x="f67" y="f68"/>
                  </a:cubicBezTo>
                  <a:close/>
                  <a:moveTo>
                    <a:pt x="f90" y="f91"/>
                  </a:moveTo>
                  <a:cubicBezTo>
                    <a:pt x="f58" y="f92"/>
                    <a:pt x="f27" y="f93"/>
                    <a:pt x="f94" y="f95"/>
                  </a:cubicBezTo>
                  <a:cubicBezTo>
                    <a:pt x="f23" y="f96"/>
                    <a:pt x="f27" y="f97"/>
                    <a:pt x="f28" y="f97"/>
                  </a:cubicBezTo>
                  <a:cubicBezTo>
                    <a:pt x="f33" y="f98"/>
                    <a:pt x="f60" y="f99"/>
                    <a:pt x="f52" y="f100"/>
                  </a:cubicBezTo>
                  <a:cubicBezTo>
                    <a:pt x="f40" y="f101"/>
                    <a:pt x="f22" y="f102"/>
                    <a:pt x="f90" y="f103"/>
                  </a:cubicBezTo>
                  <a:cubicBezTo>
                    <a:pt x="f104" y="f92"/>
                    <a:pt x="f90" y="f105"/>
                    <a:pt x="f90" y="f91"/>
                  </a:cubicBezTo>
                  <a:close/>
                  <a:moveTo>
                    <a:pt x="f106" y="f107"/>
                  </a:moveTo>
                  <a:cubicBezTo>
                    <a:pt x="f108" y="f5"/>
                    <a:pt x="f109" y="f60"/>
                    <a:pt x="f110" y="f111"/>
                  </a:cubicBezTo>
                  <a:cubicBezTo>
                    <a:pt x="f112" y="f27"/>
                    <a:pt x="f113" y="f52"/>
                    <a:pt x="f114" y="f115"/>
                  </a:cubicBezTo>
                  <a:cubicBezTo>
                    <a:pt x="f116" y="f117"/>
                    <a:pt x="f118" y="f119"/>
                    <a:pt x="f106" y="f107"/>
                  </a:cubicBezTo>
                  <a:close/>
                  <a:moveTo>
                    <a:pt x="f120" y="f121"/>
                  </a:moveTo>
                  <a:cubicBezTo>
                    <a:pt x="f122" y="f123"/>
                    <a:pt x="f124" y="f125"/>
                    <a:pt x="f126" y="f127"/>
                  </a:cubicBezTo>
                  <a:cubicBezTo>
                    <a:pt x="f72" y="f128"/>
                    <a:pt x="f126" y="f129"/>
                    <a:pt x="f130" y="f131"/>
                  </a:cubicBezTo>
                  <a:cubicBezTo>
                    <a:pt x="f132" y="f133"/>
                    <a:pt x="f134" y="f135"/>
                    <a:pt x="f120" y="f121"/>
                  </a:cubicBezTo>
                  <a:close/>
                  <a:moveTo>
                    <a:pt x="f136" y="f137"/>
                  </a:moveTo>
                  <a:lnTo>
                    <a:pt x="f136" y="f137"/>
                  </a:lnTo>
                  <a:cubicBezTo>
                    <a:pt x="f136" y="f138"/>
                    <a:pt x="f139" y="f140"/>
                    <a:pt x="f136" y="f141"/>
                  </a:cubicBezTo>
                  <a:cubicBezTo>
                    <a:pt x="f142" y="f143"/>
                    <a:pt x="f144" y="f145"/>
                    <a:pt x="f146" y="f147"/>
                  </a:cubicBezTo>
                  <a:cubicBezTo>
                    <a:pt x="f76" y="f148"/>
                    <a:pt x="f126" y="f149"/>
                    <a:pt x="f150" y="f151"/>
                  </a:cubicBezTo>
                  <a:cubicBezTo>
                    <a:pt x="f152" y="f151"/>
                    <a:pt x="f153" y="f154"/>
                    <a:pt x="f155" y="f156"/>
                  </a:cubicBezTo>
                  <a:cubicBezTo>
                    <a:pt x="f71"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177"/>
                  </a:cubicBezTo>
                  <a:cubicBezTo>
                    <a:pt x="f203" y="f204"/>
                    <a:pt x="f205" y="f206"/>
                    <a:pt x="f207" y="f167"/>
                  </a:cubicBezTo>
                  <a:cubicBezTo>
                    <a:pt x="f208" y="f209"/>
                    <a:pt x="f210" y="f211"/>
                    <a:pt x="f212" y="f213"/>
                  </a:cubicBezTo>
                  <a:cubicBezTo>
                    <a:pt x="f214" y="f215"/>
                    <a:pt x="f216" y="f217"/>
                    <a:pt x="f218" y="f157"/>
                  </a:cubicBezTo>
                  <a:cubicBezTo>
                    <a:pt x="f219" y="f220"/>
                    <a:pt x="f221" y="f156"/>
                    <a:pt x="f222" y="f217"/>
                  </a:cubicBezTo>
                  <a:cubicBezTo>
                    <a:pt x="f223" y="f154"/>
                    <a:pt x="f224" y="f225"/>
                    <a:pt x="f226" y="f151"/>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29" y="f15"/>
                    <a:pt x="f191" y="f251"/>
                    <a:pt x="f252" y="f253"/>
                  </a:cubicBezTo>
                  <a:cubicBezTo>
                    <a:pt x="f254" y="f255"/>
                    <a:pt x="f256" y="f257"/>
                    <a:pt x="f258" y="f259"/>
                  </a:cubicBezTo>
                  <a:cubicBezTo>
                    <a:pt x="f260" y="f261"/>
                    <a:pt x="f262" y="f30"/>
                    <a:pt x="f263" y="f174"/>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cubicBezTo>
                    <a:pt x="f306" y="f307"/>
                    <a:pt x="f18" y="f308"/>
                    <a:pt x="f190" y="f309"/>
                  </a:cubicBezTo>
                  <a:cubicBezTo>
                    <a:pt x="f310" y="f311"/>
                    <a:pt x="f312" y="f313"/>
                    <a:pt x="f314" y="f315"/>
                  </a:cubicBezTo>
                  <a:cubicBezTo>
                    <a:pt x="f316" y="f317"/>
                    <a:pt x="f180" y="f318"/>
                    <a:pt x="f319" y="f320"/>
                  </a:cubicBezTo>
                  <a:cubicBezTo>
                    <a:pt x="f321" y="f322"/>
                    <a:pt x="f323" y="f324"/>
                    <a:pt x="f325" y="f326"/>
                  </a:cubicBezTo>
                  <a:cubicBezTo>
                    <a:pt x="f327" y="f328"/>
                    <a:pt x="f329" y="f330"/>
                    <a:pt x="f331" y="f332"/>
                  </a:cubicBezTo>
                  <a:cubicBezTo>
                    <a:pt x="f127" y="f23"/>
                    <a:pt x="f333" y="f74"/>
                    <a:pt x="f334" y="f335"/>
                  </a:cubicBezTo>
                  <a:cubicBezTo>
                    <a:pt x="f160" y="f336"/>
                    <a:pt x="f337" y="f337"/>
                    <a:pt x="f338" y="f277"/>
                  </a:cubicBezTo>
                  <a:cubicBezTo>
                    <a:pt x="f155" y="f339"/>
                    <a:pt x="f85" y="f125"/>
                    <a:pt x="f340" y="f168"/>
                  </a:cubicBezTo>
                  <a:cubicBezTo>
                    <a:pt x="f341" y="f342"/>
                    <a:pt x="f152" y="f170"/>
                    <a:pt x="f343" y="f344"/>
                  </a:cubicBezTo>
                  <a:cubicBezTo>
                    <a:pt x="f345" y="f176"/>
                    <a:pt x="f126" y="f346"/>
                    <a:pt x="f285" y="f347"/>
                  </a:cubicBezTo>
                  <a:cubicBezTo>
                    <a:pt x="f348" y="f349"/>
                    <a:pt x="f130" y="f350"/>
                    <a:pt x="f351" y="f352"/>
                  </a:cubicBezTo>
                  <a:cubicBezTo>
                    <a:pt x="f353" y="f99"/>
                    <a:pt x="f354" y="f355"/>
                    <a:pt x="f136" y="f47"/>
                  </a:cubicBezTo>
                  <a:cubicBezTo>
                    <a:pt x="f139" y="f356"/>
                    <a:pt x="f136" y="f357"/>
                    <a:pt x="f136" y="f137"/>
                  </a:cubicBezTo>
                  <a:close/>
                  <a:moveTo>
                    <a:pt x="f358" y="f359"/>
                  </a:moveTo>
                  <a:cubicBezTo>
                    <a:pt x="f360" y="f361"/>
                    <a:pt x="f362" y="f363"/>
                    <a:pt x="f364" y="f365"/>
                  </a:cubicBezTo>
                  <a:cubicBezTo>
                    <a:pt x="f366" y="f367"/>
                    <a:pt x="f368" y="f369"/>
                    <a:pt x="f370" y="f371"/>
                  </a:cubicBezTo>
                  <a:cubicBezTo>
                    <a:pt x="f372" y="f373"/>
                    <a:pt x="f374" y="f375"/>
                    <a:pt x="f376" y="f377"/>
                  </a:cubicBezTo>
                  <a:cubicBezTo>
                    <a:pt x="f378" y="f379"/>
                    <a:pt x="f380" y="f297"/>
                    <a:pt x="f381" y="f382"/>
                  </a:cubicBezTo>
                  <a:cubicBezTo>
                    <a:pt x="f383" y="f384"/>
                    <a:pt x="f385" y="f386"/>
                    <a:pt x="f387" y="f313"/>
                  </a:cubicBezTo>
                  <a:cubicBezTo>
                    <a:pt x="f388" y="f389"/>
                    <a:pt x="f26" y="f307"/>
                    <a:pt x="f390" y="f391"/>
                  </a:cubicBezTo>
                  <a:cubicBezTo>
                    <a:pt x="f392" y="f393"/>
                    <a:pt x="f394" y="f395"/>
                    <a:pt x="f396" y="f397"/>
                  </a:cubicBezTo>
                  <a:cubicBezTo>
                    <a:pt x="f398" y="f399"/>
                    <a:pt x="f400" y="f401"/>
                    <a:pt x="f402" y="f403"/>
                  </a:cubicBezTo>
                  <a:cubicBezTo>
                    <a:pt x="f404" y="f405"/>
                    <a:pt x="f406" y="f407"/>
                    <a:pt x="f408" y="f409"/>
                  </a:cubicBezTo>
                  <a:cubicBezTo>
                    <a:pt x="f410" y="f409"/>
                    <a:pt x="f411" y="f409"/>
                    <a:pt x="f412" y="f409"/>
                  </a:cubicBezTo>
                  <a:cubicBezTo>
                    <a:pt x="f413" y="f414"/>
                    <a:pt x="f415" y="f416"/>
                    <a:pt x="f246" y="f417"/>
                  </a:cubicBezTo>
                  <a:cubicBezTo>
                    <a:pt x="f418" y="f419"/>
                    <a:pt x="f66" y="f420"/>
                    <a:pt x="f421" y="f422"/>
                  </a:cubicBezTo>
                  <a:cubicBezTo>
                    <a:pt x="f423" y="f424"/>
                    <a:pt x="f425" y="f426"/>
                    <a:pt x="f427" y="f428"/>
                  </a:cubicBezTo>
                  <a:cubicBezTo>
                    <a:pt x="f429" y="f303"/>
                    <a:pt x="f430" y="f431"/>
                    <a:pt x="f210" y="f432"/>
                  </a:cubicBezTo>
                  <a:cubicBezTo>
                    <a:pt x="f286" y="f433"/>
                    <a:pt x="f434" y="f435"/>
                    <a:pt x="f436" y="f437"/>
                  </a:cubicBezTo>
                  <a:cubicBezTo>
                    <a:pt x="f438" y="f439"/>
                    <a:pt x="f440" y="f441"/>
                    <a:pt x="f442" y="f22"/>
                  </a:cubicBezTo>
                  <a:cubicBezTo>
                    <a:pt x="f199" y="f443"/>
                    <a:pt x="f444" y="f445"/>
                    <a:pt x="f233" y="f446"/>
                  </a:cubicBezTo>
                  <a:cubicBezTo>
                    <a:pt x="f447" y="f448"/>
                    <a:pt x="f235" y="f449"/>
                    <a:pt x="f450" y="f451"/>
                  </a:cubicBezTo>
                  <a:cubicBezTo>
                    <a:pt x="f452" y="f275"/>
                    <a:pt x="f453" y="f116"/>
                    <a:pt x="f454" y="f455"/>
                  </a:cubicBezTo>
                  <a:cubicBezTo>
                    <a:pt x="f456" y="f457"/>
                    <a:pt x="f458" y="f459"/>
                    <a:pt x="f460" y="f461"/>
                  </a:cubicBezTo>
                  <a:cubicBezTo>
                    <a:pt x="f462" y="f463"/>
                    <a:pt x="f464" y="f465"/>
                    <a:pt x="f466" y="f467"/>
                  </a:cubicBezTo>
                  <a:cubicBezTo>
                    <a:pt x="f468" y="f469"/>
                    <a:pt x="f470" y="f471"/>
                    <a:pt x="f472" y="f473"/>
                  </a:cubicBezTo>
                  <a:cubicBezTo>
                    <a:pt x="f474" y="f475"/>
                    <a:pt x="f476" y="f415"/>
                    <a:pt x="f477" y="f478"/>
                  </a:cubicBezTo>
                  <a:cubicBezTo>
                    <a:pt x="f479" y="f480"/>
                    <a:pt x="f2" y="f481"/>
                    <a:pt x="f482" y="f156"/>
                  </a:cubicBezTo>
                  <a:cubicBezTo>
                    <a:pt x="f482" y="f483"/>
                    <a:pt x="f482" y="f484"/>
                    <a:pt x="f482" y="f485"/>
                  </a:cubicBezTo>
                  <a:cubicBezTo>
                    <a:pt x="f486" y="f487"/>
                    <a:pt x="f488" y="f489"/>
                    <a:pt x="f490" y="f491"/>
                  </a:cubicBezTo>
                  <a:cubicBezTo>
                    <a:pt x="f492" y="f493"/>
                    <a:pt x="f494" y="f495"/>
                    <a:pt x="f496" y="f497"/>
                  </a:cubicBezTo>
                  <a:cubicBezTo>
                    <a:pt x="f498" y="f499"/>
                    <a:pt x="f500" y="f501"/>
                    <a:pt x="f502" y="f503"/>
                  </a:cubicBezTo>
                  <a:cubicBezTo>
                    <a:pt x="f504" y="f505"/>
                    <a:pt x="f430" y="f227"/>
                    <a:pt x="f506" y="f507"/>
                  </a:cubicBezTo>
                  <a:cubicBezTo>
                    <a:pt x="f508" y="f239"/>
                    <a:pt x="f509" y="f510"/>
                    <a:pt x="f511" y="f512"/>
                  </a:cubicBezTo>
                  <a:cubicBezTo>
                    <a:pt x="f513" y="f514"/>
                    <a:pt x="f515" y="f516"/>
                    <a:pt x="f517" y="f518"/>
                  </a:cubicBezTo>
                  <a:cubicBezTo>
                    <a:pt x="f421" y="f519"/>
                    <a:pt x="f520" y="f521"/>
                    <a:pt x="f64" y="f522"/>
                  </a:cubicBezTo>
                  <a:cubicBezTo>
                    <a:pt x="f523" y="f524"/>
                    <a:pt x="f525" y="f526"/>
                    <a:pt x="f527" y="f528"/>
                  </a:cubicBezTo>
                  <a:cubicBezTo>
                    <a:pt x="f529" y="f530"/>
                    <a:pt x="f194" y="f531"/>
                    <a:pt x="f250" y="f532"/>
                  </a:cubicBezTo>
                  <a:cubicBezTo>
                    <a:pt x="f533" y="f2"/>
                    <a:pt x="f534" y="f2"/>
                    <a:pt x="f19" y="f535"/>
                  </a:cubicBezTo>
                  <a:cubicBezTo>
                    <a:pt x="f536" y="f537"/>
                    <a:pt x="f538" y="f539"/>
                    <a:pt x="f540" y="f488"/>
                  </a:cubicBezTo>
                  <a:cubicBezTo>
                    <a:pt x="f255" y="f541"/>
                    <a:pt x="f471" y="f542"/>
                    <a:pt x="f398" y="f490"/>
                  </a:cubicBezTo>
                  <a:cubicBezTo>
                    <a:pt x="f543" y="f544"/>
                    <a:pt x="f545" y="f521"/>
                    <a:pt x="f546" y="f547"/>
                  </a:cubicBezTo>
                  <a:cubicBezTo>
                    <a:pt x="f548" y="f549"/>
                    <a:pt x="f265" y="f447"/>
                    <a:pt x="f550" y="f551"/>
                  </a:cubicBezTo>
                  <a:cubicBezTo>
                    <a:pt x="f128" y="f552"/>
                    <a:pt x="f553" y="f554"/>
                    <a:pt x="f336" y="f497"/>
                  </a:cubicBezTo>
                  <a:cubicBezTo>
                    <a:pt x="f555" y="f556"/>
                    <a:pt x="f88" y="f222"/>
                    <a:pt x="f557" y="f179"/>
                  </a:cubicBezTo>
                  <a:cubicBezTo>
                    <a:pt x="f558" y="f559"/>
                    <a:pt x="f560" y="f561"/>
                    <a:pt x="f22" y="f562"/>
                  </a:cubicBezTo>
                  <a:cubicBezTo>
                    <a:pt x="f563" y="f173"/>
                    <a:pt x="f564" y="f565"/>
                    <a:pt x="f566" y="f567"/>
                  </a:cubicBezTo>
                  <a:cubicBezTo>
                    <a:pt x="f568" y="f569"/>
                    <a:pt x="f568" y="f570"/>
                    <a:pt x="f568" y="f215"/>
                  </a:cubicBezTo>
                  <a:cubicBezTo>
                    <a:pt x="f568" y="f571"/>
                    <a:pt x="f3" y="f572"/>
                    <a:pt x="f573" y="f574"/>
                  </a:cubicBezTo>
                  <a:cubicBezTo>
                    <a:pt x="f575" y="f576"/>
                    <a:pt x="f577" y="f196"/>
                    <a:pt x="f578" y="f579"/>
                  </a:cubicBezTo>
                  <a:cubicBezTo>
                    <a:pt x="f573" y="f534"/>
                    <a:pt x="f580" y="f312"/>
                    <a:pt x="f581" y="f582"/>
                  </a:cubicBezTo>
                  <a:cubicBezTo>
                    <a:pt x="f583" y="f548"/>
                    <a:pt x="f9" y="f584"/>
                    <a:pt x="f62" y="f585"/>
                  </a:cubicBezTo>
                  <a:cubicBezTo>
                    <a:pt x="f586" y="f465"/>
                    <a:pt x="f587" y="f588"/>
                    <a:pt x="f28" y="f380"/>
                  </a:cubicBezTo>
                  <a:cubicBezTo>
                    <a:pt x="f287" y="f372"/>
                    <a:pt x="f589" y="f590"/>
                    <a:pt x="f591" y="f592"/>
                  </a:cubicBezTo>
                  <a:cubicBezTo>
                    <a:pt x="f134" y="f593"/>
                    <a:pt x="f594" y="f595"/>
                    <a:pt x="f354" y="f596"/>
                  </a:cubicBezTo>
                  <a:cubicBezTo>
                    <a:pt x="f597" y="f598"/>
                    <a:pt x="f132" y="f108"/>
                    <a:pt x="f599" y="f600"/>
                  </a:cubicBezTo>
                  <a:cubicBezTo>
                    <a:pt x="f124" y="f601"/>
                    <a:pt x="f602" y="f603"/>
                    <a:pt x="f85" y="f604"/>
                  </a:cubicBezTo>
                  <a:cubicBezTo>
                    <a:pt x="f605" y="f40"/>
                    <a:pt x="f606" y="f563"/>
                    <a:pt x="f106" y="f361"/>
                  </a:cubicBezTo>
                  <a:cubicBezTo>
                    <a:pt x="f114" y="f328"/>
                    <a:pt x="f607" y="f608"/>
                    <a:pt x="f358" y="f359"/>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015;p51">
              <a:extLst>
                <a:ext uri="{FF2B5EF4-FFF2-40B4-BE49-F238E27FC236}">
                  <a16:creationId xmlns:a16="http://schemas.microsoft.com/office/drawing/2014/main" id="{BDF5545E-17D9-4D13-B799-5CCA8D2458AC}"/>
                </a:ext>
              </a:extLst>
            </p:cNvPr>
            <p:cNvSpPr/>
            <p:nvPr/>
          </p:nvSpPr>
          <p:spPr>
            <a:xfrm>
              <a:off x="3036530" y="2907234"/>
              <a:ext cx="75812" cy="104351"/>
            </a:xfrm>
            <a:custGeom>
              <a:avLst/>
              <a:gdLst>
                <a:gd name="f0" fmla="val w"/>
                <a:gd name="f1" fmla="val h"/>
                <a:gd name="f2" fmla="val 0"/>
                <a:gd name="f3" fmla="val 7921"/>
                <a:gd name="f4" fmla="val 10903"/>
                <a:gd name="f5" fmla="val 4763"/>
                <a:gd name="f6" fmla="val 6817"/>
                <a:gd name="f7" fmla="val 4587"/>
                <a:gd name="f8" fmla="val 6767"/>
                <a:gd name="f9" fmla="val 4487"/>
                <a:gd name="f10" fmla="val 6692"/>
                <a:gd name="f11" fmla="val 4462"/>
                <a:gd name="f12" fmla="val 6717"/>
                <a:gd name="f13" fmla="val 4211"/>
                <a:gd name="f14" fmla="val 7043"/>
                <a:gd name="f15" fmla="val 3986"/>
                <a:gd name="f16" fmla="val 7344"/>
                <a:gd name="f17" fmla="val 3760"/>
                <a:gd name="f18" fmla="val 7669"/>
                <a:gd name="f19" fmla="val 3735"/>
                <a:gd name="f20" fmla="val 7720"/>
                <a:gd name="f21" fmla="val 7845"/>
                <a:gd name="f22" fmla="val 3810"/>
                <a:gd name="f23" fmla="val 7870"/>
                <a:gd name="f24" fmla="val 3886"/>
                <a:gd name="f25" fmla="val 7920"/>
                <a:gd name="f26" fmla="val 4011"/>
                <a:gd name="f27" fmla="val 7995"/>
                <a:gd name="f28" fmla="val 4086"/>
                <a:gd name="f29" fmla="val 7945"/>
                <a:gd name="f30" fmla="val 7895"/>
                <a:gd name="f31" fmla="val 4362"/>
                <a:gd name="f32" fmla="val 7795"/>
                <a:gd name="f33" fmla="val 4412"/>
                <a:gd name="f34" fmla="val 7694"/>
                <a:gd name="f35" fmla="val 4562"/>
                <a:gd name="f36" fmla="val 7419"/>
                <a:gd name="f37" fmla="val 4637"/>
                <a:gd name="f38" fmla="val 7143"/>
                <a:gd name="f39" fmla="val 6417"/>
                <a:gd name="f40" fmla="val 2582"/>
                <a:gd name="f41" fmla="val 6066"/>
                <a:gd name="f42" fmla="val 3083"/>
                <a:gd name="f43" fmla="val 5615"/>
                <a:gd name="f44" fmla="val 3409"/>
                <a:gd name="f45" fmla="val 5690"/>
                <a:gd name="f46" fmla="val 3835"/>
                <a:gd name="f47" fmla="val 5790"/>
                <a:gd name="f48" fmla="val 4311"/>
                <a:gd name="f49" fmla="val 5540"/>
                <a:gd name="f50" fmla="val 5364"/>
                <a:gd name="f51" fmla="val 4938"/>
                <a:gd name="f52" fmla="val 5289"/>
                <a:gd name="f53" fmla="val 5038"/>
                <a:gd name="f54" fmla="val 5188"/>
                <a:gd name="f55" fmla="val 5239"/>
                <a:gd name="f56" fmla="val 5439"/>
                <a:gd name="f57" fmla="val 5213"/>
                <a:gd name="f58" fmla="val 5891"/>
                <a:gd name="f59" fmla="val 4912"/>
                <a:gd name="f60" fmla="val 6041"/>
                <a:gd name="f61" fmla="val 6267"/>
                <a:gd name="f62" fmla="val 4085"/>
                <a:gd name="f63" fmla="val 3559"/>
                <a:gd name="f64" fmla="val 6592"/>
                <a:gd name="f65" fmla="val 3058"/>
                <a:gd name="f66" fmla="val 6617"/>
                <a:gd name="f67" fmla="val 2983"/>
                <a:gd name="f68" fmla="val 6517"/>
                <a:gd name="f69" fmla="val 2857"/>
                <a:gd name="f70" fmla="val 3610"/>
                <a:gd name="f71" fmla="val 2407"/>
                <a:gd name="f72" fmla="val 10426"/>
                <a:gd name="f73" fmla="val 1229"/>
                <a:gd name="f74" fmla="val 9950"/>
                <a:gd name="f75" fmla="val 1"/>
                <a:gd name="f76" fmla="val 9449"/>
                <a:gd name="f77" fmla="val 126"/>
                <a:gd name="f78" fmla="val 9148"/>
                <a:gd name="f79" fmla="val 176"/>
                <a:gd name="f80" fmla="val 8897"/>
                <a:gd name="f81" fmla="val 277"/>
                <a:gd name="f82" fmla="val 8672"/>
                <a:gd name="f83" fmla="val 1454"/>
                <a:gd name="f84" fmla="val 6191"/>
                <a:gd name="f85" fmla="val 2607"/>
                <a:gd name="f86" fmla="val 3684"/>
                <a:gd name="f87" fmla="val 3785"/>
                <a:gd name="f88" fmla="val 1203"/>
                <a:gd name="f89" fmla="val 3861"/>
                <a:gd name="f90" fmla="val 1003"/>
                <a:gd name="f91" fmla="val 3961"/>
                <a:gd name="f92" fmla="val 777"/>
                <a:gd name="f93" fmla="val 602"/>
                <a:gd name="f94" fmla="val 4287"/>
                <a:gd name="f95" fmla="val 251"/>
                <a:gd name="f96" fmla="val 50"/>
                <a:gd name="f97" fmla="val 4988"/>
                <a:gd name="f98" fmla="val 75"/>
                <a:gd name="f99" fmla="val 5740"/>
                <a:gd name="f100" fmla="val 6116"/>
                <a:gd name="f101" fmla="val 7169"/>
                <a:gd name="f102" fmla="val 677"/>
                <a:gd name="f103" fmla="val 1730"/>
                <a:gd name="f104" fmla="val 7820"/>
                <a:gd name="f105" fmla="val 2181"/>
                <a:gd name="f106" fmla="val 2632"/>
                <a:gd name="f107" fmla="val 7520"/>
                <a:gd name="f108" fmla="val 3033"/>
                <a:gd name="f109" fmla="val 6342"/>
                <a:gd name="f110" fmla="val 5539"/>
                <a:gd name="f111" fmla="val 5114"/>
                <a:gd name="f112" fmla="val 8045"/>
                <a:gd name="f113" fmla="val 10552"/>
                <a:gd name="f114" fmla="val 10652"/>
                <a:gd name="f115" fmla="val 10727"/>
                <a:gd name="f116" fmla="*/ f0 1 7921"/>
                <a:gd name="f117" fmla="*/ f1 1 10903"/>
                <a:gd name="f118" fmla="val f2"/>
                <a:gd name="f119" fmla="val f3"/>
                <a:gd name="f120" fmla="val f4"/>
                <a:gd name="f121" fmla="+- f120 0 f118"/>
                <a:gd name="f122" fmla="+- f119 0 f118"/>
                <a:gd name="f123" fmla="*/ f122 1 7921"/>
                <a:gd name="f124" fmla="*/ f121 1 10903"/>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7920" h="10903">
                  <a:moveTo>
                    <a:pt x="f5" y="f6"/>
                  </a:moveTo>
                  <a:cubicBezTo>
                    <a:pt x="f7" y="f8"/>
                    <a:pt x="f9" y="f10"/>
                    <a:pt x="f11" y="f12"/>
                  </a:cubicBezTo>
                  <a:cubicBezTo>
                    <a:pt x="f13" y="f14"/>
                    <a:pt x="f15" y="f16"/>
                    <a:pt x="f17" y="f18"/>
                  </a:cubicBezTo>
                  <a:cubicBezTo>
                    <a:pt x="f19" y="f20"/>
                    <a:pt x="f17" y="f21"/>
                    <a:pt x="f22" y="f23"/>
                  </a:cubicBezTo>
                  <a:cubicBezTo>
                    <a:pt x="f24" y="f25"/>
                    <a:pt x="f26" y="f27"/>
                    <a:pt x="f28" y="f29"/>
                  </a:cubicBezTo>
                  <a:cubicBezTo>
                    <a:pt x="f13" y="f30"/>
                    <a:pt x="f31" y="f32"/>
                    <a:pt x="f33" y="f34"/>
                  </a:cubicBezTo>
                  <a:cubicBezTo>
                    <a:pt x="f35" y="f36"/>
                    <a:pt x="f37" y="f38"/>
                    <a:pt x="f5" y="f6"/>
                  </a:cubicBezTo>
                  <a:close/>
                  <a:moveTo>
                    <a:pt x="f39" y="f40"/>
                  </a:moveTo>
                  <a:cubicBezTo>
                    <a:pt x="f41" y="f42"/>
                    <a:pt x="f43" y="f44"/>
                    <a:pt x="f45" y="f46"/>
                  </a:cubicBezTo>
                  <a:cubicBezTo>
                    <a:pt x="f47" y="f48"/>
                    <a:pt x="f49" y="f7"/>
                    <a:pt x="f50" y="f51"/>
                  </a:cubicBezTo>
                  <a:cubicBezTo>
                    <a:pt x="f52" y="f53"/>
                    <a:pt x="f52" y="f54"/>
                    <a:pt x="f55" y="f56"/>
                  </a:cubicBezTo>
                  <a:cubicBezTo>
                    <a:pt x="f45" y="f57"/>
                    <a:pt x="f58" y="f59"/>
                    <a:pt x="f60" y="f7"/>
                  </a:cubicBezTo>
                  <a:cubicBezTo>
                    <a:pt x="f61" y="f62"/>
                    <a:pt x="f39" y="f63"/>
                    <a:pt x="f64" y="f65"/>
                  </a:cubicBezTo>
                  <a:cubicBezTo>
                    <a:pt x="f66" y="f67"/>
                    <a:pt x="f68" y="f69"/>
                    <a:pt x="f39" y="f40"/>
                  </a:cubicBezTo>
                  <a:close/>
                  <a:moveTo>
                    <a:pt x="f70" y="f4"/>
                  </a:moveTo>
                  <a:cubicBezTo>
                    <a:pt x="f71" y="f72"/>
                    <a:pt x="f73" y="f74"/>
                    <a:pt x="f75" y="f76"/>
                  </a:cubicBezTo>
                  <a:cubicBezTo>
                    <a:pt x="f77" y="f78"/>
                    <a:pt x="f79" y="f80"/>
                    <a:pt x="f81" y="f82"/>
                  </a:cubicBezTo>
                  <a:cubicBezTo>
                    <a:pt x="f83" y="f84"/>
                    <a:pt x="f85" y="f86"/>
                    <a:pt x="f87" y="f88"/>
                  </a:cubicBezTo>
                  <a:cubicBezTo>
                    <a:pt x="f89" y="f90"/>
                    <a:pt x="f91" y="f92"/>
                    <a:pt x="f28" y="f93"/>
                  </a:cubicBezTo>
                  <a:cubicBezTo>
                    <a:pt x="f94" y="f95"/>
                    <a:pt x="f7" y="f96"/>
                    <a:pt x="f97" y="f98"/>
                  </a:cubicBezTo>
                  <a:cubicBezTo>
                    <a:pt x="f50" y="f98"/>
                    <a:pt x="f99" y="f98"/>
                    <a:pt x="f100" y="f98"/>
                  </a:cubicBezTo>
                  <a:cubicBezTo>
                    <a:pt x="f101" y="f2"/>
                    <a:pt x="f3" y="f102"/>
                    <a:pt x="f21" y="f103"/>
                  </a:cubicBezTo>
                  <a:cubicBezTo>
                    <a:pt x="f104" y="f105"/>
                    <a:pt x="f20" y="f106"/>
                    <a:pt x="f107" y="f108"/>
                  </a:cubicBezTo>
                  <a:cubicBezTo>
                    <a:pt x="f109" y="f110"/>
                    <a:pt x="f111" y="f112"/>
                    <a:pt x="f24" y="f113"/>
                  </a:cubicBezTo>
                  <a:cubicBezTo>
                    <a:pt x="f89" y="f114"/>
                    <a:pt x="f17" y="f115"/>
                    <a:pt x="f70" y="f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016;p51">
              <a:extLst>
                <a:ext uri="{FF2B5EF4-FFF2-40B4-BE49-F238E27FC236}">
                  <a16:creationId xmlns:a16="http://schemas.microsoft.com/office/drawing/2014/main" id="{B05D3017-CF12-471E-ADA2-65F0CDCD71E4}"/>
                </a:ext>
              </a:extLst>
            </p:cNvPr>
            <p:cNvSpPr/>
            <p:nvPr/>
          </p:nvSpPr>
          <p:spPr>
            <a:xfrm>
              <a:off x="2682941" y="2907471"/>
              <a:ext cx="75328" cy="104351"/>
            </a:xfrm>
            <a:custGeom>
              <a:avLst/>
              <a:gdLst>
                <a:gd name="f0" fmla="val w"/>
                <a:gd name="f1" fmla="val h"/>
                <a:gd name="f2" fmla="val 0"/>
                <a:gd name="f3" fmla="val 7870"/>
                <a:gd name="f4" fmla="val 10903"/>
                <a:gd name="f5" fmla="val 3710"/>
                <a:gd name="f6" fmla="val 7494"/>
                <a:gd name="f7" fmla="val 3760"/>
                <a:gd name="f8" fmla="val 7294"/>
                <a:gd name="f9" fmla="val 3835"/>
                <a:gd name="f10" fmla="val 7118"/>
                <a:gd name="f11" fmla="val 3860"/>
                <a:gd name="f12" fmla="val 6968"/>
                <a:gd name="f13" fmla="val 6717"/>
                <a:gd name="f14" fmla="val 3810"/>
                <a:gd name="f15" fmla="val 6466"/>
                <a:gd name="f16" fmla="val 6216"/>
                <a:gd name="f17" fmla="val 6166"/>
                <a:gd name="f18" fmla="val 3659"/>
                <a:gd name="f19" fmla="val 6116"/>
                <a:gd name="f20" fmla="val 3609"/>
                <a:gd name="f21" fmla="val 6091"/>
                <a:gd name="f22" fmla="val 3534"/>
                <a:gd name="f23" fmla="val 3459"/>
                <a:gd name="f24" fmla="val 6141"/>
                <a:gd name="f25" fmla="val 3434"/>
                <a:gd name="f26" fmla="val 6191"/>
                <a:gd name="f27" fmla="val 3233"/>
                <a:gd name="f28" fmla="val 6567"/>
                <a:gd name="f29" fmla="val 6943"/>
                <a:gd name="f30" fmla="val 3384"/>
                <a:gd name="f31" fmla="val 7344"/>
                <a:gd name="f32" fmla="val 7394"/>
                <a:gd name="f33" fmla="val 3559"/>
                <a:gd name="f34" fmla="val 7419"/>
                <a:gd name="f35" fmla="val 4211"/>
                <a:gd name="f36" fmla="val 3935"/>
                <a:gd name="f37" fmla="val 8045"/>
                <a:gd name="f38" fmla="val 3885"/>
                <a:gd name="f39" fmla="val 8547"/>
                <a:gd name="f40" fmla="val 4010"/>
                <a:gd name="f41" fmla="val 9048"/>
                <a:gd name="f42" fmla="val 9123"/>
                <a:gd name="f43" fmla="val 4161"/>
                <a:gd name="f44" fmla="val 9198"/>
                <a:gd name="f45" fmla="val 4261"/>
                <a:gd name="f46" fmla="val 4336"/>
                <a:gd name="f47" fmla="val 4487"/>
                <a:gd name="f48" fmla="val 9098"/>
                <a:gd name="f49" fmla="val 4587"/>
                <a:gd name="f50" fmla="val 8522"/>
                <a:gd name="f51" fmla="val 4562"/>
                <a:gd name="f52" fmla="val 7995"/>
                <a:gd name="f53" fmla="val 2431"/>
                <a:gd name="f54" fmla="val 4236"/>
                <a:gd name="f55" fmla="val 2331"/>
                <a:gd name="f56" fmla="val 4737"/>
                <a:gd name="f57" fmla="val 2231"/>
                <a:gd name="f58" fmla="val 5113"/>
                <a:gd name="f59" fmla="val 2181"/>
                <a:gd name="f60" fmla="val 5514"/>
                <a:gd name="f61" fmla="val 5614"/>
                <a:gd name="f62" fmla="val 2306"/>
                <a:gd name="f63" fmla="val 5815"/>
                <a:gd name="f64" fmla="val 5840"/>
                <a:gd name="f65" fmla="val 2532"/>
                <a:gd name="f66" fmla="val 5865"/>
                <a:gd name="f67" fmla="val 2732"/>
                <a:gd name="f68" fmla="val 5765"/>
                <a:gd name="f69" fmla="val 2782"/>
                <a:gd name="f70" fmla="val 5664"/>
                <a:gd name="f71" fmla="val 3083"/>
                <a:gd name="f72" fmla="val 3033"/>
                <a:gd name="f73" fmla="val 4512"/>
                <a:gd name="f74" fmla="val 2857"/>
                <a:gd name="f75" fmla="val 2807"/>
                <a:gd name="f76" fmla="val 3785"/>
                <a:gd name="f77" fmla="val 3634"/>
                <a:gd name="f78" fmla="val 3584"/>
                <a:gd name="f79" fmla="val 2080"/>
                <a:gd name="f80" fmla="val 3484"/>
                <a:gd name="f81" fmla="val 1830"/>
                <a:gd name="f82" fmla="val 3684"/>
                <a:gd name="f83" fmla="val 1805"/>
                <a:gd name="f84" fmla="val 4361"/>
                <a:gd name="f85" fmla="val 9424"/>
                <a:gd name="f86" fmla="val 6592"/>
                <a:gd name="f87" fmla="val 9925"/>
                <a:gd name="f88" fmla="val 5439"/>
                <a:gd name="f89" fmla="val 10401"/>
                <a:gd name="f90" fmla="val 4086"/>
                <a:gd name="f91" fmla="val 10677"/>
                <a:gd name="f92" fmla="val 10502"/>
                <a:gd name="f93" fmla="val 10326"/>
                <a:gd name="f94" fmla="val 2682"/>
                <a:gd name="f95" fmla="val 7945"/>
                <a:gd name="f96" fmla="val 1554"/>
                <a:gd name="f97" fmla="val 5564"/>
                <a:gd name="f98" fmla="val 401"/>
                <a:gd name="f99" fmla="val 3183"/>
                <a:gd name="f100" fmla="val 151"/>
                <a:gd name="f101" fmla="val 2707"/>
                <a:gd name="f102" fmla="val 25"/>
                <a:gd name="f103" fmla="val 1705"/>
                <a:gd name="f104" fmla="val 1103"/>
                <a:gd name="f105" fmla="val 226"/>
                <a:gd name="f106" fmla="val 577"/>
                <a:gd name="f107" fmla="val 727"/>
                <a:gd name="f108" fmla="val 251"/>
                <a:gd name="f109" fmla="val 953"/>
                <a:gd name="f110" fmla="val 101"/>
                <a:gd name="f111" fmla="val 1253"/>
                <a:gd name="f112" fmla="val 1955"/>
                <a:gd name="f113" fmla="val 2356"/>
                <a:gd name="f114" fmla="val 50"/>
                <a:gd name="f115" fmla="val 3284"/>
                <a:gd name="f116" fmla="val 677"/>
                <a:gd name="f117" fmla="val 852"/>
                <a:gd name="f118" fmla="val 1028"/>
                <a:gd name="f119" fmla="val 1178"/>
                <a:gd name="f120" fmla="val 5238"/>
                <a:gd name="f121" fmla="val 6391"/>
                <a:gd name="f122" fmla="val 7519"/>
                <a:gd name="f123" fmla="val 8572"/>
                <a:gd name="f124" fmla="val 7644"/>
                <a:gd name="f125" fmla="val 8797"/>
                <a:gd name="f126" fmla="val 7720"/>
                <a:gd name="f127" fmla="val 9023"/>
                <a:gd name="f128" fmla="*/ f0 1 7870"/>
                <a:gd name="f129" fmla="*/ f1 1 10903"/>
                <a:gd name="f130" fmla="val f2"/>
                <a:gd name="f131" fmla="val f3"/>
                <a:gd name="f132" fmla="val f4"/>
                <a:gd name="f133" fmla="+- f132 0 f130"/>
                <a:gd name="f134" fmla="+- f131 0 f130"/>
                <a:gd name="f135" fmla="*/ f134 1 7870"/>
                <a:gd name="f136" fmla="*/ f133 1 10903"/>
                <a:gd name="f137" fmla="*/ f130 1 f135"/>
                <a:gd name="f138" fmla="*/ f131 1 f135"/>
                <a:gd name="f139" fmla="*/ f130 1 f136"/>
                <a:gd name="f140" fmla="*/ f132 1 f136"/>
                <a:gd name="f141" fmla="*/ f137 f128 1"/>
                <a:gd name="f142" fmla="*/ f138 f128 1"/>
                <a:gd name="f143" fmla="*/ f140 f129 1"/>
                <a:gd name="f144" fmla="*/ f139 f129 1"/>
              </a:gdLst>
              <a:ahLst/>
              <a:cxnLst>
                <a:cxn ang="3cd4">
                  <a:pos x="hc" y="t"/>
                </a:cxn>
                <a:cxn ang="0">
                  <a:pos x="r" y="vc"/>
                </a:cxn>
                <a:cxn ang="cd4">
                  <a:pos x="hc" y="b"/>
                </a:cxn>
                <a:cxn ang="cd2">
                  <a:pos x="l" y="vc"/>
                </a:cxn>
              </a:cxnLst>
              <a:rect l="f141" t="f144" r="f142" b="f143"/>
              <a:pathLst>
                <a:path w="7870" h="10903">
                  <a:moveTo>
                    <a:pt x="f5" y="f6"/>
                  </a:moveTo>
                  <a:cubicBezTo>
                    <a:pt x="f7" y="f8"/>
                    <a:pt x="f9" y="f10"/>
                    <a:pt x="f11" y="f12"/>
                  </a:cubicBezTo>
                  <a:cubicBezTo>
                    <a:pt x="f11" y="f13"/>
                    <a:pt x="f14" y="f15"/>
                    <a:pt x="f7" y="f16"/>
                  </a:cubicBezTo>
                  <a:cubicBezTo>
                    <a:pt x="f7" y="f17"/>
                    <a:pt x="f18" y="f19"/>
                    <a:pt x="f20" y="f21"/>
                  </a:cubicBezTo>
                  <a:cubicBezTo>
                    <a:pt x="f22" y="f21"/>
                    <a:pt x="f23" y="f24"/>
                    <a:pt x="f25" y="f26"/>
                  </a:cubicBezTo>
                  <a:cubicBezTo>
                    <a:pt x="f27" y="f28"/>
                    <a:pt x="f27" y="f29"/>
                    <a:pt x="f30" y="f31"/>
                  </a:cubicBezTo>
                  <a:cubicBezTo>
                    <a:pt x="f25" y="f32"/>
                    <a:pt x="f33" y="f34"/>
                    <a:pt x="f5" y="f6"/>
                  </a:cubicBezTo>
                  <a:close/>
                  <a:moveTo>
                    <a:pt x="f35" y="f8"/>
                  </a:moveTo>
                  <a:cubicBezTo>
                    <a:pt x="f36" y="f37"/>
                    <a:pt x="f38" y="f39"/>
                    <a:pt x="f40" y="f41"/>
                  </a:cubicBezTo>
                  <a:cubicBezTo>
                    <a:pt x="f40" y="f42"/>
                    <a:pt x="f43" y="f44"/>
                    <a:pt x="f45" y="f44"/>
                  </a:cubicBezTo>
                  <a:cubicBezTo>
                    <a:pt x="f46" y="f44"/>
                    <a:pt x="f47" y="f48"/>
                    <a:pt x="f47" y="f41"/>
                  </a:cubicBezTo>
                  <a:cubicBezTo>
                    <a:pt x="f49" y="f50"/>
                    <a:pt x="f51" y="f52"/>
                    <a:pt x="f35" y="f8"/>
                  </a:cubicBezTo>
                  <a:close/>
                  <a:moveTo>
                    <a:pt x="f53" y="f54"/>
                  </a:moveTo>
                  <a:cubicBezTo>
                    <a:pt x="f55" y="f56"/>
                    <a:pt x="f57" y="f58"/>
                    <a:pt x="f59" y="f60"/>
                  </a:cubicBezTo>
                  <a:cubicBezTo>
                    <a:pt x="f59" y="f61"/>
                    <a:pt x="f62" y="f63"/>
                    <a:pt x="f53" y="f64"/>
                  </a:cubicBezTo>
                  <a:cubicBezTo>
                    <a:pt x="f65" y="f66"/>
                    <a:pt x="f67" y="f68"/>
                    <a:pt x="f69" y="f70"/>
                  </a:cubicBezTo>
                  <a:cubicBezTo>
                    <a:pt x="f71" y="f58"/>
                    <a:pt x="f72" y="f73"/>
                    <a:pt x="f74" y="f36"/>
                  </a:cubicBezTo>
                  <a:cubicBezTo>
                    <a:pt x="f75" y="f76"/>
                    <a:pt x="f65" y="f77"/>
                    <a:pt x="f55" y="f78"/>
                  </a:cubicBezTo>
                  <a:cubicBezTo>
                    <a:pt x="f79" y="f80"/>
                    <a:pt x="f81" y="f82"/>
                    <a:pt x="f81" y="f40"/>
                  </a:cubicBezTo>
                  <a:cubicBezTo>
                    <a:pt x="f83" y="f84"/>
                    <a:pt x="f79" y="f45"/>
                    <a:pt x="f53" y="f54"/>
                  </a:cubicBezTo>
                  <a:close/>
                  <a:moveTo>
                    <a:pt x="f3" y="f85"/>
                  </a:moveTo>
                  <a:cubicBezTo>
                    <a:pt x="f86" y="f87"/>
                    <a:pt x="f88" y="f89"/>
                    <a:pt x="f35" y="f4"/>
                  </a:cubicBezTo>
                  <a:cubicBezTo>
                    <a:pt x="f90" y="f91"/>
                    <a:pt x="f36" y="f92"/>
                    <a:pt x="f9" y="f93"/>
                  </a:cubicBezTo>
                  <a:cubicBezTo>
                    <a:pt x="f94" y="f95"/>
                    <a:pt x="f96" y="f97"/>
                    <a:pt x="f98" y="f99"/>
                  </a:cubicBezTo>
                  <a:cubicBezTo>
                    <a:pt x="f100" y="f101"/>
                    <a:pt x="f2" y="f57"/>
                    <a:pt x="f102" y="f103"/>
                  </a:cubicBezTo>
                  <a:cubicBezTo>
                    <a:pt x="f102" y="f104"/>
                    <a:pt x="f105" y="f106"/>
                    <a:pt x="f107" y="f108"/>
                  </a:cubicBezTo>
                  <a:cubicBezTo>
                    <a:pt x="f109" y="f110"/>
                    <a:pt x="f111" y="f102"/>
                    <a:pt x="f96" y="f102"/>
                  </a:cubicBezTo>
                  <a:cubicBezTo>
                    <a:pt x="f112" y="f2"/>
                    <a:pt x="f113" y="f114"/>
                    <a:pt x="f69" y="f114"/>
                  </a:cubicBezTo>
                  <a:cubicBezTo>
                    <a:pt x="f115" y="f102"/>
                    <a:pt x="f20" y="f108"/>
                    <a:pt x="f9" y="f116"/>
                  </a:cubicBezTo>
                  <a:cubicBezTo>
                    <a:pt x="f36" y="f117"/>
                    <a:pt x="f40" y="f118"/>
                    <a:pt x="f90" y="f119"/>
                  </a:cubicBezTo>
                  <a:cubicBezTo>
                    <a:pt x="f120" y="f77"/>
                    <a:pt x="f121" y="f21"/>
                    <a:pt x="f122" y="f123"/>
                  </a:cubicBezTo>
                  <a:cubicBezTo>
                    <a:pt x="f124" y="f125"/>
                    <a:pt x="f126" y="f127"/>
                    <a:pt x="f3" y="f85"/>
                  </a:cubicBezTo>
                  <a:close/>
                </a:path>
              </a:pathLst>
            </a:custGeom>
            <a:solidFill>
              <a:srgbClr val="3A1603"/>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017;p51">
              <a:extLst>
                <a:ext uri="{FF2B5EF4-FFF2-40B4-BE49-F238E27FC236}">
                  <a16:creationId xmlns:a16="http://schemas.microsoft.com/office/drawing/2014/main" id="{F432A388-6089-4C62-8B5E-D46E1BA64F90}"/>
                </a:ext>
              </a:extLst>
            </p:cNvPr>
            <p:cNvSpPr/>
            <p:nvPr/>
          </p:nvSpPr>
          <p:spPr>
            <a:xfrm>
              <a:off x="2981117" y="3030769"/>
              <a:ext cx="46305" cy="75090"/>
            </a:xfrm>
            <a:custGeom>
              <a:avLst/>
              <a:gdLst>
                <a:gd name="f0" fmla="val w"/>
                <a:gd name="f1" fmla="val h"/>
                <a:gd name="f2" fmla="val 0"/>
                <a:gd name="f3" fmla="val 4838"/>
                <a:gd name="f4" fmla="val 7846"/>
                <a:gd name="f5" fmla="val 7068"/>
                <a:gd name="f6" fmla="val 101"/>
                <a:gd name="f7" fmla="val 6818"/>
                <a:gd name="f8" fmla="val 126"/>
                <a:gd name="f9" fmla="val 6592"/>
                <a:gd name="f10" fmla="val 226"/>
                <a:gd name="f11" fmla="val 6392"/>
                <a:gd name="f12" fmla="val 602"/>
                <a:gd name="f13" fmla="val 5665"/>
                <a:gd name="f14" fmla="val 978"/>
                <a:gd name="f15" fmla="val 4963"/>
                <a:gd name="f16" fmla="val 1354"/>
                <a:gd name="f17" fmla="val 4211"/>
                <a:gd name="f18" fmla="val 1554"/>
                <a:gd name="f19" fmla="val 3835"/>
                <a:gd name="f20" fmla="val 1705"/>
                <a:gd name="f21" fmla="val 3409"/>
                <a:gd name="f22" fmla="val 1905"/>
                <a:gd name="f23" fmla="val 3008"/>
                <a:gd name="f24" fmla="val 2281"/>
                <a:gd name="f25" fmla="val 2131"/>
                <a:gd name="f26" fmla="val 2682"/>
                <a:gd name="f27" fmla="val 1229"/>
                <a:gd name="f28" fmla="val 3083"/>
                <a:gd name="f29" fmla="val 376"/>
                <a:gd name="f30" fmla="val 3258"/>
                <a:gd name="f31" fmla="val 1"/>
                <a:gd name="f32" fmla="val 3634"/>
                <a:gd name="f33" fmla="val 3860"/>
                <a:gd name="f34" fmla="val 4010"/>
                <a:gd name="f35" fmla="val 652"/>
                <a:gd name="f36" fmla="val 4161"/>
                <a:gd name="f37" fmla="val 4361"/>
                <a:gd name="f38" fmla="val 4837"/>
                <a:gd name="f39" fmla="val 1755"/>
                <a:gd name="f40" fmla="val 4812"/>
                <a:gd name="f41" fmla="val 4512"/>
                <a:gd name="f42" fmla="val 2883"/>
                <a:gd name="f43" fmla="val 4111"/>
                <a:gd name="f44" fmla="val 3710"/>
                <a:gd name="f45" fmla="val 3735"/>
                <a:gd name="f46" fmla="val 4562"/>
                <a:gd name="f47" fmla="val 3309"/>
                <a:gd name="f48" fmla="val 5389"/>
                <a:gd name="f49" fmla="val 6191"/>
                <a:gd name="f50" fmla="val 2381"/>
                <a:gd name="f51" fmla="val 6993"/>
                <a:gd name="f52" fmla="val 1930"/>
                <a:gd name="f53" fmla="val 7795"/>
                <a:gd name="f54" fmla="val 1128"/>
                <a:gd name="f55" fmla="val 7845"/>
                <a:gd name="f56" fmla="val 7419"/>
                <a:gd name="f57" fmla="*/ f0 1 4838"/>
                <a:gd name="f58" fmla="*/ f1 1 7846"/>
                <a:gd name="f59" fmla="val f2"/>
                <a:gd name="f60" fmla="val f3"/>
                <a:gd name="f61" fmla="val f4"/>
                <a:gd name="f62" fmla="+- f61 0 f59"/>
                <a:gd name="f63" fmla="+- f60 0 f59"/>
                <a:gd name="f64" fmla="*/ f63 1 4838"/>
                <a:gd name="f65" fmla="*/ f62 1 7846"/>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4838" h="7845">
                  <a:moveTo>
                    <a:pt x="f2" y="f5"/>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1"/>
                    <a:pt x="f33" y="f29"/>
                  </a:cubicBezTo>
                  <a:cubicBezTo>
                    <a:pt x="f34" y="f35"/>
                    <a:pt x="f36" y="f14"/>
                    <a:pt x="f37" y="f27"/>
                  </a:cubicBezTo>
                  <a:cubicBezTo>
                    <a:pt x="f38" y="f39"/>
                    <a:pt x="f40" y="f24"/>
                    <a:pt x="f41" y="f42"/>
                  </a:cubicBezTo>
                  <a:cubicBezTo>
                    <a:pt x="f43" y="f44"/>
                    <a:pt x="f45" y="f46"/>
                    <a:pt x="f47" y="f48"/>
                  </a:cubicBezTo>
                  <a:cubicBezTo>
                    <a:pt x="f42" y="f49"/>
                    <a:pt x="f50" y="f51"/>
                    <a:pt x="f52" y="f53"/>
                  </a:cubicBezTo>
                  <a:cubicBezTo>
                    <a:pt x="f54" y="f55"/>
                    <a:pt x="f12" y="f56"/>
                    <a:pt x="f2" y="f5"/>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018;p51">
              <a:extLst>
                <a:ext uri="{FF2B5EF4-FFF2-40B4-BE49-F238E27FC236}">
                  <a16:creationId xmlns:a16="http://schemas.microsoft.com/office/drawing/2014/main" id="{AD600BCA-845D-42BA-B77D-CA89DC42EE19}"/>
                </a:ext>
              </a:extLst>
            </p:cNvPr>
            <p:cNvSpPr/>
            <p:nvPr/>
          </p:nvSpPr>
          <p:spPr>
            <a:xfrm>
              <a:off x="2768574" y="3031007"/>
              <a:ext cx="44631" cy="74615"/>
            </a:xfrm>
            <a:custGeom>
              <a:avLst/>
              <a:gdLst>
                <a:gd name="f0" fmla="val w"/>
                <a:gd name="f1" fmla="val h"/>
                <a:gd name="f2" fmla="val 0"/>
                <a:gd name="f3" fmla="val 4663"/>
                <a:gd name="f4" fmla="val 7796"/>
                <a:gd name="f5" fmla="val 1404"/>
                <a:gd name="f6" fmla="val 1"/>
                <a:gd name="f7" fmla="val 1956"/>
                <a:gd name="f8" fmla="val 928"/>
                <a:gd name="f9" fmla="val 2357"/>
                <a:gd name="f10" fmla="val 1880"/>
                <a:gd name="f11" fmla="val 2758"/>
                <a:gd name="f12" fmla="val 2833"/>
                <a:gd name="f13" fmla="val 2983"/>
                <a:gd name="f14" fmla="val 3334"/>
                <a:gd name="f15" fmla="val 3209"/>
                <a:gd name="f16" fmla="val 3860"/>
                <a:gd name="f17" fmla="val 3434"/>
                <a:gd name="f18" fmla="val 4336"/>
                <a:gd name="f19" fmla="val 3785"/>
                <a:gd name="f20" fmla="val 5038"/>
                <a:gd name="f21" fmla="val 4136"/>
                <a:gd name="f22" fmla="val 5740"/>
                <a:gd name="f23" fmla="val 4487"/>
                <a:gd name="f24" fmla="val 6442"/>
                <a:gd name="f25" fmla="val 4562"/>
                <a:gd name="f26" fmla="val 6592"/>
                <a:gd name="f27" fmla="val 4612"/>
                <a:gd name="f28" fmla="val 6768"/>
                <a:gd name="f29" fmla="val 4662"/>
                <a:gd name="f30" fmla="val 6918"/>
                <a:gd name="f31" fmla="val 3936"/>
                <a:gd name="f32" fmla="val 7544"/>
                <a:gd name="f33" fmla="val 2908"/>
                <a:gd name="f34" fmla="val 7795"/>
                <a:gd name="f35" fmla="val 2482"/>
                <a:gd name="f36" fmla="val 7319"/>
                <a:gd name="f37" fmla="val 2131"/>
                <a:gd name="f38" fmla="val 1830"/>
                <a:gd name="f39" fmla="val 6191"/>
                <a:gd name="f40" fmla="val 1254"/>
                <a:gd name="f41" fmla="val 5113"/>
                <a:gd name="f42" fmla="val 728"/>
                <a:gd name="f43" fmla="val 3986"/>
                <a:gd name="f44" fmla="val 201"/>
                <a:gd name="f45" fmla="val 2883"/>
                <a:gd name="f46" fmla="val 101"/>
                <a:gd name="f47" fmla="val 2657"/>
                <a:gd name="f48" fmla="val 2407"/>
                <a:gd name="f49" fmla="val 2156"/>
                <a:gd name="f50" fmla="val 1905"/>
                <a:gd name="f51" fmla="val 76"/>
                <a:gd name="f52" fmla="val 1630"/>
                <a:gd name="f53" fmla="val 176"/>
                <a:gd name="f54" fmla="val 377"/>
                <a:gd name="f55" fmla="val 1028"/>
                <a:gd name="f56" fmla="val 627"/>
                <a:gd name="f57" fmla="val 652"/>
                <a:gd name="f58" fmla="val 878"/>
                <a:gd name="f59" fmla="val 301"/>
                <a:gd name="f60" fmla="val 978"/>
                <a:gd name="f61" fmla="val 1179"/>
                <a:gd name="f62" fmla="*/ f0 1 4663"/>
                <a:gd name="f63" fmla="*/ f1 1 7796"/>
                <a:gd name="f64" fmla="val f2"/>
                <a:gd name="f65" fmla="val f3"/>
                <a:gd name="f66" fmla="val f4"/>
                <a:gd name="f67" fmla="+- f66 0 f64"/>
                <a:gd name="f68" fmla="+- f65 0 f64"/>
                <a:gd name="f69" fmla="*/ f68 1 4663"/>
                <a:gd name="f70" fmla="*/ f67 1 779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663" h="7796">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1" y="f32"/>
                    <a:pt x="f33" y="f34"/>
                  </a:cubicBezTo>
                  <a:cubicBezTo>
                    <a:pt x="f35" y="f36"/>
                    <a:pt x="f37" y="f28"/>
                    <a:pt x="f38" y="f39"/>
                  </a:cubicBezTo>
                  <a:cubicBezTo>
                    <a:pt x="f40" y="f41"/>
                    <a:pt x="f42" y="f43"/>
                    <a:pt x="f44" y="f45"/>
                  </a:cubicBezTo>
                  <a:cubicBezTo>
                    <a:pt x="f46" y="f47"/>
                    <a:pt x="f6" y="f48"/>
                    <a:pt x="f6" y="f49"/>
                  </a:cubicBezTo>
                  <a:cubicBezTo>
                    <a:pt x="f6" y="f50"/>
                    <a:pt x="f51" y="f52"/>
                    <a:pt x="f53" y="f5"/>
                  </a:cubicBezTo>
                  <a:cubicBezTo>
                    <a:pt x="f54" y="f55"/>
                    <a:pt x="f56" y="f57"/>
                    <a:pt x="f58" y="f59"/>
                  </a:cubicBezTo>
                  <a:cubicBezTo>
                    <a:pt x="f60" y="f53"/>
                    <a:pt x="f61" y="f46"/>
                    <a:pt x="f5" y="f6"/>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019;p51">
              <a:extLst>
                <a:ext uri="{FF2B5EF4-FFF2-40B4-BE49-F238E27FC236}">
                  <a16:creationId xmlns:a16="http://schemas.microsoft.com/office/drawing/2014/main" id="{A94FE442-23B9-4408-ACAE-266D3A999C5F}"/>
                </a:ext>
              </a:extLst>
            </p:cNvPr>
            <p:cNvSpPr/>
            <p:nvPr/>
          </p:nvSpPr>
          <p:spPr>
            <a:xfrm>
              <a:off x="3009418" y="3047795"/>
              <a:ext cx="51828" cy="67180"/>
            </a:xfrm>
            <a:custGeom>
              <a:avLst/>
              <a:gdLst>
                <a:gd name="f0" fmla="val w"/>
                <a:gd name="f1" fmla="val h"/>
                <a:gd name="f2" fmla="val 0"/>
                <a:gd name="f3" fmla="val 5415"/>
                <a:gd name="f4" fmla="val 7019"/>
                <a:gd name="f5" fmla="val 5414"/>
                <a:gd name="f6" fmla="val 352"/>
                <a:gd name="f7" fmla="val 5088"/>
                <a:gd name="f8" fmla="val 1054"/>
                <a:gd name="f9" fmla="val 4763"/>
                <a:gd name="f10" fmla="val 1705"/>
                <a:gd name="f11" fmla="val 4462"/>
                <a:gd name="f12" fmla="val 2382"/>
                <a:gd name="f13" fmla="val 4261"/>
                <a:gd name="f14" fmla="val 2783"/>
                <a:gd name="f15" fmla="val 4136"/>
                <a:gd name="f16" fmla="val 3209"/>
                <a:gd name="f17" fmla="val 3961"/>
                <a:gd name="f18" fmla="val 3635"/>
                <a:gd name="f19" fmla="val 3835"/>
                <a:gd name="f20" fmla="val 3710"/>
                <a:gd name="f21" fmla="val 4337"/>
                <a:gd name="f22" fmla="val 3484"/>
                <a:gd name="f23" fmla="val 4613"/>
                <a:gd name="f24" fmla="val 2958"/>
                <a:gd name="f25" fmla="val 5264"/>
                <a:gd name="f26" fmla="val 2582"/>
                <a:gd name="f27" fmla="val 5966"/>
                <a:gd name="f28" fmla="val 2231"/>
                <a:gd name="f29" fmla="val 6718"/>
                <a:gd name="f30" fmla="val 2181"/>
                <a:gd name="f31" fmla="val 6818"/>
                <a:gd name="f32" fmla="val 2106"/>
                <a:gd name="f33" fmla="val 6893"/>
                <a:gd name="f34" fmla="val 2006"/>
                <a:gd name="f35" fmla="val 1329"/>
                <a:gd name="f36" fmla="val 6918"/>
                <a:gd name="f37" fmla="val 652"/>
                <a:gd name="f38" fmla="val 1"/>
                <a:gd name="f39" fmla="val 6367"/>
                <a:gd name="f40" fmla="val 76"/>
                <a:gd name="f41" fmla="val 6116"/>
                <a:gd name="f42" fmla="val 126"/>
                <a:gd name="f43" fmla="val 5866"/>
                <a:gd name="f44" fmla="val 251"/>
                <a:gd name="f45" fmla="val 5640"/>
                <a:gd name="f46" fmla="val 1104"/>
                <a:gd name="f47" fmla="val 4036"/>
                <a:gd name="f48" fmla="val 1956"/>
                <a:gd name="f49" fmla="val 2432"/>
                <a:gd name="f50" fmla="val 2833"/>
                <a:gd name="f51" fmla="val 828"/>
                <a:gd name="f52" fmla="val 2908"/>
                <a:gd name="f53" fmla="val 653"/>
                <a:gd name="f54" fmla="val 3008"/>
                <a:gd name="f55" fmla="val 502"/>
                <a:gd name="f56" fmla="val 3134"/>
                <a:gd name="f57" fmla="val 377"/>
                <a:gd name="f58" fmla="val 3259"/>
                <a:gd name="f59" fmla="val 252"/>
                <a:gd name="f60" fmla="val 3510"/>
                <a:gd name="f61" fmla="val 3610"/>
                <a:gd name="f62" fmla="val 427"/>
                <a:gd name="f63" fmla="val 4687"/>
                <a:gd name="f64" fmla="val 5189"/>
                <a:gd name="f65" fmla="val 176"/>
                <a:gd name="f66" fmla="val 5239"/>
                <a:gd name="f67" fmla="val 201"/>
                <a:gd name="f68" fmla="val 227"/>
                <a:gd name="f69" fmla="*/ f0 1 5415"/>
                <a:gd name="f70" fmla="*/ f1 1 7019"/>
                <a:gd name="f71" fmla="val f2"/>
                <a:gd name="f72" fmla="val f3"/>
                <a:gd name="f73" fmla="val f4"/>
                <a:gd name="f74" fmla="+- f73 0 f71"/>
                <a:gd name="f75" fmla="+- f72 0 f71"/>
                <a:gd name="f76" fmla="*/ f75 1 5415"/>
                <a:gd name="f77" fmla="*/ f74 1 7019"/>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5415" h="7019">
                  <a:moveTo>
                    <a:pt x="f5" y="f6"/>
                  </a:moveTo>
                  <a:cubicBezTo>
                    <a:pt x="f7" y="f8"/>
                    <a:pt x="f9" y="f10"/>
                    <a:pt x="f11" y="f12"/>
                  </a:cubicBezTo>
                  <a:cubicBezTo>
                    <a:pt x="f13" y="f14"/>
                    <a:pt x="f15" y="f16"/>
                    <a:pt x="f17" y="f18"/>
                  </a:cubicBezTo>
                  <a:cubicBezTo>
                    <a:pt x="f19" y="f17"/>
                    <a:pt x="f20" y="f21"/>
                    <a:pt x="f22" y="f23"/>
                  </a:cubicBezTo>
                  <a:cubicBezTo>
                    <a:pt x="f24" y="f25"/>
                    <a:pt x="f26" y="f27"/>
                    <a:pt x="f28" y="f29"/>
                  </a:cubicBezTo>
                  <a:cubicBezTo>
                    <a:pt x="f30" y="f31"/>
                    <a:pt x="f32" y="f33"/>
                    <a:pt x="f34" y="f4"/>
                  </a:cubicBezTo>
                  <a:cubicBezTo>
                    <a:pt x="f35" y="f36"/>
                    <a:pt x="f37" y="f31"/>
                    <a:pt x="f38" y="f39"/>
                  </a:cubicBezTo>
                  <a:cubicBezTo>
                    <a:pt x="f40" y="f41"/>
                    <a:pt x="f42" y="f43"/>
                    <a:pt x="f44" y="f45"/>
                  </a:cubicBezTo>
                  <a:cubicBezTo>
                    <a:pt x="f46" y="f47"/>
                    <a:pt x="f48" y="f49"/>
                    <a:pt x="f50" y="f51"/>
                  </a:cubicBezTo>
                  <a:cubicBezTo>
                    <a:pt x="f52" y="f53"/>
                    <a:pt x="f54" y="f55"/>
                    <a:pt x="f56" y="f57"/>
                  </a:cubicBezTo>
                  <a:cubicBezTo>
                    <a:pt x="f58" y="f59"/>
                    <a:pt x="f60" y="f40"/>
                    <a:pt x="f61" y="f42"/>
                  </a:cubicBezTo>
                  <a:cubicBezTo>
                    <a:pt x="f15" y="f62"/>
                    <a:pt x="f63" y="f38"/>
                    <a:pt x="f64" y="f65"/>
                  </a:cubicBezTo>
                  <a:cubicBezTo>
                    <a:pt x="f66" y="f67"/>
                    <a:pt x="f25" y="f6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020;p51">
              <a:extLst>
                <a:ext uri="{FF2B5EF4-FFF2-40B4-BE49-F238E27FC236}">
                  <a16:creationId xmlns:a16="http://schemas.microsoft.com/office/drawing/2014/main" id="{39E9F5A1-1F4D-4350-9B85-037988FE21DD}"/>
                </a:ext>
              </a:extLst>
            </p:cNvPr>
            <p:cNvSpPr/>
            <p:nvPr/>
          </p:nvSpPr>
          <p:spPr>
            <a:xfrm>
              <a:off x="2733790" y="3048765"/>
              <a:ext cx="51828" cy="66687"/>
            </a:xfrm>
            <a:custGeom>
              <a:avLst/>
              <a:gdLst>
                <a:gd name="f0" fmla="val w"/>
                <a:gd name="f1" fmla="val h"/>
                <a:gd name="f2" fmla="val 0"/>
                <a:gd name="f3" fmla="val 5415"/>
                <a:gd name="f4" fmla="val 6968"/>
                <a:gd name="f5" fmla="val 5414"/>
                <a:gd name="f6" fmla="val 6216"/>
                <a:gd name="f7" fmla="val 4763"/>
                <a:gd name="f8" fmla="val 6767"/>
                <a:gd name="f9" fmla="val 4061"/>
                <a:gd name="f10" fmla="val 6717"/>
                <a:gd name="f11" fmla="val 3434"/>
                <a:gd name="f12" fmla="val 3284"/>
                <a:gd name="f13" fmla="val 3159"/>
                <a:gd name="f14" fmla="val 6617"/>
                <a:gd name="f15" fmla="val 3083"/>
                <a:gd name="f16" fmla="val 6466"/>
                <a:gd name="f17" fmla="val 2732"/>
                <a:gd name="f18" fmla="val 5815"/>
                <a:gd name="f19" fmla="val 2432"/>
                <a:gd name="f20" fmla="val 5138"/>
                <a:gd name="f21" fmla="val 1930"/>
                <a:gd name="f22" fmla="val 4587"/>
                <a:gd name="f23" fmla="val 1755"/>
                <a:gd name="f24" fmla="val 4411"/>
                <a:gd name="f25" fmla="val 1605"/>
                <a:gd name="f26" fmla="val 4161"/>
                <a:gd name="f27" fmla="val 1554"/>
                <a:gd name="f28" fmla="val 3910"/>
                <a:gd name="f29" fmla="val 1279"/>
                <a:gd name="f30" fmla="val 2782"/>
                <a:gd name="f31" fmla="val 652"/>
                <a:gd name="f32" fmla="val 1805"/>
                <a:gd name="f33" fmla="val 201"/>
                <a:gd name="f34" fmla="val 752"/>
                <a:gd name="f35" fmla="val 151"/>
                <a:gd name="f36" fmla="val 101"/>
                <a:gd name="f37" fmla="val 552"/>
                <a:gd name="f38" fmla="val 76"/>
                <a:gd name="f39" fmla="val 451"/>
                <a:gd name="f40" fmla="val 1"/>
                <a:gd name="f41" fmla="val 226"/>
                <a:gd name="f42" fmla="val 176"/>
                <a:gd name="f43" fmla="val 427"/>
                <a:gd name="f44" fmla="val 853"/>
                <a:gd name="f45" fmla="val 50"/>
                <a:gd name="f46" fmla="val 326"/>
                <a:gd name="f47" fmla="val 1705"/>
                <a:gd name="f48" fmla="val 1905"/>
                <a:gd name="f49" fmla="val 126"/>
                <a:gd name="f50" fmla="val 2156"/>
                <a:gd name="f51" fmla="val 2356"/>
                <a:gd name="f52" fmla="val 401"/>
                <a:gd name="f53" fmla="val 2507"/>
                <a:gd name="f54" fmla="val 2582"/>
                <a:gd name="f55" fmla="val 777"/>
                <a:gd name="f56" fmla="val 2682"/>
                <a:gd name="f57" fmla="val 978"/>
                <a:gd name="f58" fmla="val 3459"/>
                <a:gd name="f59" fmla="val 2406"/>
                <a:gd name="f60" fmla="val 4236"/>
                <a:gd name="f61" fmla="val 3835"/>
                <a:gd name="f62" fmla="val 4988"/>
                <a:gd name="f63" fmla="val 5288"/>
                <a:gd name="f64" fmla="val 5564"/>
                <a:gd name="f65" fmla="val 5264"/>
                <a:gd name="f66" fmla="val 5865"/>
                <a:gd name="f67" fmla="*/ f0 1 5415"/>
                <a:gd name="f68" fmla="*/ f1 1 6968"/>
                <a:gd name="f69" fmla="val f2"/>
                <a:gd name="f70" fmla="val f3"/>
                <a:gd name="f71" fmla="val f4"/>
                <a:gd name="f72" fmla="+- f71 0 f69"/>
                <a:gd name="f73" fmla="+- f70 0 f69"/>
                <a:gd name="f74" fmla="*/ f73 1 5415"/>
                <a:gd name="f75" fmla="*/ f72 1 6968"/>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5415" h="6968">
                  <a:moveTo>
                    <a:pt x="f5" y="f6"/>
                  </a:moveTo>
                  <a:cubicBezTo>
                    <a:pt x="f7" y="f8"/>
                    <a:pt x="f9" y="f10"/>
                    <a:pt x="f11" y="f4"/>
                  </a:cubicBezTo>
                  <a:cubicBezTo>
                    <a:pt x="f12" y="f8"/>
                    <a:pt x="f13" y="f14"/>
                    <a:pt x="f15" y="f16"/>
                  </a:cubicBezTo>
                  <a:cubicBezTo>
                    <a:pt x="f17" y="f18"/>
                    <a:pt x="f19" y="f20"/>
                    <a:pt x="f21" y="f22"/>
                  </a:cubicBezTo>
                  <a:cubicBezTo>
                    <a:pt x="f23" y="f24"/>
                    <a:pt x="f25" y="f26"/>
                    <a:pt x="f27" y="f28"/>
                  </a:cubicBezTo>
                  <a:cubicBezTo>
                    <a:pt x="f29" y="f30"/>
                    <a:pt x="f31" y="f32"/>
                    <a:pt x="f33" y="f34"/>
                  </a:cubicBezTo>
                  <a:cubicBezTo>
                    <a:pt x="f35" y="f31"/>
                    <a:pt x="f36" y="f37"/>
                    <a:pt x="f38" y="f39"/>
                  </a:cubicBezTo>
                  <a:cubicBezTo>
                    <a:pt x="f40" y="f41"/>
                    <a:pt x="f42" y="f2"/>
                    <a:pt x="f43" y="f2"/>
                  </a:cubicBezTo>
                  <a:cubicBezTo>
                    <a:pt x="f44" y="f45"/>
                    <a:pt x="f29" y="f46"/>
                    <a:pt x="f47" y="f2"/>
                  </a:cubicBezTo>
                  <a:cubicBezTo>
                    <a:pt x="f48" y="f49"/>
                    <a:pt x="f50" y="f41"/>
                    <a:pt x="f51" y="f52"/>
                  </a:cubicBezTo>
                  <a:cubicBezTo>
                    <a:pt x="f53" y="f37"/>
                    <a:pt x="f54" y="f55"/>
                    <a:pt x="f56" y="f57"/>
                  </a:cubicBezTo>
                  <a:cubicBezTo>
                    <a:pt x="f58" y="f59"/>
                    <a:pt x="f60" y="f61"/>
                    <a:pt x="f62" y="f63"/>
                  </a:cubicBezTo>
                  <a:cubicBezTo>
                    <a:pt x="f20" y="f64"/>
                    <a:pt x="f65" y="f6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021;p51">
              <a:extLst>
                <a:ext uri="{FF2B5EF4-FFF2-40B4-BE49-F238E27FC236}">
                  <a16:creationId xmlns:a16="http://schemas.microsoft.com/office/drawing/2014/main" id="{B7ADDDC3-20DD-4343-9E20-A59C48CC66BB}"/>
                </a:ext>
              </a:extLst>
            </p:cNvPr>
            <p:cNvSpPr/>
            <p:nvPr/>
          </p:nvSpPr>
          <p:spPr>
            <a:xfrm>
              <a:off x="3081390" y="2877717"/>
              <a:ext cx="50145" cy="29754"/>
            </a:xfrm>
            <a:custGeom>
              <a:avLst/>
              <a:gdLst>
                <a:gd name="f0" fmla="val w"/>
                <a:gd name="f1" fmla="val h"/>
                <a:gd name="f2" fmla="val 0"/>
                <a:gd name="f3" fmla="val 5239"/>
                <a:gd name="f4" fmla="val 3109"/>
                <a:gd name="f5" fmla="val 2106"/>
                <a:gd name="f6" fmla="val 5038"/>
                <a:gd name="f7" fmla="val 2507"/>
                <a:gd name="f8" fmla="val 4913"/>
                <a:gd name="f9" fmla="val 2757"/>
                <a:gd name="f10" fmla="val 4763"/>
                <a:gd name="f11" fmla="val 3058"/>
                <a:gd name="f12" fmla="val 4512"/>
                <a:gd name="f13" fmla="val 4286"/>
                <a:gd name="f14" fmla="val 3108"/>
                <a:gd name="f15" fmla="val 4086"/>
                <a:gd name="f16" fmla="val 3033"/>
                <a:gd name="f17" fmla="val 2532"/>
                <a:gd name="f18" fmla="val 1404"/>
                <a:gd name="f19" fmla="val 1980"/>
                <a:gd name="f20" fmla="val 1"/>
                <a:gd name="f21" fmla="val 1429"/>
                <a:gd name="f22" fmla="val 276"/>
                <a:gd name="f23" fmla="val 978"/>
                <a:gd name="f24" fmla="val 502"/>
                <a:gd name="f25" fmla="val 602"/>
                <a:gd name="f26" fmla="val 778"/>
                <a:gd name="f27" fmla="val 903"/>
                <a:gd name="f28" fmla="val 101"/>
                <a:gd name="f29" fmla="val 1128"/>
                <a:gd name="f30" fmla="val 1379"/>
                <a:gd name="f31" fmla="val 2331"/>
                <a:gd name="f32" fmla="val 477"/>
                <a:gd name="f33" fmla="val 3309"/>
                <a:gd name="f34" fmla="val 828"/>
                <a:gd name="f35" fmla="val 4236"/>
                <a:gd name="f36" fmla="val 1279"/>
                <a:gd name="f37" fmla="val 4587"/>
                <a:gd name="f38" fmla="val 4863"/>
                <a:gd name="f39" fmla="val 1780"/>
                <a:gd name="f40" fmla="*/ f0 1 5239"/>
                <a:gd name="f41" fmla="*/ f1 1 3109"/>
                <a:gd name="f42" fmla="val f2"/>
                <a:gd name="f43" fmla="val f3"/>
                <a:gd name="f44" fmla="val f4"/>
                <a:gd name="f45" fmla="+- f44 0 f42"/>
                <a:gd name="f46" fmla="+- f43 0 f42"/>
                <a:gd name="f47" fmla="*/ f46 1 5239"/>
                <a:gd name="f48" fmla="*/ f45 1 3109"/>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5239" h="3109">
                  <a:moveTo>
                    <a:pt x="f3" y="f5"/>
                  </a:moveTo>
                  <a:cubicBezTo>
                    <a:pt x="f6" y="f7"/>
                    <a:pt x="f8" y="f9"/>
                    <a:pt x="f10" y="f11"/>
                  </a:cubicBezTo>
                  <a:cubicBezTo>
                    <a:pt x="f12" y="f11"/>
                    <a:pt x="f13" y="f14"/>
                    <a:pt x="f15" y="f16"/>
                  </a:cubicBezTo>
                  <a:cubicBezTo>
                    <a:pt x="f9" y="f17"/>
                    <a:pt x="f18" y="f19"/>
                    <a:pt x="f20" y="f21"/>
                  </a:cubicBezTo>
                  <a:cubicBezTo>
                    <a:pt x="f22" y="f23"/>
                    <a:pt x="f24" y="f25"/>
                    <a:pt x="f26" y="f22"/>
                  </a:cubicBezTo>
                  <a:cubicBezTo>
                    <a:pt x="f27" y="f28"/>
                    <a:pt x="f29" y="f2"/>
                    <a:pt x="f30" y="f28"/>
                  </a:cubicBezTo>
                  <a:cubicBezTo>
                    <a:pt x="f31" y="f32"/>
                    <a:pt x="f33" y="f34"/>
                    <a:pt x="f35" y="f36"/>
                  </a:cubicBezTo>
                  <a:cubicBezTo>
                    <a:pt x="f37" y="f21"/>
                    <a:pt x="f38" y="f39"/>
                    <a:pt x="f3" y="f5"/>
                  </a:cubicBezTo>
                </a:path>
              </a:pathLst>
            </a:custGeom>
            <a:no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022;p51">
              <a:extLst>
                <a:ext uri="{FF2B5EF4-FFF2-40B4-BE49-F238E27FC236}">
                  <a16:creationId xmlns:a16="http://schemas.microsoft.com/office/drawing/2014/main" id="{70DE5A93-6636-4B37-8426-9FB1F0F5F450}"/>
                </a:ext>
              </a:extLst>
            </p:cNvPr>
            <p:cNvSpPr/>
            <p:nvPr/>
          </p:nvSpPr>
          <p:spPr>
            <a:xfrm>
              <a:off x="2663747" y="2877479"/>
              <a:ext cx="49661" cy="30714"/>
            </a:xfrm>
            <a:custGeom>
              <a:avLst/>
              <a:gdLst>
                <a:gd name="f0" fmla="val w"/>
                <a:gd name="f1" fmla="val h"/>
                <a:gd name="f2" fmla="val 0"/>
                <a:gd name="f3" fmla="val 5189"/>
                <a:gd name="f4" fmla="val 3209"/>
                <a:gd name="f5" fmla="val 5188"/>
                <a:gd name="f6" fmla="val 1429"/>
                <a:gd name="f7" fmla="val 3760"/>
                <a:gd name="f8" fmla="val 2005"/>
                <a:gd name="f9" fmla="val 2456"/>
                <a:gd name="f10" fmla="val 2532"/>
                <a:gd name="f11" fmla="val 1153"/>
                <a:gd name="f12" fmla="val 3033"/>
                <a:gd name="f13" fmla="val 727"/>
                <a:gd name="f14" fmla="val 3208"/>
                <a:gd name="f15" fmla="val 301"/>
                <a:gd name="f16" fmla="val 3083"/>
                <a:gd name="f17" fmla="val 176"/>
                <a:gd name="f18" fmla="val 2632"/>
                <a:gd name="f19" fmla="val 126"/>
                <a:gd name="f20" fmla="val 2482"/>
                <a:gd name="f21" fmla="val 75"/>
                <a:gd name="f22" fmla="val 2356"/>
                <a:gd name="f23" fmla="val 2181"/>
                <a:gd name="f24" fmla="val 351"/>
                <a:gd name="f25" fmla="val 1755"/>
                <a:gd name="f26" fmla="val 702"/>
                <a:gd name="f27" fmla="val 1329"/>
                <a:gd name="f28" fmla="val 1253"/>
                <a:gd name="f29" fmla="val 1128"/>
                <a:gd name="f30" fmla="val 2030"/>
                <a:gd name="f31" fmla="val 827"/>
                <a:gd name="f32" fmla="val 2807"/>
                <a:gd name="f33" fmla="val 477"/>
                <a:gd name="f34" fmla="val 3609"/>
                <a:gd name="f35" fmla="val 4085"/>
                <a:gd name="f36" fmla="val 4236"/>
                <a:gd name="f37" fmla="val 76"/>
                <a:gd name="f38" fmla="val 4537"/>
                <a:gd name="f39" fmla="val 4737"/>
                <a:gd name="f40" fmla="val 752"/>
                <a:gd name="f41" fmla="val 4913"/>
                <a:gd name="f42" fmla="val 1028"/>
                <a:gd name="f43" fmla="*/ f0 1 5189"/>
                <a:gd name="f44" fmla="*/ f1 1 3209"/>
                <a:gd name="f45" fmla="val f2"/>
                <a:gd name="f46" fmla="val f3"/>
                <a:gd name="f47" fmla="val f4"/>
                <a:gd name="f48" fmla="+- f47 0 f45"/>
                <a:gd name="f49" fmla="+- f46 0 f45"/>
                <a:gd name="f50" fmla="*/ f49 1 5189"/>
                <a:gd name="f51" fmla="*/ f48 1 3209"/>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89" h="3209">
                  <a:moveTo>
                    <a:pt x="f5" y="f6"/>
                  </a:moveTo>
                  <a:cubicBezTo>
                    <a:pt x="f7" y="f8"/>
                    <a:pt x="f9" y="f10"/>
                    <a:pt x="f11" y="f12"/>
                  </a:cubicBezTo>
                  <a:cubicBezTo>
                    <a:pt x="f13" y="f14"/>
                    <a:pt x="f15" y="f16"/>
                    <a:pt x="f17" y="f18"/>
                  </a:cubicBezTo>
                  <a:cubicBezTo>
                    <a:pt x="f19" y="f20"/>
                    <a:pt x="f21" y="f22"/>
                    <a:pt x="f2" y="f23"/>
                  </a:cubicBezTo>
                  <a:cubicBezTo>
                    <a:pt x="f24" y="f25"/>
                    <a:pt x="f26" y="f27"/>
                    <a:pt x="f28" y="f29"/>
                  </a:cubicBezTo>
                  <a:cubicBezTo>
                    <a:pt x="f30" y="f31"/>
                    <a:pt x="f32" y="f33"/>
                    <a:pt x="f34" y="f17"/>
                  </a:cubicBezTo>
                  <a:cubicBezTo>
                    <a:pt x="f35" y="f2"/>
                    <a:pt x="f36" y="f37"/>
                    <a:pt x="f38" y="f33"/>
                  </a:cubicBezTo>
                  <a:cubicBezTo>
                    <a:pt x="f39" y="f40"/>
                    <a:pt x="f41" y="f42"/>
                    <a:pt x="f5" y="f6"/>
                  </a:cubicBezTo>
                  <a:close/>
                </a:path>
              </a:pathLst>
            </a:custGeom>
            <a:solidFill>
              <a:srgbClr val="B7BBB5"/>
            </a:solid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023;p51">
              <a:extLst>
                <a:ext uri="{FF2B5EF4-FFF2-40B4-BE49-F238E27FC236}">
                  <a16:creationId xmlns:a16="http://schemas.microsoft.com/office/drawing/2014/main" id="{E0FFF220-44C8-4C16-A790-798D85916F16}"/>
                </a:ext>
              </a:extLst>
            </p:cNvPr>
            <p:cNvSpPr/>
            <p:nvPr/>
          </p:nvSpPr>
          <p:spPr>
            <a:xfrm>
              <a:off x="2952332" y="2998866"/>
              <a:ext cx="61657" cy="22073"/>
            </a:xfrm>
            <a:custGeom>
              <a:avLst/>
              <a:gdLst>
                <a:gd name="f0" fmla="val w"/>
                <a:gd name="f1" fmla="val h"/>
                <a:gd name="f2" fmla="val 0"/>
                <a:gd name="f3" fmla="val 6442"/>
                <a:gd name="f4" fmla="val 2306"/>
                <a:gd name="f5" fmla="val 2281"/>
                <a:gd name="f6" fmla="val 5966"/>
                <a:gd name="f7" fmla="val 2231"/>
                <a:gd name="f8" fmla="val 5515"/>
                <a:gd name="f9" fmla="val 2080"/>
                <a:gd name="f10" fmla="val 5038"/>
                <a:gd name="f11" fmla="val 2206"/>
                <a:gd name="f12" fmla="val 4838"/>
                <a:gd name="f13" fmla="val 2256"/>
                <a:gd name="f14" fmla="val 4587"/>
                <a:gd name="f15" fmla="val 4387"/>
                <a:gd name="f16" fmla="val 2181"/>
                <a:gd name="f17" fmla="val 3234"/>
                <a:gd name="f18" fmla="val 1880"/>
                <a:gd name="f19" fmla="val 2081"/>
                <a:gd name="f20" fmla="val 1579"/>
                <a:gd name="f21" fmla="val 928"/>
                <a:gd name="f22" fmla="val 1278"/>
                <a:gd name="f23" fmla="val 803"/>
                <a:gd name="f24" fmla="val 1228"/>
                <a:gd name="f25" fmla="val 652"/>
                <a:gd name="f26" fmla="val 1153"/>
                <a:gd name="f27" fmla="val 527"/>
                <a:gd name="f28" fmla="val 1103"/>
                <a:gd name="f29" fmla="val 101"/>
                <a:gd name="f30" fmla="val 953"/>
                <a:gd name="f31" fmla="val 1"/>
                <a:gd name="f32" fmla="val 627"/>
                <a:gd name="f33" fmla="val 201"/>
                <a:gd name="f34" fmla="val 352"/>
                <a:gd name="f35" fmla="val 602"/>
                <a:gd name="f36" fmla="val 100"/>
                <a:gd name="f37" fmla="val 828"/>
                <a:gd name="f38" fmla="val 1730"/>
                <a:gd name="f39" fmla="val 552"/>
                <a:gd name="f40" fmla="val 2632"/>
                <a:gd name="f41" fmla="val 902"/>
                <a:gd name="f42" fmla="val 3535"/>
                <a:gd name="f43" fmla="val 1253"/>
                <a:gd name="f44" fmla="val 3986"/>
                <a:gd name="f45" fmla="val 1429"/>
                <a:gd name="f46" fmla="val 4412"/>
                <a:gd name="f47" fmla="val 1604"/>
                <a:gd name="f48" fmla="val 4913"/>
                <a:gd name="f49" fmla="val 1654"/>
                <a:gd name="f50" fmla="val 5490"/>
                <a:gd name="f51" fmla="val 1679"/>
                <a:gd name="f52" fmla="val 5941"/>
                <a:gd name="f53" fmla="val 2005"/>
                <a:gd name="f54" fmla="val 6417"/>
                <a:gd name="f55" fmla="*/ f0 1 6442"/>
                <a:gd name="f56" fmla="*/ f1 1 2306"/>
                <a:gd name="f57" fmla="val f2"/>
                <a:gd name="f58" fmla="val f3"/>
                <a:gd name="f59" fmla="val f4"/>
                <a:gd name="f60" fmla="+- f59 0 f57"/>
                <a:gd name="f61" fmla="+- f58 0 f57"/>
                <a:gd name="f62" fmla="*/ f61 1 6442"/>
                <a:gd name="f63" fmla="*/ f60 1 2306"/>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6442" h="2306">
                  <a:moveTo>
                    <a:pt x="f3" y="f5"/>
                  </a:moveTo>
                  <a:cubicBezTo>
                    <a:pt x="f6" y="f7"/>
                    <a:pt x="f8" y="f9"/>
                    <a:pt x="f10" y="f11"/>
                  </a:cubicBezTo>
                  <a:cubicBezTo>
                    <a:pt x="f12" y="f13"/>
                    <a:pt x="f14" y="f7"/>
                    <a:pt x="f15" y="f16"/>
                  </a:cubicBezTo>
                  <a:cubicBezTo>
                    <a:pt x="f17" y="f18"/>
                    <a:pt x="f19" y="f20"/>
                    <a:pt x="f21" y="f22"/>
                  </a:cubicBezTo>
                  <a:cubicBezTo>
                    <a:pt x="f23" y="f24"/>
                    <a:pt x="f25" y="f26"/>
                    <a:pt x="f27" y="f28"/>
                  </a:cubicBezTo>
                  <a:cubicBezTo>
                    <a:pt x="f29" y="f30"/>
                    <a:pt x="f31" y="f32"/>
                    <a:pt x="f29" y="f33"/>
                  </a:cubicBezTo>
                  <a:cubicBezTo>
                    <a:pt x="f34" y="f2"/>
                    <a:pt x="f35" y="f36"/>
                    <a:pt x="f37" y="f33"/>
                  </a:cubicBezTo>
                  <a:cubicBezTo>
                    <a:pt x="f38" y="f39"/>
                    <a:pt x="f40" y="f41"/>
                    <a:pt x="f42" y="f43"/>
                  </a:cubicBezTo>
                  <a:cubicBezTo>
                    <a:pt x="f44" y="f45"/>
                    <a:pt x="f46" y="f47"/>
                    <a:pt x="f48" y="f49"/>
                  </a:cubicBezTo>
                  <a:cubicBezTo>
                    <a:pt x="f50" y="f51"/>
                    <a:pt x="f52" y="f53"/>
                    <a:pt x="f54" y="f4"/>
                  </a:cubicBezTo>
                  <a:lnTo>
                    <a:pt x="f3" y="f5"/>
                  </a:lnTo>
                </a:path>
              </a:pathLst>
            </a:custGeom>
            <a:no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024;p51">
              <a:extLst>
                <a:ext uri="{FF2B5EF4-FFF2-40B4-BE49-F238E27FC236}">
                  <a16:creationId xmlns:a16="http://schemas.microsoft.com/office/drawing/2014/main" id="{235A4AF3-543B-40FB-A841-581278B5C9A0}"/>
                </a:ext>
              </a:extLst>
            </p:cNvPr>
            <p:cNvSpPr/>
            <p:nvPr/>
          </p:nvSpPr>
          <p:spPr>
            <a:xfrm>
              <a:off x="2781293" y="2998866"/>
              <a:ext cx="60450" cy="22073"/>
            </a:xfrm>
            <a:custGeom>
              <a:avLst/>
              <a:gdLst>
                <a:gd name="f0" fmla="val w"/>
                <a:gd name="f1" fmla="val h"/>
                <a:gd name="f2" fmla="val 0"/>
                <a:gd name="f3" fmla="val 6316"/>
                <a:gd name="f4" fmla="val 2306"/>
                <a:gd name="f5" fmla="val 25"/>
                <a:gd name="f6" fmla="val 526"/>
                <a:gd name="f7" fmla="val 1930"/>
                <a:gd name="f8" fmla="val 1078"/>
                <a:gd name="f9" fmla="val 1654"/>
                <a:gd name="f10" fmla="val 1729"/>
                <a:gd name="f11" fmla="val 1604"/>
                <a:gd name="f12" fmla="val 2080"/>
                <a:gd name="f13" fmla="val 1579"/>
                <a:gd name="f14" fmla="val 2431"/>
                <a:gd name="f15" fmla="val 1404"/>
                <a:gd name="f16" fmla="val 2782"/>
                <a:gd name="f17" fmla="val 1278"/>
                <a:gd name="f18" fmla="val 3659"/>
                <a:gd name="f19" fmla="val 953"/>
                <a:gd name="f20" fmla="val 4511"/>
                <a:gd name="f21" fmla="val 602"/>
                <a:gd name="f22" fmla="val 5363"/>
                <a:gd name="f23" fmla="val 276"/>
                <a:gd name="f24" fmla="val 5639"/>
                <a:gd name="f25" fmla="val 151"/>
                <a:gd name="f26" fmla="val 5915"/>
                <a:gd name="f27" fmla="val 6266"/>
                <a:gd name="f28" fmla="val 201"/>
                <a:gd name="f29" fmla="val 376"/>
                <a:gd name="f30" fmla="val 627"/>
                <a:gd name="f31" fmla="val 6216"/>
                <a:gd name="f32" fmla="val 777"/>
                <a:gd name="f33" fmla="val 6115"/>
                <a:gd name="f34" fmla="val 5890"/>
                <a:gd name="f35" fmla="val 1103"/>
                <a:gd name="f36" fmla="val 5689"/>
                <a:gd name="f37" fmla="val 1153"/>
                <a:gd name="f38" fmla="val 4411"/>
                <a:gd name="f39" fmla="val 1529"/>
                <a:gd name="f40" fmla="val 3133"/>
                <a:gd name="f41" fmla="val 1880"/>
                <a:gd name="f42" fmla="val 1855"/>
                <a:gd name="f43" fmla="val 2206"/>
                <a:gd name="f44" fmla="val 1704"/>
                <a:gd name="f45" fmla="val 2256"/>
                <a:gd name="f46" fmla="val 2231"/>
                <a:gd name="f47" fmla="val 927"/>
                <a:gd name="f48" fmla="val 476"/>
                <a:gd name="f49" fmla="val 2281"/>
                <a:gd name="f50" fmla="*/ f0 1 6316"/>
                <a:gd name="f51" fmla="*/ f1 1 2306"/>
                <a:gd name="f52" fmla="val f2"/>
                <a:gd name="f53" fmla="val f3"/>
                <a:gd name="f54" fmla="val f4"/>
                <a:gd name="f55" fmla="+- f54 0 f52"/>
                <a:gd name="f56" fmla="+- f53 0 f52"/>
                <a:gd name="f57" fmla="*/ f56 1 6316"/>
                <a:gd name="f58" fmla="*/ f55 1 2306"/>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316" h="2306">
                  <a:moveTo>
                    <a:pt x="f5" y="f4"/>
                  </a:moveTo>
                  <a:cubicBezTo>
                    <a:pt x="f6" y="f7"/>
                    <a:pt x="f8" y="f9"/>
                    <a:pt x="f10" y="f11"/>
                  </a:cubicBezTo>
                  <a:cubicBezTo>
                    <a:pt x="f12" y="f13"/>
                    <a:pt x="f14" y="f15"/>
                    <a:pt x="f16" y="f17"/>
                  </a:cubicBezTo>
                  <a:cubicBezTo>
                    <a:pt x="f18" y="f19"/>
                    <a:pt x="f20" y="f21"/>
                    <a:pt x="f22" y="f23"/>
                  </a:cubicBezTo>
                  <a:cubicBezTo>
                    <a:pt x="f24" y="f25"/>
                    <a:pt x="f26" y="f2"/>
                    <a:pt x="f27" y="f28"/>
                  </a:cubicBezTo>
                  <a:cubicBezTo>
                    <a:pt x="f27" y="f29"/>
                    <a:pt x="f3" y="f30"/>
                    <a:pt x="f31" y="f32"/>
                  </a:cubicBezTo>
                  <a:cubicBezTo>
                    <a:pt x="f33" y="f19"/>
                    <a:pt x="f34" y="f35"/>
                    <a:pt x="f36" y="f37"/>
                  </a:cubicBezTo>
                  <a:cubicBezTo>
                    <a:pt x="f38" y="f39"/>
                    <a:pt x="f40" y="f41"/>
                    <a:pt x="f42" y="f43"/>
                  </a:cubicBezTo>
                  <a:cubicBezTo>
                    <a:pt x="f44" y="f45"/>
                    <a:pt x="f39" y="f45"/>
                    <a:pt x="f15" y="f46"/>
                  </a:cubicBezTo>
                  <a:cubicBezTo>
                    <a:pt x="f47" y="f12"/>
                    <a:pt x="f48" y="f43"/>
                    <a:pt x="f2" y="f49"/>
                  </a:cubicBezTo>
                  <a:lnTo>
                    <a:pt x="f5" y="f4"/>
                  </a:ln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025;p51">
              <a:extLst>
                <a:ext uri="{FF2B5EF4-FFF2-40B4-BE49-F238E27FC236}">
                  <a16:creationId xmlns:a16="http://schemas.microsoft.com/office/drawing/2014/main" id="{3495C675-4FD8-4B86-8735-70F62CDDA888}"/>
                </a:ext>
              </a:extLst>
            </p:cNvPr>
            <p:cNvSpPr/>
            <p:nvPr/>
          </p:nvSpPr>
          <p:spPr>
            <a:xfrm>
              <a:off x="2667826" y="3044211"/>
              <a:ext cx="53977" cy="30714"/>
            </a:xfrm>
            <a:custGeom>
              <a:avLst/>
              <a:gdLst>
                <a:gd name="f0" fmla="val w"/>
                <a:gd name="f1" fmla="val h"/>
                <a:gd name="f2" fmla="val 0"/>
                <a:gd name="f3" fmla="val 5640"/>
                <a:gd name="f4" fmla="val 3209"/>
                <a:gd name="f5" fmla="val 2531"/>
                <a:gd name="f6" fmla="val 401"/>
                <a:gd name="f7" fmla="val 2331"/>
                <a:gd name="f8" fmla="val 677"/>
                <a:gd name="f9" fmla="val 2181"/>
                <a:gd name="f10" fmla="val 978"/>
                <a:gd name="f11" fmla="val 2030"/>
                <a:gd name="f12" fmla="val 1629"/>
                <a:gd name="f13" fmla="val 1780"/>
                <a:gd name="f14" fmla="val 2281"/>
                <a:gd name="f15" fmla="val 1529"/>
                <a:gd name="f16" fmla="val 2933"/>
                <a:gd name="f17" fmla="val 1253"/>
                <a:gd name="f18" fmla="val 3509"/>
                <a:gd name="f19" fmla="val 1003"/>
                <a:gd name="f20" fmla="val 4111"/>
                <a:gd name="f21" fmla="val 802"/>
                <a:gd name="f22" fmla="val 4587"/>
                <a:gd name="f23" fmla="val 376"/>
                <a:gd name="f24" fmla="val 4863"/>
                <a:gd name="f25" fmla="val 150"/>
                <a:gd name="f26" fmla="val 5213"/>
                <a:gd name="f27" fmla="val 5639"/>
                <a:gd name="f28" fmla="val 25"/>
                <a:gd name="f29" fmla="val 852"/>
                <a:gd name="f30" fmla="val 4461"/>
                <a:gd name="f31" fmla="val 3710"/>
                <a:gd name="f32" fmla="val 1654"/>
                <a:gd name="f33" fmla="val 2080"/>
                <a:gd name="f34" fmla="val 2156"/>
                <a:gd name="f35" fmla="val 2506"/>
                <a:gd name="f36" fmla="val 1379"/>
                <a:gd name="f37" fmla="val 2907"/>
                <a:gd name="f38" fmla="val 777"/>
                <a:gd name="f39" fmla="val 3208"/>
                <a:gd name="f40" fmla="val 752"/>
                <a:gd name="f41" fmla="val 3183"/>
                <a:gd name="f42" fmla="*/ f0 1 5640"/>
                <a:gd name="f43" fmla="*/ f1 1 3209"/>
                <a:gd name="f44" fmla="val f2"/>
                <a:gd name="f45" fmla="val f3"/>
                <a:gd name="f46" fmla="val f4"/>
                <a:gd name="f47" fmla="+- f46 0 f44"/>
                <a:gd name="f48" fmla="+- f45 0 f44"/>
                <a:gd name="f49" fmla="*/ f48 1 5640"/>
                <a:gd name="f50" fmla="*/ f47 1 320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5640" h="3209">
                  <a:moveTo>
                    <a:pt x="f2" y="f5"/>
                  </a:moveTo>
                  <a:cubicBezTo>
                    <a:pt x="f6" y="f7"/>
                    <a:pt x="f8" y="f9"/>
                    <a:pt x="f10" y="f11"/>
                  </a:cubicBezTo>
                  <a:cubicBezTo>
                    <a:pt x="f12" y="f13"/>
                    <a:pt x="f14" y="f15"/>
                    <a:pt x="f16" y="f17"/>
                  </a:cubicBezTo>
                  <a:cubicBezTo>
                    <a:pt x="f18" y="f19"/>
                    <a:pt x="f20" y="f21"/>
                    <a:pt x="f22" y="f23"/>
                  </a:cubicBezTo>
                  <a:cubicBezTo>
                    <a:pt x="f24" y="f25"/>
                    <a:pt x="f26" y="f2"/>
                    <a:pt x="f27" y="f28"/>
                  </a:cubicBezTo>
                  <a:cubicBezTo>
                    <a:pt x="f26" y="f29"/>
                    <a:pt x="f30" y="f17"/>
                    <a:pt x="f31" y="f32"/>
                  </a:cubicBezTo>
                  <a:cubicBezTo>
                    <a:pt x="f16" y="f33"/>
                    <a:pt x="f34" y="f35"/>
                    <a:pt x="f36" y="f37"/>
                  </a:cubicBezTo>
                  <a:cubicBezTo>
                    <a:pt x="f38" y="f39"/>
                    <a:pt x="f40" y="f41"/>
                    <a:pt x="f2" y="f5"/>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026;p51">
              <a:extLst>
                <a:ext uri="{FF2B5EF4-FFF2-40B4-BE49-F238E27FC236}">
                  <a16:creationId xmlns:a16="http://schemas.microsoft.com/office/drawing/2014/main" id="{4390311F-2A4A-4F9D-A6D4-088B83C9802F}"/>
                </a:ext>
              </a:extLst>
            </p:cNvPr>
            <p:cNvSpPr/>
            <p:nvPr/>
          </p:nvSpPr>
          <p:spPr>
            <a:xfrm>
              <a:off x="3072758" y="3044449"/>
              <a:ext cx="53501" cy="30239"/>
            </a:xfrm>
            <a:custGeom>
              <a:avLst/>
              <a:gdLst>
                <a:gd name="f0" fmla="val w"/>
                <a:gd name="f1" fmla="val h"/>
                <a:gd name="f2" fmla="val 0"/>
                <a:gd name="f3" fmla="val 5590"/>
                <a:gd name="f4" fmla="val 3159"/>
                <a:gd name="f5" fmla="val 5589"/>
                <a:gd name="f6" fmla="val 2481"/>
                <a:gd name="f7" fmla="val 5213"/>
                <a:gd name="f8" fmla="val 3133"/>
                <a:gd name="f9" fmla="val 4787"/>
                <a:gd name="f10" fmla="val 3158"/>
                <a:gd name="f11" fmla="val 4286"/>
                <a:gd name="f12" fmla="val 2882"/>
                <a:gd name="f13" fmla="val 3183"/>
                <a:gd name="f14" fmla="val 2281"/>
                <a:gd name="f15" fmla="val 2055"/>
                <a:gd name="f16" fmla="val 1704"/>
                <a:gd name="f17" fmla="val 978"/>
                <a:gd name="f18" fmla="val 1053"/>
                <a:gd name="f19" fmla="val 602"/>
                <a:gd name="f20" fmla="val 827"/>
                <a:gd name="f21" fmla="val 376"/>
                <a:gd name="f22" fmla="val 426"/>
                <a:gd name="f23" fmla="val 50"/>
                <a:gd name="f24" fmla="val 502"/>
                <a:gd name="f25" fmla="val 176"/>
                <a:gd name="f26" fmla="val 1103"/>
                <a:gd name="f27" fmla="val 401"/>
                <a:gd name="f28" fmla="val 1504"/>
                <a:gd name="f29" fmla="val 752"/>
                <a:gd name="f30" fmla="val 2005"/>
                <a:gd name="f31" fmla="val 927"/>
                <a:gd name="f32" fmla="val 2482"/>
                <a:gd name="f33" fmla="val 1128"/>
                <a:gd name="f34" fmla="val 3208"/>
                <a:gd name="f35" fmla="val 1429"/>
                <a:gd name="f36" fmla="val 3935"/>
                <a:gd name="f37" fmla="val 4637"/>
                <a:gd name="f38" fmla="val 4938"/>
                <a:gd name="f39" fmla="val 2130"/>
                <a:gd name="f40" fmla="val 5238"/>
                <a:gd name="f41" fmla="val 2306"/>
                <a:gd name="f42" fmla="*/ f0 1 5590"/>
                <a:gd name="f43" fmla="*/ f1 1 3159"/>
                <a:gd name="f44" fmla="val f2"/>
                <a:gd name="f45" fmla="val f3"/>
                <a:gd name="f46" fmla="val f4"/>
                <a:gd name="f47" fmla="+- f46 0 f44"/>
                <a:gd name="f48" fmla="+- f45 0 f44"/>
                <a:gd name="f49" fmla="*/ f48 1 5590"/>
                <a:gd name="f50" fmla="*/ f47 1 315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5590" h="3159">
                  <a:moveTo>
                    <a:pt x="f5" y="f6"/>
                  </a:moveTo>
                  <a:cubicBezTo>
                    <a:pt x="f7" y="f8"/>
                    <a:pt x="f9" y="f10"/>
                    <a:pt x="f11" y="f12"/>
                  </a:cubicBezTo>
                  <a:cubicBezTo>
                    <a:pt x="f13" y="f14"/>
                    <a:pt x="f15" y="f16"/>
                    <a:pt x="f17" y="f18"/>
                  </a:cubicBezTo>
                  <a:cubicBezTo>
                    <a:pt x="f19" y="f20"/>
                    <a:pt x="f21" y="f22"/>
                    <a:pt x="f2" y="f23"/>
                  </a:cubicBezTo>
                  <a:cubicBezTo>
                    <a:pt x="f24" y="f2"/>
                    <a:pt x="f20" y="f25"/>
                    <a:pt x="f26" y="f27"/>
                  </a:cubicBezTo>
                  <a:cubicBezTo>
                    <a:pt x="f28" y="f29"/>
                    <a:pt x="f30" y="f31"/>
                    <a:pt x="f32" y="f33"/>
                  </a:cubicBezTo>
                  <a:cubicBezTo>
                    <a:pt x="f34" y="f35"/>
                    <a:pt x="f36" y="f16"/>
                    <a:pt x="f37" y="f30"/>
                  </a:cubicBezTo>
                  <a:cubicBezTo>
                    <a:pt x="f38" y="f39"/>
                    <a:pt x="f40" y="f41"/>
                    <a:pt x="f5" y="f6"/>
                  </a:cubicBezTo>
                </a:path>
              </a:pathLst>
            </a:custGeom>
            <a:no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027;p51">
              <a:extLst>
                <a:ext uri="{FF2B5EF4-FFF2-40B4-BE49-F238E27FC236}">
                  <a16:creationId xmlns:a16="http://schemas.microsoft.com/office/drawing/2014/main" id="{8EC1D4E9-1999-46FD-AFE1-14FA39473283}"/>
                </a:ext>
              </a:extLst>
            </p:cNvPr>
            <p:cNvSpPr/>
            <p:nvPr/>
          </p:nvSpPr>
          <p:spPr>
            <a:xfrm>
              <a:off x="3028611" y="3004142"/>
              <a:ext cx="41266" cy="20638"/>
            </a:xfrm>
            <a:custGeom>
              <a:avLst/>
              <a:gdLst>
                <a:gd name="f0" fmla="val w"/>
                <a:gd name="f1" fmla="val h"/>
                <a:gd name="f2" fmla="val 0"/>
                <a:gd name="f3" fmla="val 4312"/>
                <a:gd name="f4" fmla="val 2156"/>
                <a:gd name="f5" fmla="val 1"/>
                <a:gd name="f6" fmla="val 452"/>
                <a:gd name="f7" fmla="val 26"/>
                <a:gd name="f8" fmla="val 351"/>
                <a:gd name="f9" fmla="val 51"/>
                <a:gd name="f10" fmla="val 201"/>
                <a:gd name="f11" fmla="val 151"/>
                <a:gd name="f12" fmla="val 101"/>
                <a:gd name="f13" fmla="val 251"/>
                <a:gd name="f14" fmla="val 402"/>
                <a:gd name="f15" fmla="val 552"/>
                <a:gd name="f16" fmla="val 652"/>
                <a:gd name="f17" fmla="val 753"/>
                <a:gd name="f18" fmla="val 878"/>
                <a:gd name="f19" fmla="val 1855"/>
                <a:gd name="f20" fmla="val 502"/>
                <a:gd name="f21" fmla="val 2858"/>
                <a:gd name="f22" fmla="val 903"/>
                <a:gd name="f23" fmla="val 3860"/>
                <a:gd name="f24" fmla="val 1304"/>
                <a:gd name="f25" fmla="val 3986"/>
                <a:gd name="f26" fmla="val 1354"/>
                <a:gd name="f27" fmla="val 4136"/>
                <a:gd name="f28" fmla="val 1454"/>
                <a:gd name="f29" fmla="val 4211"/>
                <a:gd name="f30" fmla="val 1554"/>
                <a:gd name="f31" fmla="val 4286"/>
                <a:gd name="f32" fmla="val 1655"/>
                <a:gd name="f33" fmla="val 4261"/>
                <a:gd name="f34" fmla="val 1955"/>
                <a:gd name="f35" fmla="val 2056"/>
                <a:gd name="f36" fmla="val 4036"/>
                <a:gd name="f37" fmla="val 2106"/>
                <a:gd name="f38" fmla="val 3911"/>
                <a:gd name="f39" fmla="val 2131"/>
                <a:gd name="f40" fmla="val 3835"/>
                <a:gd name="f41" fmla="val 3760"/>
                <a:gd name="f42" fmla="val 3685"/>
                <a:gd name="f43" fmla="val 2081"/>
                <a:gd name="f44" fmla="val 2532"/>
                <a:gd name="f45" fmla="val 1630"/>
                <a:gd name="f46" fmla="val 1153"/>
                <a:gd name="f47" fmla="val 176"/>
                <a:gd name="f48" fmla="val 126"/>
                <a:gd name="f49" fmla="val 627"/>
                <a:gd name="f50" fmla="val 76"/>
                <a:gd name="f51" fmla="*/ f0 1 4312"/>
                <a:gd name="f52" fmla="*/ f1 1 2156"/>
                <a:gd name="f53" fmla="val f2"/>
                <a:gd name="f54" fmla="val f3"/>
                <a:gd name="f55" fmla="val f4"/>
                <a:gd name="f56" fmla="+- f55 0 f53"/>
                <a:gd name="f57" fmla="+- f54 0 f53"/>
                <a:gd name="f58" fmla="*/ f57 1 4312"/>
                <a:gd name="f59" fmla="*/ f56 1 2156"/>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4312" h="2156">
                  <a:moveTo>
                    <a:pt x="f5" y="f6"/>
                  </a:moveTo>
                  <a:cubicBezTo>
                    <a:pt x="f7" y="f8"/>
                    <a:pt x="f9" y="f10"/>
                    <a:pt x="f11" y="f12"/>
                  </a:cubicBezTo>
                  <a:cubicBezTo>
                    <a:pt x="f13" y="f7"/>
                    <a:pt x="f14" y="f5"/>
                    <a:pt x="f15" y="f5"/>
                  </a:cubicBezTo>
                  <a:cubicBezTo>
                    <a:pt x="f16" y="f5"/>
                    <a:pt x="f17" y="f9"/>
                    <a:pt x="f18" y="f12"/>
                  </a:cubicBezTo>
                  <a:cubicBezTo>
                    <a:pt x="f19" y="f20"/>
                    <a:pt x="f21" y="f22"/>
                    <a:pt x="f23" y="f24"/>
                  </a:cubicBezTo>
                  <a:cubicBezTo>
                    <a:pt x="f25" y="f26"/>
                    <a:pt x="f27" y="f28"/>
                    <a:pt x="f29" y="f30"/>
                  </a:cubicBezTo>
                  <a:cubicBezTo>
                    <a:pt x="f31" y="f32"/>
                    <a:pt x="f3" y="f19"/>
                    <a:pt x="f33" y="f34"/>
                  </a:cubicBezTo>
                  <a:cubicBezTo>
                    <a:pt x="f29" y="f35"/>
                    <a:pt x="f36" y="f37"/>
                    <a:pt x="f38" y="f39"/>
                  </a:cubicBezTo>
                  <a:cubicBezTo>
                    <a:pt x="f40" y="f4"/>
                    <a:pt x="f41" y="f39"/>
                    <a:pt x="f42" y="f43"/>
                  </a:cubicBezTo>
                  <a:cubicBezTo>
                    <a:pt x="f44" y="f45"/>
                    <a:pt x="f26" y="f46"/>
                    <a:pt x="f47" y="f16"/>
                  </a:cubicBezTo>
                  <a:cubicBezTo>
                    <a:pt x="f48" y="f49"/>
                    <a:pt x="f50" y="f15"/>
                    <a:pt x="f5" y="f6"/>
                  </a:cubicBezTo>
                </a:path>
              </a:pathLst>
            </a:custGeom>
            <a:no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028;p51">
              <a:extLst>
                <a:ext uri="{FF2B5EF4-FFF2-40B4-BE49-F238E27FC236}">
                  <a16:creationId xmlns:a16="http://schemas.microsoft.com/office/drawing/2014/main" id="{2DA4A492-7B93-45AC-B3A1-D39657C39FF2}"/>
                </a:ext>
              </a:extLst>
            </p:cNvPr>
            <p:cNvSpPr/>
            <p:nvPr/>
          </p:nvSpPr>
          <p:spPr>
            <a:xfrm>
              <a:off x="2724436" y="3004142"/>
              <a:ext cx="41495" cy="20638"/>
            </a:xfrm>
            <a:custGeom>
              <a:avLst/>
              <a:gdLst>
                <a:gd name="f0" fmla="val w"/>
                <a:gd name="f1" fmla="val h"/>
                <a:gd name="f2" fmla="val 0"/>
                <a:gd name="f3" fmla="val 4336"/>
                <a:gd name="f4" fmla="val 2156"/>
                <a:gd name="f5" fmla="val 4311"/>
                <a:gd name="f6" fmla="val 527"/>
                <a:gd name="f7" fmla="val 4186"/>
                <a:gd name="f8" fmla="val 602"/>
                <a:gd name="f9" fmla="val 4060"/>
                <a:gd name="f10" fmla="val 727"/>
                <a:gd name="f11" fmla="val 3885"/>
                <a:gd name="f12" fmla="val 803"/>
                <a:gd name="f13" fmla="val 2857"/>
                <a:gd name="f14" fmla="val 1204"/>
                <a:gd name="f15" fmla="val 1830"/>
                <a:gd name="f16" fmla="val 1630"/>
                <a:gd name="f17" fmla="val 802"/>
                <a:gd name="f18" fmla="val 2031"/>
                <a:gd name="f19" fmla="val 652"/>
                <a:gd name="f20" fmla="val 2081"/>
                <a:gd name="f21" fmla="val 501"/>
                <a:gd name="f22" fmla="val 376"/>
                <a:gd name="f23" fmla="val 2131"/>
                <a:gd name="f24" fmla="val 251"/>
                <a:gd name="f25" fmla="val 2106"/>
                <a:gd name="f26" fmla="val 125"/>
                <a:gd name="f27" fmla="val 2006"/>
                <a:gd name="f28" fmla="val 50"/>
                <a:gd name="f29" fmla="val 1880"/>
                <a:gd name="f30" fmla="val 1680"/>
                <a:gd name="f31" fmla="val 100"/>
                <a:gd name="f32" fmla="val 1580"/>
                <a:gd name="f33" fmla="val 151"/>
                <a:gd name="f34" fmla="val 1504"/>
                <a:gd name="f35" fmla="val 1404"/>
                <a:gd name="f36" fmla="val 351"/>
                <a:gd name="f37" fmla="val 1379"/>
                <a:gd name="f38" fmla="val 1429"/>
                <a:gd name="f39" fmla="val 928"/>
                <a:gd name="f40" fmla="val 2531"/>
                <a:gd name="f41" fmla="val 477"/>
                <a:gd name="f42" fmla="val 3634"/>
                <a:gd name="f43" fmla="val 51"/>
                <a:gd name="f44" fmla="val 3734"/>
                <a:gd name="f45" fmla="val 1"/>
                <a:gd name="f46" fmla="val 3860"/>
                <a:gd name="f47" fmla="val 3960"/>
                <a:gd name="f48" fmla="val 4236"/>
                <a:gd name="f49" fmla="val 201"/>
                <a:gd name="f50" fmla="*/ f0 1 4336"/>
                <a:gd name="f51" fmla="*/ f1 1 2156"/>
                <a:gd name="f52" fmla="val f2"/>
                <a:gd name="f53" fmla="val f3"/>
                <a:gd name="f54" fmla="val f4"/>
                <a:gd name="f55" fmla="+- f54 0 f52"/>
                <a:gd name="f56" fmla="+- f53 0 f52"/>
                <a:gd name="f57" fmla="*/ f56 1 4336"/>
                <a:gd name="f58" fmla="*/ f55 1 2156"/>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4336" h="2156">
                  <a:moveTo>
                    <a:pt x="f5" y="f6"/>
                  </a:moveTo>
                  <a:cubicBezTo>
                    <a:pt x="f7" y="f8"/>
                    <a:pt x="f9" y="f10"/>
                    <a:pt x="f11" y="f12"/>
                  </a:cubicBezTo>
                  <a:cubicBezTo>
                    <a:pt x="f13" y="f14"/>
                    <a:pt x="f15" y="f16"/>
                    <a:pt x="f17" y="f18"/>
                  </a:cubicBezTo>
                  <a:cubicBezTo>
                    <a:pt x="f19" y="f20"/>
                    <a:pt x="f21" y="f4"/>
                    <a:pt x="f22" y="f23"/>
                  </a:cubicBezTo>
                  <a:cubicBezTo>
                    <a:pt x="f24" y="f25"/>
                    <a:pt x="f26" y="f27"/>
                    <a:pt x="f28" y="f29"/>
                  </a:cubicBezTo>
                  <a:cubicBezTo>
                    <a:pt x="f2" y="f15"/>
                    <a:pt x="f28" y="f30"/>
                    <a:pt x="f31" y="f32"/>
                  </a:cubicBezTo>
                  <a:cubicBezTo>
                    <a:pt x="f33" y="f34"/>
                    <a:pt x="f24" y="f35"/>
                    <a:pt x="f36" y="f37"/>
                  </a:cubicBezTo>
                  <a:cubicBezTo>
                    <a:pt x="f38" y="f39"/>
                    <a:pt x="f40" y="f41"/>
                    <a:pt x="f42" y="f43"/>
                  </a:cubicBezTo>
                  <a:cubicBezTo>
                    <a:pt x="f44" y="f45"/>
                    <a:pt x="f46" y="f45"/>
                    <a:pt x="f47" y="f45"/>
                  </a:cubicBezTo>
                  <a:cubicBezTo>
                    <a:pt x="f48" y="f43"/>
                    <a:pt x="f3" y="f49"/>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029;p51">
              <a:extLst>
                <a:ext uri="{FF2B5EF4-FFF2-40B4-BE49-F238E27FC236}">
                  <a16:creationId xmlns:a16="http://schemas.microsoft.com/office/drawing/2014/main" id="{818D596F-0472-423C-99B0-A0542EA5677F}"/>
                </a:ext>
              </a:extLst>
            </p:cNvPr>
            <p:cNvSpPr/>
            <p:nvPr/>
          </p:nvSpPr>
          <p:spPr>
            <a:xfrm>
              <a:off x="2662065" y="3039886"/>
              <a:ext cx="45582" cy="19440"/>
            </a:xfrm>
            <a:custGeom>
              <a:avLst/>
              <a:gdLst>
                <a:gd name="f0" fmla="val w"/>
                <a:gd name="f1" fmla="val h"/>
                <a:gd name="f2" fmla="val 0"/>
                <a:gd name="f3" fmla="val 4763"/>
                <a:gd name="f4" fmla="val 2031"/>
                <a:gd name="f5" fmla="val 1"/>
                <a:gd name="f6" fmla="val 1079"/>
                <a:gd name="f7" fmla="val 452"/>
                <a:gd name="f8" fmla="val 878"/>
                <a:gd name="f9" fmla="val 853"/>
                <a:gd name="f10" fmla="val 703"/>
                <a:gd name="f11" fmla="val 1254"/>
                <a:gd name="f12" fmla="val 552"/>
                <a:gd name="f13" fmla="val 1404"/>
                <a:gd name="f14" fmla="val 502"/>
                <a:gd name="f15" fmla="val 1605"/>
                <a:gd name="f16" fmla="val 477"/>
                <a:gd name="f17" fmla="val 1780"/>
                <a:gd name="f18" fmla="val 2683"/>
                <a:gd name="f19" fmla="val 527"/>
                <a:gd name="f20" fmla="val 3535"/>
                <a:gd name="f21" fmla="val 4362"/>
                <a:gd name="f22" fmla="val 26"/>
                <a:gd name="f23" fmla="val 4437"/>
                <a:gd name="f24" fmla="val 4537"/>
                <a:gd name="f25" fmla="val 51"/>
                <a:gd name="f26" fmla="val 3309"/>
                <a:gd name="f27" fmla="val 728"/>
                <a:gd name="f28" fmla="val 1956"/>
                <a:gd name="f29" fmla="val 1379"/>
                <a:gd name="f30" fmla="val 226"/>
                <a:gd name="f31" fmla="val 1805"/>
                <a:gd name="f32" fmla="val 151"/>
                <a:gd name="f33" fmla="val 1429"/>
                <a:gd name="f34" fmla="*/ f0 1 4763"/>
                <a:gd name="f35" fmla="*/ f1 1 2031"/>
                <a:gd name="f36" fmla="val f2"/>
                <a:gd name="f37" fmla="val f3"/>
                <a:gd name="f38" fmla="val f4"/>
                <a:gd name="f39" fmla="+- f38 0 f36"/>
                <a:gd name="f40" fmla="+- f37 0 f36"/>
                <a:gd name="f41" fmla="*/ f40 1 4763"/>
                <a:gd name="f42" fmla="*/ f39 1 2031"/>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4763" h="2030">
                  <a:moveTo>
                    <a:pt x="f5" y="f6"/>
                  </a:moveTo>
                  <a:cubicBezTo>
                    <a:pt x="f7" y="f8"/>
                    <a:pt x="f9" y="f10"/>
                    <a:pt x="f11" y="f12"/>
                  </a:cubicBezTo>
                  <a:cubicBezTo>
                    <a:pt x="f13" y="f14"/>
                    <a:pt x="f15" y="f16"/>
                    <a:pt x="f17" y="f14"/>
                  </a:cubicBezTo>
                  <a:cubicBezTo>
                    <a:pt x="f18" y="f19"/>
                    <a:pt x="f20" y="f16"/>
                    <a:pt x="f21" y="f22"/>
                  </a:cubicBezTo>
                  <a:cubicBezTo>
                    <a:pt x="f23" y="f5"/>
                    <a:pt x="f24" y="f22"/>
                    <a:pt x="f3" y="f25"/>
                  </a:cubicBezTo>
                  <a:cubicBezTo>
                    <a:pt x="f26" y="f27"/>
                    <a:pt x="f28" y="f29"/>
                    <a:pt x="f19" y="f4"/>
                  </a:cubicBezTo>
                  <a:cubicBezTo>
                    <a:pt x="f30" y="f31"/>
                    <a:pt x="f32" y="f33"/>
                    <a:pt x="f5" y="f6"/>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030;p51">
              <a:extLst>
                <a:ext uri="{FF2B5EF4-FFF2-40B4-BE49-F238E27FC236}">
                  <a16:creationId xmlns:a16="http://schemas.microsoft.com/office/drawing/2014/main" id="{9524D655-8E05-48BC-A321-D4A8F6533A33}"/>
                </a:ext>
              </a:extLst>
            </p:cNvPr>
            <p:cNvSpPr/>
            <p:nvPr/>
          </p:nvSpPr>
          <p:spPr>
            <a:xfrm>
              <a:off x="2960479" y="2983037"/>
              <a:ext cx="42473" cy="23993"/>
            </a:xfrm>
            <a:custGeom>
              <a:avLst/>
              <a:gdLst>
                <a:gd name="f0" fmla="val w"/>
                <a:gd name="f1" fmla="val h"/>
                <a:gd name="f2" fmla="val 0"/>
                <a:gd name="f3" fmla="val 4438"/>
                <a:gd name="f4" fmla="val 2507"/>
                <a:gd name="f5" fmla="val 4387"/>
                <a:gd name="f6" fmla="val 2506"/>
                <a:gd name="f7" fmla="val 3660"/>
                <a:gd name="f8" fmla="val 2231"/>
                <a:gd name="f9" fmla="val 2958"/>
                <a:gd name="f10" fmla="val 1930"/>
                <a:gd name="f11" fmla="val 2232"/>
                <a:gd name="f12" fmla="val 1679"/>
                <a:gd name="f13" fmla="val 1505"/>
                <a:gd name="f14" fmla="val 1429"/>
                <a:gd name="f15" fmla="val 753"/>
                <a:gd name="f16" fmla="val 1253"/>
                <a:gd name="f17" fmla="val 1"/>
                <a:gd name="f18" fmla="val 1028"/>
                <a:gd name="f19" fmla="val 602"/>
                <a:gd name="f20" fmla="val 201"/>
                <a:gd name="f21" fmla="val 301"/>
                <a:gd name="f22" fmla="val 402"/>
                <a:gd name="f23" fmla="val 878"/>
                <a:gd name="f24" fmla="val 150"/>
                <a:gd name="f25" fmla="val 1329"/>
                <a:gd name="f26" fmla="val 276"/>
                <a:gd name="f27" fmla="val 1755"/>
                <a:gd name="f28" fmla="val 476"/>
                <a:gd name="f29" fmla="val 1906"/>
                <a:gd name="f30" fmla="val 526"/>
                <a:gd name="f31" fmla="val 2031"/>
                <a:gd name="f32" fmla="val 702"/>
                <a:gd name="f33" fmla="val 2156"/>
                <a:gd name="f34" fmla="val 852"/>
                <a:gd name="f35" fmla="val 2708"/>
                <a:gd name="f36" fmla="val 1454"/>
                <a:gd name="f37" fmla="val 3334"/>
                <a:gd name="f38" fmla="val 1955"/>
                <a:gd name="f39" fmla="val 4161"/>
                <a:gd name="f40" fmla="val 2155"/>
                <a:gd name="f41" fmla="val 4262"/>
                <a:gd name="f42" fmla="val 2180"/>
                <a:gd name="f43" fmla="val 4337"/>
                <a:gd name="f44" fmla="val 2281"/>
                <a:gd name="f45" fmla="val 4437"/>
                <a:gd name="f46" fmla="val 2331"/>
                <a:gd name="f47" fmla="val 4412"/>
                <a:gd name="f48" fmla="val 2381"/>
                <a:gd name="f49" fmla="val 2456"/>
                <a:gd name="f50" fmla="*/ f0 1 4438"/>
                <a:gd name="f51" fmla="*/ f1 1 2507"/>
                <a:gd name="f52" fmla="val f2"/>
                <a:gd name="f53" fmla="val f3"/>
                <a:gd name="f54" fmla="val f4"/>
                <a:gd name="f55" fmla="+- f54 0 f52"/>
                <a:gd name="f56" fmla="+- f53 0 f52"/>
                <a:gd name="f57" fmla="*/ f56 1 4438"/>
                <a:gd name="f58" fmla="*/ f55 1 250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4438" h="2507">
                  <a:moveTo>
                    <a:pt x="f5" y="f6"/>
                  </a:moveTo>
                  <a:cubicBezTo>
                    <a:pt x="f7" y="f8"/>
                    <a:pt x="f9" y="f10"/>
                    <a:pt x="f11" y="f12"/>
                  </a:cubicBezTo>
                  <a:cubicBezTo>
                    <a:pt x="f13" y="f14"/>
                    <a:pt x="f15" y="f16"/>
                    <a:pt x="f17" y="f18"/>
                  </a:cubicBezTo>
                  <a:cubicBezTo>
                    <a:pt x="f17" y="f19"/>
                    <a:pt x="f20" y="f21"/>
                    <a:pt x="f22" y="f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5" y="f49"/>
                    <a:pt x="f5" y="f6"/>
                  </a:cubicBezTo>
                </a:path>
              </a:pathLst>
            </a:custGeom>
            <a:no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031;p51">
              <a:extLst>
                <a:ext uri="{FF2B5EF4-FFF2-40B4-BE49-F238E27FC236}">
                  <a16:creationId xmlns:a16="http://schemas.microsoft.com/office/drawing/2014/main" id="{DB713F49-0707-454D-AA3C-BEA7CF95428A}"/>
                </a:ext>
              </a:extLst>
            </p:cNvPr>
            <p:cNvSpPr/>
            <p:nvPr/>
          </p:nvSpPr>
          <p:spPr>
            <a:xfrm>
              <a:off x="3087873" y="3039401"/>
              <a:ext cx="44138" cy="19915"/>
            </a:xfrm>
            <a:custGeom>
              <a:avLst/>
              <a:gdLst>
                <a:gd name="f0" fmla="val w"/>
                <a:gd name="f1" fmla="val h"/>
                <a:gd name="f2" fmla="val 0"/>
                <a:gd name="f3" fmla="val 4612"/>
                <a:gd name="f4" fmla="val 2081"/>
                <a:gd name="f5" fmla="val 1"/>
                <a:gd name="f6" fmla="val 201"/>
                <a:gd name="f7" fmla="val 51"/>
                <a:gd name="f8" fmla="val 401"/>
                <a:gd name="f9" fmla="val 76"/>
                <a:gd name="f10" fmla="val 577"/>
                <a:gd name="f11" fmla="val 176"/>
                <a:gd name="f12" fmla="val 1153"/>
                <a:gd name="f13" fmla="val 477"/>
                <a:gd name="f14" fmla="val 1755"/>
                <a:gd name="f15" fmla="val 2406"/>
                <a:gd name="f16" fmla="val 552"/>
                <a:gd name="f17" fmla="val 2908"/>
                <a:gd name="f18" fmla="val 527"/>
                <a:gd name="f19" fmla="val 3409"/>
                <a:gd name="f20" fmla="val 502"/>
                <a:gd name="f21" fmla="val 3860"/>
                <a:gd name="f22" fmla="val 853"/>
                <a:gd name="f23" fmla="val 4060"/>
                <a:gd name="f24" fmla="val 978"/>
                <a:gd name="f25" fmla="val 4336"/>
                <a:gd name="f26" fmla="val 4587"/>
                <a:gd name="f27" fmla="val 1053"/>
                <a:gd name="f28" fmla="val 1454"/>
                <a:gd name="f29" fmla="val 4411"/>
                <a:gd name="f30" fmla="val 4161"/>
                <a:gd name="f31" fmla="val 3309"/>
                <a:gd name="f32" fmla="val 1981"/>
                <a:gd name="f33" fmla="val 2782"/>
                <a:gd name="f34" fmla="val 1254"/>
                <a:gd name="f35" fmla="val 2005"/>
                <a:gd name="f36" fmla="val 1003"/>
                <a:gd name="f37" fmla="val 1304"/>
                <a:gd name="f38" fmla="val 778"/>
                <a:gd name="f39" fmla="*/ f0 1 4612"/>
                <a:gd name="f40" fmla="*/ f1 1 2081"/>
                <a:gd name="f41" fmla="val f2"/>
                <a:gd name="f42" fmla="val f3"/>
                <a:gd name="f43" fmla="val f4"/>
                <a:gd name="f44" fmla="+- f43 0 f41"/>
                <a:gd name="f45" fmla="+- f42 0 f41"/>
                <a:gd name="f46" fmla="*/ f45 1 4612"/>
                <a:gd name="f47" fmla="*/ f44 1 2081"/>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612" h="2081">
                  <a:moveTo>
                    <a:pt x="f2" y="f5"/>
                  </a:moveTo>
                  <a:cubicBezTo>
                    <a:pt x="f6" y="f7"/>
                    <a:pt x="f8" y="f9"/>
                    <a:pt x="f10" y="f11"/>
                  </a:cubicBezTo>
                  <a:cubicBezTo>
                    <a:pt x="f12" y="f13"/>
                    <a:pt x="f14" y="f10"/>
                    <a:pt x="f15" y="f16"/>
                  </a:cubicBezTo>
                  <a:cubicBezTo>
                    <a:pt x="f17" y="f18"/>
                    <a:pt x="f19" y="f20"/>
                    <a:pt x="f21" y="f22"/>
                  </a:cubicBezTo>
                  <a:cubicBezTo>
                    <a:pt x="f23" y="f24"/>
                    <a:pt x="f25" y="f24"/>
                    <a:pt x="f26" y="f27"/>
                  </a:cubicBezTo>
                  <a:cubicBezTo>
                    <a:pt x="f3" y="f28"/>
                    <a:pt x="f29" y="f14"/>
                    <a:pt x="f30" y="f4"/>
                  </a:cubicBezTo>
                  <a:cubicBezTo>
                    <a:pt x="f31" y="f32"/>
                    <a:pt x="f33" y="f34"/>
                    <a:pt x="f35" y="f36"/>
                  </a:cubicBezTo>
                  <a:cubicBezTo>
                    <a:pt x="f37" y="f38"/>
                    <a:pt x="f10" y="f18"/>
                    <a:pt x="f2" y="f5"/>
                  </a:cubicBezTo>
                </a:path>
              </a:pathLst>
            </a:custGeom>
            <a:no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032;p51">
              <a:extLst>
                <a:ext uri="{FF2B5EF4-FFF2-40B4-BE49-F238E27FC236}">
                  <a16:creationId xmlns:a16="http://schemas.microsoft.com/office/drawing/2014/main" id="{D04DF344-C2B4-4A14-BD70-7E4C85AF37E0}"/>
                </a:ext>
              </a:extLst>
            </p:cNvPr>
            <p:cNvSpPr/>
            <p:nvPr/>
          </p:nvSpPr>
          <p:spPr>
            <a:xfrm>
              <a:off x="2791599" y="2982068"/>
              <a:ext cx="43196" cy="23280"/>
            </a:xfrm>
            <a:custGeom>
              <a:avLst/>
              <a:gdLst>
                <a:gd name="f0" fmla="val w"/>
                <a:gd name="f1" fmla="val h"/>
                <a:gd name="f2" fmla="val 0"/>
                <a:gd name="f3" fmla="val 4513"/>
                <a:gd name="f4" fmla="val 2432"/>
                <a:gd name="f5" fmla="val 4036"/>
                <a:gd name="f6" fmla="val 1"/>
                <a:gd name="f7" fmla="val 4211"/>
                <a:gd name="f8" fmla="val 402"/>
                <a:gd name="f9" fmla="val 4362"/>
                <a:gd name="f10" fmla="val 677"/>
                <a:gd name="f11" fmla="val 4512"/>
                <a:gd name="f12" fmla="val 1003"/>
                <a:gd name="f13" fmla="val 3785"/>
                <a:gd name="f14" fmla="val 1580"/>
                <a:gd name="f15" fmla="val 2908"/>
                <a:gd name="f16" fmla="val 1404"/>
                <a:gd name="f17" fmla="val 2181"/>
                <a:gd name="f18" fmla="val 1755"/>
                <a:gd name="f19" fmla="val 1504"/>
                <a:gd name="f20" fmla="val 2081"/>
                <a:gd name="f21" fmla="val 803"/>
                <a:gd name="f22" fmla="val 2407"/>
                <a:gd name="f23" fmla="val 151"/>
                <a:gd name="f24" fmla="val 2357"/>
                <a:gd name="f25" fmla="val 276"/>
                <a:gd name="f26" fmla="val 2256"/>
                <a:gd name="f27" fmla="val 427"/>
                <a:gd name="f28" fmla="val 2206"/>
                <a:gd name="f29" fmla="val 1154"/>
                <a:gd name="f30" fmla="val 2031"/>
                <a:gd name="f31" fmla="val 1680"/>
                <a:gd name="f32" fmla="val 1605"/>
                <a:gd name="f33" fmla="val 2156"/>
                <a:gd name="f34" fmla="val 1078"/>
                <a:gd name="f35" fmla="val 778"/>
                <a:gd name="f36" fmla="val 2682"/>
                <a:gd name="f37" fmla="val 502"/>
                <a:gd name="f38" fmla="val 3159"/>
                <a:gd name="f39" fmla="val 452"/>
                <a:gd name="f40" fmla="val 3409"/>
                <a:gd name="f41" fmla="val 3660"/>
                <a:gd name="f42" fmla="val 201"/>
                <a:gd name="f43" fmla="*/ f0 1 4513"/>
                <a:gd name="f44" fmla="*/ f1 1 2432"/>
                <a:gd name="f45" fmla="val f2"/>
                <a:gd name="f46" fmla="val f3"/>
                <a:gd name="f47" fmla="val f4"/>
                <a:gd name="f48" fmla="+- f47 0 f45"/>
                <a:gd name="f49" fmla="+- f46 0 f45"/>
                <a:gd name="f50" fmla="*/ f49 1 4513"/>
                <a:gd name="f51" fmla="*/ f48 1 2432"/>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4513" h="2432">
                  <a:moveTo>
                    <a:pt x="f5" y="f6"/>
                  </a:moveTo>
                  <a:cubicBezTo>
                    <a:pt x="f7" y="f8"/>
                    <a:pt x="f9" y="f10"/>
                    <a:pt x="f11" y="f12"/>
                  </a:cubicBezTo>
                  <a:cubicBezTo>
                    <a:pt x="f13" y="f14"/>
                    <a:pt x="f15" y="f16"/>
                    <a:pt x="f17" y="f18"/>
                  </a:cubicBezTo>
                  <a:cubicBezTo>
                    <a:pt x="f19" y="f20"/>
                    <a:pt x="f21" y="f22"/>
                    <a:pt x="f6" y="f4"/>
                  </a:cubicBezTo>
                  <a:cubicBezTo>
                    <a:pt x="f23" y="f24"/>
                    <a:pt x="f25" y="f26"/>
                    <a:pt x="f27" y="f28"/>
                  </a:cubicBezTo>
                  <a:cubicBezTo>
                    <a:pt x="f29" y="f30"/>
                    <a:pt x="f31" y="f32"/>
                    <a:pt x="f33" y="f34"/>
                  </a:cubicBezTo>
                  <a:cubicBezTo>
                    <a:pt x="f4" y="f35"/>
                    <a:pt x="f36" y="f37"/>
                    <a:pt x="f38" y="f39"/>
                  </a:cubicBezTo>
                  <a:cubicBezTo>
                    <a:pt x="f40" y="f27"/>
                    <a:pt x="f41" y="f42"/>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033;p51">
              <a:extLst>
                <a:ext uri="{FF2B5EF4-FFF2-40B4-BE49-F238E27FC236}">
                  <a16:creationId xmlns:a16="http://schemas.microsoft.com/office/drawing/2014/main" id="{D077709D-F4CA-4595-AB02-93ACAC3A4492}"/>
                </a:ext>
              </a:extLst>
            </p:cNvPr>
            <p:cNvSpPr/>
            <p:nvPr/>
          </p:nvSpPr>
          <p:spPr>
            <a:xfrm>
              <a:off x="3035570" y="3023088"/>
              <a:ext cx="12481" cy="16797"/>
            </a:xfrm>
            <a:custGeom>
              <a:avLst/>
              <a:gdLst>
                <a:gd name="f0" fmla="val w"/>
                <a:gd name="f1" fmla="val h"/>
                <a:gd name="f2" fmla="val 0"/>
                <a:gd name="f3" fmla="val 1304"/>
                <a:gd name="f4" fmla="val 1755"/>
                <a:gd name="f5" fmla="val 1279"/>
                <a:gd name="f6" fmla="val 376"/>
                <a:gd name="f7" fmla="val 527"/>
                <a:gd name="f8" fmla="val 602"/>
                <a:gd name="f9" fmla="val 1254"/>
                <a:gd name="f10" fmla="val 677"/>
                <a:gd name="f11" fmla="val 1103"/>
                <a:gd name="f12" fmla="val 978"/>
                <a:gd name="f13" fmla="val 928"/>
                <a:gd name="f14" fmla="val 727"/>
                <a:gd name="f15" fmla="val 1605"/>
                <a:gd name="f16" fmla="val 652"/>
                <a:gd name="f17" fmla="val 1705"/>
                <a:gd name="f18" fmla="val 427"/>
                <a:gd name="f19" fmla="val 351"/>
                <a:gd name="f20" fmla="val 201"/>
                <a:gd name="f21" fmla="val 1630"/>
                <a:gd name="f22" fmla="val 1"/>
                <a:gd name="f23" fmla="val 1429"/>
                <a:gd name="f24" fmla="val 26"/>
                <a:gd name="f25" fmla="val 1329"/>
                <a:gd name="f26" fmla="val 126"/>
                <a:gd name="f27" fmla="val 276"/>
                <a:gd name="f28" fmla="val 502"/>
                <a:gd name="f29" fmla="val 101"/>
                <a:gd name="f30" fmla="val 477"/>
                <a:gd name="f31" fmla="val 51"/>
                <a:gd name="f32" fmla="val 828"/>
                <a:gd name="f33" fmla="val 1003"/>
                <a:gd name="f34" fmla="val 1153"/>
                <a:gd name="f35" fmla="*/ f0 1 1304"/>
                <a:gd name="f36" fmla="*/ f1 1 1755"/>
                <a:gd name="f37" fmla="val f2"/>
                <a:gd name="f38" fmla="val f3"/>
                <a:gd name="f39" fmla="val f4"/>
                <a:gd name="f40" fmla="+- f39 0 f37"/>
                <a:gd name="f41" fmla="+- f38 0 f37"/>
                <a:gd name="f42" fmla="*/ f41 1 1304"/>
                <a:gd name="f43" fmla="*/ f40 1 1755"/>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304" h="1754">
                  <a:moveTo>
                    <a:pt x="f5" y="f6"/>
                  </a:moveTo>
                  <a:cubicBezTo>
                    <a:pt x="f5" y="f7"/>
                    <a:pt x="f3" y="f8"/>
                    <a:pt x="f9" y="f10"/>
                  </a:cubicBezTo>
                  <a:cubicBezTo>
                    <a:pt x="f11" y="f12"/>
                    <a:pt x="f13" y="f3"/>
                    <a:pt x="f14" y="f15"/>
                  </a:cubicBezTo>
                  <a:cubicBezTo>
                    <a:pt x="f16" y="f17"/>
                    <a:pt x="f18" y="f4"/>
                    <a:pt x="f19" y="f17"/>
                  </a:cubicBezTo>
                  <a:cubicBezTo>
                    <a:pt x="f20" y="f21"/>
                    <a:pt x="f22" y="f23"/>
                    <a:pt x="f24" y="f25"/>
                  </a:cubicBezTo>
                  <a:cubicBezTo>
                    <a:pt x="f26" y="f13"/>
                    <a:pt x="f27" y="f28"/>
                    <a:pt x="f18" y="f29"/>
                  </a:cubicBezTo>
                  <a:cubicBezTo>
                    <a:pt x="f30" y="f31"/>
                    <a:pt x="f14" y="f22"/>
                    <a:pt x="f32" y="f31"/>
                  </a:cubicBezTo>
                  <a:cubicBezTo>
                    <a:pt x="f33" y="f26"/>
                    <a:pt x="f34" y="f27"/>
                    <a:pt x="f5" y="f6"/>
                  </a:cubicBezTo>
                </a:path>
              </a:pathLst>
            </a:custGeom>
            <a:no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034;p51">
              <a:extLst>
                <a:ext uri="{FF2B5EF4-FFF2-40B4-BE49-F238E27FC236}">
                  <a16:creationId xmlns:a16="http://schemas.microsoft.com/office/drawing/2014/main" id="{391C2CE6-B23A-4D57-A614-419D9277FFC0}"/>
                </a:ext>
              </a:extLst>
            </p:cNvPr>
            <p:cNvSpPr/>
            <p:nvPr/>
          </p:nvSpPr>
          <p:spPr>
            <a:xfrm>
              <a:off x="2745540" y="3023088"/>
              <a:ext cx="14164" cy="17035"/>
            </a:xfrm>
            <a:custGeom>
              <a:avLst/>
              <a:gdLst>
                <a:gd name="f0" fmla="val w"/>
                <a:gd name="f1" fmla="val h"/>
                <a:gd name="f2" fmla="val 0"/>
                <a:gd name="f3" fmla="val 1480"/>
                <a:gd name="f4" fmla="val 1780"/>
                <a:gd name="f5" fmla="val 978"/>
                <a:gd name="f6" fmla="val 1"/>
                <a:gd name="f7" fmla="val 1154"/>
                <a:gd name="f8" fmla="val 452"/>
                <a:gd name="f9" fmla="val 1304"/>
                <a:gd name="f10" fmla="val 828"/>
                <a:gd name="f11" fmla="val 1429"/>
                <a:gd name="f12" fmla="val 1204"/>
                <a:gd name="f13" fmla="val 1479"/>
                <a:gd name="f14" fmla="val 1404"/>
                <a:gd name="f15" fmla="val 1680"/>
                <a:gd name="f16" fmla="val 1103"/>
                <a:gd name="f17" fmla="val 1730"/>
                <a:gd name="f18" fmla="val 903"/>
                <a:gd name="f19" fmla="val 727"/>
                <a:gd name="f20" fmla="val 1705"/>
                <a:gd name="f21" fmla="val 627"/>
                <a:gd name="f22" fmla="val 1529"/>
                <a:gd name="f23" fmla="val 502"/>
                <a:gd name="f24" fmla="val 1329"/>
                <a:gd name="f25" fmla="val 377"/>
                <a:gd name="f26" fmla="val 1153"/>
                <a:gd name="f27" fmla="val 276"/>
                <a:gd name="f28" fmla="val 953"/>
                <a:gd name="f29" fmla="val 351"/>
                <a:gd name="f30" fmla="val 76"/>
                <a:gd name="f31" fmla="val 201"/>
                <a:gd name="f32" fmla="*/ f0 1 1480"/>
                <a:gd name="f33" fmla="*/ f1 1 1780"/>
                <a:gd name="f34" fmla="val f2"/>
                <a:gd name="f35" fmla="val f3"/>
                <a:gd name="f36" fmla="val f4"/>
                <a:gd name="f37" fmla="+- f36 0 f34"/>
                <a:gd name="f38" fmla="+- f35 0 f34"/>
                <a:gd name="f39" fmla="*/ f38 1 1480"/>
                <a:gd name="f40" fmla="*/ f37 1 1780"/>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80" h="1780">
                  <a:moveTo>
                    <a:pt x="f5" y="f6"/>
                  </a:moveTo>
                  <a:cubicBezTo>
                    <a:pt x="f7" y="f8"/>
                    <a:pt x="f9" y="f10"/>
                    <a:pt x="f11" y="f12"/>
                  </a:cubicBezTo>
                  <a:cubicBezTo>
                    <a:pt x="f13" y="f14"/>
                    <a:pt x="f9" y="f15"/>
                    <a:pt x="f16" y="f17"/>
                  </a:cubicBezTo>
                  <a:cubicBezTo>
                    <a:pt x="f18" y="f4"/>
                    <a:pt x="f19" y="f20"/>
                    <a:pt x="f21" y="f22"/>
                  </a:cubicBezTo>
                  <a:cubicBezTo>
                    <a:pt x="f23" y="f24"/>
                    <a:pt x="f25" y="f26"/>
                    <a:pt x="f27" y="f28"/>
                  </a:cubicBezTo>
                  <a:cubicBezTo>
                    <a:pt x="f6" y="f29"/>
                    <a:pt x="f30" y="f31"/>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035;p51">
              <a:extLst>
                <a:ext uri="{FF2B5EF4-FFF2-40B4-BE49-F238E27FC236}">
                  <a16:creationId xmlns:a16="http://schemas.microsoft.com/office/drawing/2014/main" id="{FC085A90-C151-4CC2-86EF-BFBF4F30F17B}"/>
                </a:ext>
              </a:extLst>
            </p:cNvPr>
            <p:cNvSpPr/>
            <p:nvPr/>
          </p:nvSpPr>
          <p:spPr>
            <a:xfrm>
              <a:off x="2798082" y="3487036"/>
              <a:ext cx="17273" cy="35999"/>
            </a:xfrm>
            <a:custGeom>
              <a:avLst/>
              <a:gdLst>
                <a:gd name="f0" fmla="val w"/>
                <a:gd name="f1" fmla="val h"/>
                <a:gd name="f2" fmla="val 0"/>
                <a:gd name="f3" fmla="val 1805"/>
                <a:gd name="f4" fmla="val 3761"/>
                <a:gd name="f5" fmla="val 25"/>
                <a:gd name="f6" fmla="val 3760"/>
                <a:gd name="f7" fmla="val 376"/>
                <a:gd name="f8" fmla="val 2457"/>
                <a:gd name="f9" fmla="val 802"/>
                <a:gd name="f10" fmla="val 1179"/>
                <a:gd name="f11" fmla="val 1454"/>
                <a:gd name="f12" fmla="val 1"/>
                <a:gd name="f13" fmla="val 26"/>
                <a:gd name="f14" fmla="val 1755"/>
                <a:gd name="f15" fmla="val 227"/>
                <a:gd name="f16" fmla="val 1680"/>
                <a:gd name="f17" fmla="val 402"/>
                <a:gd name="f18" fmla="val 1128"/>
                <a:gd name="f19" fmla="val 1505"/>
                <a:gd name="f20" fmla="val 577"/>
                <a:gd name="f21" fmla="val 2633"/>
                <a:gd name="f22" fmla="*/ f0 1 1805"/>
                <a:gd name="f23" fmla="*/ f1 1 3761"/>
                <a:gd name="f24" fmla="val f2"/>
                <a:gd name="f25" fmla="val f3"/>
                <a:gd name="f26" fmla="val f4"/>
                <a:gd name="f27" fmla="+- f26 0 f24"/>
                <a:gd name="f28" fmla="+- f25 0 f24"/>
                <a:gd name="f29" fmla="*/ f28 1 1805"/>
                <a:gd name="f30" fmla="*/ f27 1 376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805" h="3761">
                  <a:moveTo>
                    <a:pt x="f5" y="f6"/>
                  </a:moveTo>
                  <a:cubicBezTo>
                    <a:pt x="f7" y="f8"/>
                    <a:pt x="f9" y="f10"/>
                    <a:pt x="f11" y="f12"/>
                  </a:cubicBezTo>
                  <a:cubicBezTo>
                    <a:pt x="f3" y="f13"/>
                    <a:pt x="f14" y="f15"/>
                    <a:pt x="f16" y="f17"/>
                  </a:cubicBezTo>
                  <a:cubicBezTo>
                    <a:pt x="f18" y="f19"/>
                    <a:pt x="f20" y="f21"/>
                    <a:pt x="f2" y="f6"/>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036;p51">
              <a:extLst>
                <a:ext uri="{FF2B5EF4-FFF2-40B4-BE49-F238E27FC236}">
                  <a16:creationId xmlns:a16="http://schemas.microsoft.com/office/drawing/2014/main" id="{5FD1B209-1A5C-48C6-8CF4-D0A9FCF5A07E}"/>
                </a:ext>
              </a:extLst>
            </p:cNvPr>
            <p:cNvSpPr/>
            <p:nvPr/>
          </p:nvSpPr>
          <p:spPr>
            <a:xfrm>
              <a:off x="2980404" y="3487759"/>
              <a:ext cx="12481" cy="26636"/>
            </a:xfrm>
            <a:custGeom>
              <a:avLst/>
              <a:gdLst>
                <a:gd name="f0" fmla="val w"/>
                <a:gd name="f1" fmla="val h"/>
                <a:gd name="f2" fmla="val 0"/>
                <a:gd name="f3" fmla="val 1304"/>
                <a:gd name="f4" fmla="val 2783"/>
                <a:gd name="f5" fmla="val 1303"/>
                <a:gd name="f6" fmla="val 2782"/>
                <a:gd name="f7" fmla="val 702"/>
                <a:gd name="f8" fmla="val 1980"/>
                <a:gd name="f9" fmla="val 301"/>
                <a:gd name="f10" fmla="val 1078"/>
                <a:gd name="f11" fmla="val 125"/>
                <a:gd name="f12" fmla="val 100"/>
                <a:gd name="f13" fmla="val 50"/>
                <a:gd name="f14" fmla="val 727"/>
                <a:gd name="f15" fmla="val 752"/>
                <a:gd name="f16" fmla="val 1554"/>
                <a:gd name="f17" fmla="val 1278"/>
                <a:gd name="f18" fmla="*/ f0 1 1304"/>
                <a:gd name="f19" fmla="*/ f1 1 2783"/>
                <a:gd name="f20" fmla="val f2"/>
                <a:gd name="f21" fmla="val f3"/>
                <a:gd name="f22" fmla="val f4"/>
                <a:gd name="f23" fmla="+- f22 0 f20"/>
                <a:gd name="f24" fmla="+- f21 0 f20"/>
                <a:gd name="f25" fmla="*/ f24 1 1304"/>
                <a:gd name="f26" fmla="*/ f23 1 2783"/>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304" h="2783">
                  <a:moveTo>
                    <a:pt x="f5" y="f6"/>
                  </a:moveTo>
                  <a:cubicBezTo>
                    <a:pt x="f7" y="f8"/>
                    <a:pt x="f9" y="f10"/>
                    <a:pt x="f2" y="f11"/>
                  </a:cubicBezTo>
                  <a:cubicBezTo>
                    <a:pt x="f2" y="f12"/>
                    <a:pt x="f12" y="f13"/>
                    <a:pt x="f11" y="f2"/>
                  </a:cubicBezTo>
                  <a:cubicBezTo>
                    <a:pt x="f14" y="f15"/>
                    <a:pt x="f10" y="f16"/>
                    <a:pt x="f17" y="f6"/>
                  </a:cubicBezTo>
                  <a:lnTo>
                    <a:pt x="f5" y="f6"/>
                  </a:ln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037;p51">
              <a:extLst>
                <a:ext uri="{FF2B5EF4-FFF2-40B4-BE49-F238E27FC236}">
                  <a16:creationId xmlns:a16="http://schemas.microsoft.com/office/drawing/2014/main" id="{69188E4F-10FC-4925-9C92-5EDC6857BBBB}"/>
                </a:ext>
              </a:extLst>
            </p:cNvPr>
            <p:cNvSpPr/>
            <p:nvPr/>
          </p:nvSpPr>
          <p:spPr>
            <a:xfrm>
              <a:off x="2970318" y="3495678"/>
              <a:ext cx="14886" cy="25667"/>
            </a:xfrm>
            <a:custGeom>
              <a:avLst/>
              <a:gdLst>
                <a:gd name="f0" fmla="val w"/>
                <a:gd name="f1" fmla="val h"/>
                <a:gd name="f2" fmla="val 0"/>
                <a:gd name="f3" fmla="val 1555"/>
                <a:gd name="f4" fmla="val 2682"/>
                <a:gd name="f5" fmla="val 1"/>
                <a:gd name="f6" fmla="val 326"/>
                <a:gd name="f7" fmla="val 176"/>
                <a:gd name="f8" fmla="val 351"/>
                <a:gd name="f9" fmla="val 50"/>
                <a:gd name="f10" fmla="val 502"/>
                <a:gd name="f11" fmla="val 301"/>
                <a:gd name="f12" fmla="val 602"/>
                <a:gd name="f13" fmla="val 451"/>
                <a:gd name="f14" fmla="val 652"/>
                <a:gd name="f15" fmla="val 627"/>
                <a:gd name="f16" fmla="val 727"/>
                <a:gd name="f17" fmla="val 777"/>
                <a:gd name="f18" fmla="val 1028"/>
                <a:gd name="f19" fmla="val 1404"/>
                <a:gd name="f20" fmla="val 1329"/>
                <a:gd name="f21" fmla="val 2030"/>
                <a:gd name="f22" fmla="val 1554"/>
                <a:gd name="f23" fmla="val 928"/>
                <a:gd name="f24" fmla="val 1980"/>
                <a:gd name="f25" fmla="val 527"/>
                <a:gd name="f26" fmla="val 1103"/>
                <a:gd name="f27" fmla="*/ f0 1 1555"/>
                <a:gd name="f28" fmla="*/ f1 1 2682"/>
                <a:gd name="f29" fmla="val f2"/>
                <a:gd name="f30" fmla="val f3"/>
                <a:gd name="f31" fmla="val f4"/>
                <a:gd name="f32" fmla="+- f31 0 f29"/>
                <a:gd name="f33" fmla="+- f30 0 f29"/>
                <a:gd name="f34" fmla="*/ f33 1 1555"/>
                <a:gd name="f35" fmla="*/ f32 1 268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555" h="2682">
                  <a:moveTo>
                    <a:pt x="f5" y="f6"/>
                  </a:moveTo>
                  <a:cubicBezTo>
                    <a:pt x="f7" y="f2"/>
                    <a:pt x="f8" y="f9"/>
                    <a:pt x="f10" y="f11"/>
                  </a:cubicBezTo>
                  <a:cubicBezTo>
                    <a:pt x="f12" y="f13"/>
                    <a:pt x="f14" y="f15"/>
                    <a:pt x="f16" y="f17"/>
                  </a:cubicBezTo>
                  <a:cubicBezTo>
                    <a:pt x="f18" y="f19"/>
                    <a:pt x="f20" y="f21"/>
                    <a:pt x="f22" y="f4"/>
                  </a:cubicBezTo>
                  <a:cubicBezTo>
                    <a:pt x="f23" y="f24"/>
                    <a:pt x="f25" y="f26"/>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038;p51">
              <a:extLst>
                <a:ext uri="{FF2B5EF4-FFF2-40B4-BE49-F238E27FC236}">
                  <a16:creationId xmlns:a16="http://schemas.microsoft.com/office/drawing/2014/main" id="{608E25FA-8EAA-4C8B-A106-E5A61A11E2FE}"/>
                </a:ext>
              </a:extLst>
            </p:cNvPr>
            <p:cNvSpPr/>
            <p:nvPr/>
          </p:nvSpPr>
          <p:spPr>
            <a:xfrm>
              <a:off x="3103702" y="2873163"/>
              <a:ext cx="20638" cy="9363"/>
            </a:xfrm>
            <a:custGeom>
              <a:avLst/>
              <a:gdLst>
                <a:gd name="f0" fmla="val w"/>
                <a:gd name="f1" fmla="val h"/>
                <a:gd name="f2" fmla="val 0"/>
                <a:gd name="f3" fmla="val 2156"/>
                <a:gd name="f4" fmla="val 978"/>
                <a:gd name="f5" fmla="val 1279"/>
                <a:gd name="f6" fmla="val 852"/>
                <a:gd name="f7" fmla="val 802"/>
                <a:gd name="f8" fmla="val 652"/>
                <a:gd name="f9" fmla="val 126"/>
                <a:gd name="f10" fmla="val 101"/>
                <a:gd name="f11" fmla="val 75"/>
                <a:gd name="f12" fmla="val 176"/>
                <a:gd name="f13" fmla="val 251"/>
                <a:gd name="f14" fmla="val 928"/>
                <a:gd name="f15" fmla="val 50"/>
                <a:gd name="f16" fmla="val 1504"/>
                <a:gd name="f17" fmla="val 326"/>
                <a:gd name="f18" fmla="val 2056"/>
                <a:gd name="f19" fmla="val 702"/>
                <a:gd name="f20" fmla="val 2131"/>
                <a:gd name="f21" fmla="val 727"/>
                <a:gd name="f22" fmla="val 877"/>
                <a:gd name="f23" fmla="*/ f0 1 2156"/>
                <a:gd name="f24" fmla="*/ f1 1 978"/>
                <a:gd name="f25" fmla="val f2"/>
                <a:gd name="f26" fmla="val f3"/>
                <a:gd name="f27" fmla="val f4"/>
                <a:gd name="f28" fmla="+- f27 0 f25"/>
                <a:gd name="f29" fmla="+- f26 0 f25"/>
                <a:gd name="f30" fmla="*/ f29 1 2156"/>
                <a:gd name="f31" fmla="*/ f28 1 97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156" h="978">
                  <a:moveTo>
                    <a:pt x="f3" y="f4"/>
                  </a:moveTo>
                  <a:cubicBezTo>
                    <a:pt x="f5" y="f6"/>
                    <a:pt x="f7" y="f8"/>
                    <a:pt x="f2" y="f9"/>
                  </a:cubicBezTo>
                  <a:cubicBezTo>
                    <a:pt x="f10" y="f11"/>
                    <a:pt x="f12" y="f2"/>
                    <a:pt x="f13" y="f2"/>
                  </a:cubicBezTo>
                  <a:cubicBezTo>
                    <a:pt x="f14" y="f15"/>
                    <a:pt x="f16" y="f17"/>
                    <a:pt x="f18" y="f19"/>
                  </a:cubicBezTo>
                  <a:cubicBezTo>
                    <a:pt x="f20" y="f21"/>
                    <a:pt x="f20" y="f22"/>
                    <a:pt x="f3" y="f4"/>
                  </a:cubicBezTo>
                  <a:close/>
                </a:path>
              </a:pathLst>
            </a:custGeom>
            <a:solidFill>
              <a:srgbClr val="C8CCCA"/>
            </a:solid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039;p51">
              <a:extLst>
                <a:ext uri="{FF2B5EF4-FFF2-40B4-BE49-F238E27FC236}">
                  <a16:creationId xmlns:a16="http://schemas.microsoft.com/office/drawing/2014/main" id="{61F323E3-05A5-4156-8FAF-750096358A44}"/>
                </a:ext>
              </a:extLst>
            </p:cNvPr>
            <p:cNvSpPr/>
            <p:nvPr/>
          </p:nvSpPr>
          <p:spPr>
            <a:xfrm>
              <a:off x="2669974" y="2872688"/>
              <a:ext cx="20884" cy="10314"/>
            </a:xfrm>
            <a:custGeom>
              <a:avLst/>
              <a:gdLst>
                <a:gd name="f0" fmla="val w"/>
                <a:gd name="f1" fmla="val h"/>
                <a:gd name="f2" fmla="val 0"/>
                <a:gd name="f3" fmla="val 2182"/>
                <a:gd name="f4" fmla="val 1078"/>
                <a:gd name="f5" fmla="val 2181"/>
                <a:gd name="f6" fmla="val 100"/>
                <a:gd name="f7" fmla="val 1530"/>
                <a:gd name="f8" fmla="val 627"/>
                <a:gd name="f9" fmla="val 853"/>
                <a:gd name="f10" fmla="val 902"/>
                <a:gd name="f11" fmla="val 176"/>
                <a:gd name="f12" fmla="val 1"/>
                <a:gd name="f13" fmla="val 877"/>
                <a:gd name="f14" fmla="val 76"/>
                <a:gd name="f15" fmla="val 727"/>
                <a:gd name="f16" fmla="val 201"/>
                <a:gd name="f17" fmla="val 677"/>
                <a:gd name="f18" fmla="val 703"/>
                <a:gd name="f19" fmla="val 451"/>
                <a:gd name="f20" fmla="val 1229"/>
                <a:gd name="f21" fmla="val 226"/>
                <a:gd name="f22" fmla="val 1755"/>
                <a:gd name="f23" fmla="val 50"/>
                <a:gd name="f24" fmla="val 1881"/>
                <a:gd name="f25" fmla="val 2031"/>
                <a:gd name="f26" fmla="val 75"/>
                <a:gd name="f27" fmla="*/ f0 1 2182"/>
                <a:gd name="f28" fmla="*/ f1 1 1078"/>
                <a:gd name="f29" fmla="val f2"/>
                <a:gd name="f30" fmla="val f3"/>
                <a:gd name="f31" fmla="val f4"/>
                <a:gd name="f32" fmla="+- f31 0 f29"/>
                <a:gd name="f33" fmla="+- f30 0 f29"/>
                <a:gd name="f34" fmla="*/ f33 1 2182"/>
                <a:gd name="f35" fmla="*/ f32 1 107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182" h="1078">
                  <a:moveTo>
                    <a:pt x="f5" y="f6"/>
                  </a:moveTo>
                  <a:cubicBezTo>
                    <a:pt x="f7" y="f8"/>
                    <a:pt x="f9" y="f10"/>
                    <a:pt x="f11" y="f4"/>
                  </a:cubicBezTo>
                  <a:cubicBezTo>
                    <a:pt x="f12" y="f13"/>
                    <a:pt x="f14" y="f15"/>
                    <a:pt x="f16" y="f17"/>
                  </a:cubicBezTo>
                  <a:cubicBezTo>
                    <a:pt x="f18" y="f19"/>
                    <a:pt x="f20" y="f21"/>
                    <a:pt x="f22" y="f23"/>
                  </a:cubicBezTo>
                  <a:cubicBezTo>
                    <a:pt x="f24" y="f2"/>
                    <a:pt x="f25" y="f26"/>
                    <a:pt x="f5" y="f6"/>
                  </a:cubicBezTo>
                  <a:close/>
                </a:path>
              </a:pathLst>
            </a:custGeom>
            <a:solidFill>
              <a:srgbClr val="C8CCCA"/>
            </a:solidFill>
            <a:ln w="9528" cap="flat">
              <a:solidFill>
                <a:srgbClr val="F6EDE6"/>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040;p51">
              <a:extLst>
                <a:ext uri="{FF2B5EF4-FFF2-40B4-BE49-F238E27FC236}">
                  <a16:creationId xmlns:a16="http://schemas.microsoft.com/office/drawing/2014/main" id="{B7F1FC29-4A35-496E-831A-3E58E9BDD987}"/>
                </a:ext>
              </a:extLst>
            </p:cNvPr>
            <p:cNvSpPr/>
            <p:nvPr/>
          </p:nvSpPr>
          <p:spPr>
            <a:xfrm>
              <a:off x="2810792" y="3496875"/>
              <a:ext cx="13450" cy="21845"/>
            </a:xfrm>
            <a:custGeom>
              <a:avLst/>
              <a:gdLst>
                <a:gd name="f0" fmla="val w"/>
                <a:gd name="f1" fmla="val h"/>
                <a:gd name="f2" fmla="val 0"/>
                <a:gd name="f3" fmla="val 1405"/>
                <a:gd name="f4" fmla="val 2282"/>
                <a:gd name="f5" fmla="val 26"/>
                <a:gd name="f6" fmla="val 2281"/>
                <a:gd name="f7" fmla="val 201"/>
                <a:gd name="f8" fmla="val 1479"/>
                <a:gd name="f9" fmla="val 627"/>
                <a:gd name="f10" fmla="val 777"/>
                <a:gd name="f11" fmla="val 1003"/>
                <a:gd name="f12" fmla="val 76"/>
                <a:gd name="f13" fmla="val 1028"/>
                <a:gd name="f14" fmla="val 1"/>
                <a:gd name="f15" fmla="val 1229"/>
                <a:gd name="f16" fmla="val 1354"/>
                <a:gd name="f17" fmla="val 1379"/>
                <a:gd name="f18" fmla="val 151"/>
                <a:gd name="f19" fmla="val 1404"/>
                <a:gd name="f20" fmla="val 251"/>
                <a:gd name="f21" fmla="val 276"/>
                <a:gd name="f22" fmla="val 853"/>
                <a:gd name="f23" fmla="val 903"/>
                <a:gd name="f24" fmla="val 677"/>
                <a:gd name="f25" fmla="val 1755"/>
                <a:gd name="f26" fmla="*/ f0 1 1405"/>
                <a:gd name="f27" fmla="*/ f1 1 2282"/>
                <a:gd name="f28" fmla="val f2"/>
                <a:gd name="f29" fmla="val f3"/>
                <a:gd name="f30" fmla="val f4"/>
                <a:gd name="f31" fmla="+- f30 0 f28"/>
                <a:gd name="f32" fmla="+- f29 0 f28"/>
                <a:gd name="f33" fmla="*/ f32 1 1405"/>
                <a:gd name="f34" fmla="*/ f31 1 228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405" h="2282">
                  <a:moveTo>
                    <a:pt x="f5" y="f6"/>
                  </a:moveTo>
                  <a:cubicBezTo>
                    <a:pt x="f7" y="f8"/>
                    <a:pt x="f9" y="f10"/>
                    <a:pt x="f11" y="f12"/>
                  </a:cubicBezTo>
                  <a:cubicBezTo>
                    <a:pt x="f13" y="f14"/>
                    <a:pt x="f15" y="f5"/>
                    <a:pt x="f16" y="f14"/>
                  </a:cubicBezTo>
                  <a:cubicBezTo>
                    <a:pt x="f17" y="f18"/>
                    <a:pt x="f19" y="f20"/>
                    <a:pt x="f17" y="f21"/>
                  </a:cubicBezTo>
                  <a:cubicBezTo>
                    <a:pt x="f22" y="f23"/>
                    <a:pt x="f24" y="f25"/>
                    <a:pt x="f14" y="f6"/>
                  </a:cubicBezTo>
                  <a:cubicBezTo>
                    <a:pt x="f14" y="f6"/>
                    <a:pt x="f5" y="f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041;p51">
              <a:extLst>
                <a:ext uri="{FF2B5EF4-FFF2-40B4-BE49-F238E27FC236}">
                  <a16:creationId xmlns:a16="http://schemas.microsoft.com/office/drawing/2014/main" id="{FE475282-A6FD-4CE3-9561-66392E9A47A0}"/>
                </a:ext>
              </a:extLst>
            </p:cNvPr>
            <p:cNvSpPr/>
            <p:nvPr/>
          </p:nvSpPr>
          <p:spPr>
            <a:xfrm>
              <a:off x="3013743" y="3020455"/>
              <a:ext cx="7443" cy="5056"/>
            </a:xfrm>
            <a:custGeom>
              <a:avLst/>
              <a:gdLst>
                <a:gd name="f0" fmla="val w"/>
                <a:gd name="f1" fmla="val h"/>
                <a:gd name="f2" fmla="val 0"/>
                <a:gd name="f3" fmla="val 778"/>
                <a:gd name="f4" fmla="val 528"/>
                <a:gd name="f5" fmla="val 1"/>
                <a:gd name="f6" fmla="val 51"/>
                <a:gd name="f7" fmla="val 402"/>
                <a:gd name="f8" fmla="val 602"/>
                <a:gd name="f9" fmla="val 251"/>
                <a:gd name="f10" fmla="val 527"/>
                <a:gd name="f11" fmla="val 302"/>
                <a:gd name="f12" fmla="val 477"/>
                <a:gd name="f13" fmla="val 26"/>
                <a:gd name="f14" fmla="*/ f0 1 778"/>
                <a:gd name="f15" fmla="*/ f1 1 528"/>
                <a:gd name="f16" fmla="val f2"/>
                <a:gd name="f17" fmla="val f3"/>
                <a:gd name="f18" fmla="val f4"/>
                <a:gd name="f19" fmla="+- f18 0 f16"/>
                <a:gd name="f20" fmla="+- f17 0 f16"/>
                <a:gd name="f21" fmla="*/ f20 1 778"/>
                <a:gd name="f22" fmla="*/ f19 1 52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78" h="528">
                  <a:moveTo>
                    <a:pt x="f5" y="f6"/>
                  </a:moveTo>
                  <a:cubicBezTo>
                    <a:pt x="f7" y="f5"/>
                    <a:pt x="f8" y="f9"/>
                    <a:pt x="f3" y="f10"/>
                  </a:cubicBezTo>
                  <a:cubicBezTo>
                    <a:pt x="f11" y="f12"/>
                    <a:pt x="f11" y="f12"/>
                    <a:pt x="f13" y="f13"/>
                  </a:cubicBezTo>
                  <a:cubicBezTo>
                    <a:pt x="f13" y="f13"/>
                    <a:pt x="f5" y="f6"/>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042;p51">
              <a:extLst>
                <a:ext uri="{FF2B5EF4-FFF2-40B4-BE49-F238E27FC236}">
                  <a16:creationId xmlns:a16="http://schemas.microsoft.com/office/drawing/2014/main" id="{964F78AB-505E-460A-84A7-45C02B725C01}"/>
                </a:ext>
              </a:extLst>
            </p:cNvPr>
            <p:cNvSpPr/>
            <p:nvPr/>
          </p:nvSpPr>
          <p:spPr>
            <a:xfrm>
              <a:off x="3059079" y="3040370"/>
              <a:ext cx="7205" cy="3118"/>
            </a:xfrm>
            <a:custGeom>
              <a:avLst/>
              <a:gdLst>
                <a:gd name="f0" fmla="val w"/>
                <a:gd name="f1" fmla="val h"/>
                <a:gd name="f2" fmla="val 0"/>
                <a:gd name="f3" fmla="val 753"/>
                <a:gd name="f4" fmla="val 326"/>
                <a:gd name="f5" fmla="val 1"/>
                <a:gd name="f6" fmla="val 75"/>
                <a:gd name="f7" fmla="val 301"/>
                <a:gd name="f8" fmla="val 50"/>
                <a:gd name="f9" fmla="val 427"/>
                <a:gd name="f10" fmla="val 527"/>
                <a:gd name="f11" fmla="val 25"/>
                <a:gd name="f12" fmla="val 602"/>
                <a:gd name="f13" fmla="val 677"/>
                <a:gd name="f14" fmla="val 150"/>
                <a:gd name="f15" fmla="val 226"/>
                <a:gd name="f16" fmla="val 652"/>
                <a:gd name="f17" fmla="val 251"/>
                <a:gd name="f18" fmla="val 552"/>
                <a:gd name="f19" fmla="val 477"/>
                <a:gd name="f20" fmla="val 377"/>
                <a:gd name="f21" fmla="val 276"/>
                <a:gd name="f22" fmla="*/ f0 1 753"/>
                <a:gd name="f23" fmla="*/ f1 1 326"/>
                <a:gd name="f24" fmla="val f2"/>
                <a:gd name="f25" fmla="val f3"/>
                <a:gd name="f26" fmla="val f4"/>
                <a:gd name="f27" fmla="+- f26 0 f24"/>
                <a:gd name="f28" fmla="+- f25 0 f24"/>
                <a:gd name="f29" fmla="*/ f28 1 753"/>
                <a:gd name="f30" fmla="*/ f27 1 32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753" h="326">
                  <a:moveTo>
                    <a:pt x="f5" y="f6"/>
                  </a:moveTo>
                  <a:cubicBezTo>
                    <a:pt x="f7" y="f8"/>
                    <a:pt x="f9" y="f2"/>
                    <a:pt x="f10" y="f11"/>
                  </a:cubicBezTo>
                  <a:cubicBezTo>
                    <a:pt x="f12" y="f8"/>
                    <a:pt x="f13" y="f14"/>
                    <a:pt x="f3" y="f15"/>
                  </a:cubicBezTo>
                  <a:cubicBezTo>
                    <a:pt x="f16" y="f17"/>
                    <a:pt x="f18" y="f4"/>
                    <a:pt x="f19" y="f4"/>
                  </a:cubicBezTo>
                  <a:cubicBezTo>
                    <a:pt x="f20" y="f4"/>
                    <a:pt x="f21" y="f15"/>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043;p51">
              <a:extLst>
                <a:ext uri="{FF2B5EF4-FFF2-40B4-BE49-F238E27FC236}">
                  <a16:creationId xmlns:a16="http://schemas.microsoft.com/office/drawing/2014/main" id="{19BC9E88-17A7-4F56-9559-3030387814E7}"/>
                </a:ext>
              </a:extLst>
            </p:cNvPr>
            <p:cNvSpPr/>
            <p:nvPr/>
          </p:nvSpPr>
          <p:spPr>
            <a:xfrm>
              <a:off x="2774097" y="3020692"/>
              <a:ext cx="7443" cy="5294"/>
            </a:xfrm>
            <a:custGeom>
              <a:avLst/>
              <a:gdLst>
                <a:gd name="f0" fmla="val w"/>
                <a:gd name="f1" fmla="val h"/>
                <a:gd name="f2" fmla="val 0"/>
                <a:gd name="f3" fmla="val 778"/>
                <a:gd name="f4" fmla="val 553"/>
                <a:gd name="f5" fmla="val 752"/>
                <a:gd name="f6" fmla="val 1"/>
                <a:gd name="f7" fmla="val 577"/>
                <a:gd name="f8" fmla="val 302"/>
                <a:gd name="f9" fmla="val 376"/>
                <a:gd name="f10" fmla="val 552"/>
                <a:gd name="f11" fmla="val 276"/>
                <a:gd name="f12" fmla="val 126"/>
                <a:gd name="f13" fmla="val 777"/>
                <a:gd name="f14" fmla="val 26"/>
                <a:gd name="f15" fmla="*/ f0 1 778"/>
                <a:gd name="f16" fmla="*/ f1 1 553"/>
                <a:gd name="f17" fmla="val f2"/>
                <a:gd name="f18" fmla="val f3"/>
                <a:gd name="f19" fmla="val f4"/>
                <a:gd name="f20" fmla="+- f19 0 f17"/>
                <a:gd name="f21" fmla="+- f18 0 f17"/>
                <a:gd name="f22" fmla="*/ f21 1 778"/>
                <a:gd name="f23" fmla="*/ f20 1 55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778" h="553">
                  <a:moveTo>
                    <a:pt x="f5" y="f6"/>
                  </a:moveTo>
                  <a:cubicBezTo>
                    <a:pt x="f7" y="f8"/>
                    <a:pt x="f9" y="f10"/>
                    <a:pt x="f2" y="f10"/>
                  </a:cubicBezTo>
                  <a:cubicBezTo>
                    <a:pt x="f11" y="f12"/>
                    <a:pt x="f11" y="f12"/>
                    <a:pt x="f13" y="f14"/>
                  </a:cubicBezTo>
                  <a:cubicBezTo>
                    <a:pt x="f13" y="f14"/>
                    <a:pt x="f5" y="f6"/>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044;p51">
              <a:extLst>
                <a:ext uri="{FF2B5EF4-FFF2-40B4-BE49-F238E27FC236}">
                  <a16:creationId xmlns:a16="http://schemas.microsoft.com/office/drawing/2014/main" id="{2524093A-84D8-4945-A208-9FFA4331AB23}"/>
                </a:ext>
              </a:extLst>
            </p:cNvPr>
            <p:cNvSpPr/>
            <p:nvPr/>
          </p:nvSpPr>
          <p:spPr>
            <a:xfrm>
              <a:off x="2728514" y="3040370"/>
              <a:ext cx="7205" cy="3118"/>
            </a:xfrm>
            <a:custGeom>
              <a:avLst/>
              <a:gdLst>
                <a:gd name="f0" fmla="val w"/>
                <a:gd name="f1" fmla="val h"/>
                <a:gd name="f2" fmla="val 0"/>
                <a:gd name="f3" fmla="val 753"/>
                <a:gd name="f4" fmla="val 326"/>
                <a:gd name="f5" fmla="val 752"/>
                <a:gd name="f6" fmla="val 75"/>
                <a:gd name="f7" fmla="val 476"/>
                <a:gd name="f8" fmla="val 226"/>
                <a:gd name="f9" fmla="val 376"/>
                <a:gd name="f10" fmla="val 301"/>
                <a:gd name="f11" fmla="val 201"/>
                <a:gd name="f12" fmla="val 100"/>
                <a:gd name="f13" fmla="val 251"/>
                <a:gd name="f14" fmla="val 150"/>
                <a:gd name="f15" fmla="val 151"/>
                <a:gd name="f16" fmla="val 50"/>
                <a:gd name="f17" fmla="val 25"/>
                <a:gd name="f18" fmla="val 426"/>
                <a:gd name="f19" fmla="*/ f0 1 753"/>
                <a:gd name="f20" fmla="*/ f1 1 326"/>
                <a:gd name="f21" fmla="val f2"/>
                <a:gd name="f22" fmla="val f3"/>
                <a:gd name="f23" fmla="val f4"/>
                <a:gd name="f24" fmla="+- f23 0 f21"/>
                <a:gd name="f25" fmla="+- f22 0 f21"/>
                <a:gd name="f26" fmla="*/ f25 1 753"/>
                <a:gd name="f27" fmla="*/ f24 1 32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753" h="326">
                  <a:moveTo>
                    <a:pt x="f5" y="f6"/>
                  </a:moveTo>
                  <a:cubicBezTo>
                    <a:pt x="f7" y="f8"/>
                    <a:pt x="f9" y="f10"/>
                    <a:pt x="f10" y="f4"/>
                  </a:cubicBezTo>
                  <a:cubicBezTo>
                    <a:pt x="f11" y="f4"/>
                    <a:pt x="f12" y="f13"/>
                    <a:pt x="f2" y="f8"/>
                  </a:cubicBezTo>
                  <a:cubicBezTo>
                    <a:pt x="f6" y="f14"/>
                    <a:pt x="f15" y="f16"/>
                    <a:pt x="f8" y="f17"/>
                  </a:cubicBezTo>
                  <a:cubicBezTo>
                    <a:pt x="f4" y="f2"/>
                    <a:pt x="f18" y="f1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045;p51">
              <a:extLst>
                <a:ext uri="{FF2B5EF4-FFF2-40B4-BE49-F238E27FC236}">
                  <a16:creationId xmlns:a16="http://schemas.microsoft.com/office/drawing/2014/main" id="{64F5C27C-A0B2-489B-957B-9DA48D6781EA}"/>
                </a:ext>
              </a:extLst>
            </p:cNvPr>
            <p:cNvSpPr/>
            <p:nvPr/>
          </p:nvSpPr>
          <p:spPr>
            <a:xfrm>
              <a:off x="2992630" y="3514386"/>
              <a:ext cx="2404" cy="4325"/>
            </a:xfrm>
            <a:custGeom>
              <a:avLst/>
              <a:gdLst>
                <a:gd name="f0" fmla="val w"/>
                <a:gd name="f1" fmla="val h"/>
                <a:gd name="f2" fmla="val 0"/>
                <a:gd name="f3" fmla="val 251"/>
                <a:gd name="f4" fmla="val 452"/>
                <a:gd name="f5" fmla="val 426"/>
                <a:gd name="f6" fmla="val 50"/>
                <a:gd name="f7" fmla="val 351"/>
                <a:gd name="f8" fmla="val 25"/>
                <a:gd name="f9" fmla="val 176"/>
                <a:gd name="f10" fmla="val 76"/>
                <a:gd name="f11" fmla="val 150"/>
                <a:gd name="f12" fmla="val 151"/>
                <a:gd name="f13" fmla="val 301"/>
                <a:gd name="f14" fmla="val 451"/>
                <a:gd name="f15" fmla="*/ f0 1 251"/>
                <a:gd name="f16" fmla="*/ f1 1 452"/>
                <a:gd name="f17" fmla="val f2"/>
                <a:gd name="f18" fmla="val f3"/>
                <a:gd name="f19" fmla="val f4"/>
                <a:gd name="f20" fmla="+- f19 0 f17"/>
                <a:gd name="f21" fmla="+- f18 0 f17"/>
                <a:gd name="f22" fmla="*/ f21 1 251"/>
                <a:gd name="f23" fmla="*/ f20 1 45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51" h="452">
                  <a:moveTo>
                    <a:pt x="f3" y="f5"/>
                  </a:moveTo>
                  <a:cubicBezTo>
                    <a:pt x="f6" y="f7"/>
                    <a:pt x="f8" y="f9"/>
                    <a:pt x="f8" y="f2"/>
                  </a:cubicBezTo>
                  <a:lnTo>
                    <a:pt x="f2" y="f2"/>
                  </a:lnTo>
                  <a:cubicBezTo>
                    <a:pt x="f10" y="f11"/>
                    <a:pt x="f12" y="f13"/>
                    <a:pt x="f3" y="f14"/>
                  </a:cubicBezTo>
                  <a:lnTo>
                    <a:pt x="f3" y="f5"/>
                  </a:ln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046;p51">
              <a:extLst>
                <a:ext uri="{FF2B5EF4-FFF2-40B4-BE49-F238E27FC236}">
                  <a16:creationId xmlns:a16="http://schemas.microsoft.com/office/drawing/2014/main" id="{13C488C7-ED3F-48BA-B215-BE4A2F5A20E8}"/>
                </a:ext>
              </a:extLst>
            </p:cNvPr>
            <p:cNvSpPr/>
            <p:nvPr/>
          </p:nvSpPr>
          <p:spPr>
            <a:xfrm>
              <a:off x="2994550" y="3542696"/>
              <a:ext cx="246" cy="969"/>
            </a:xfrm>
            <a:custGeom>
              <a:avLst/>
              <a:gdLst>
                <a:gd name="f0" fmla="val w"/>
                <a:gd name="f1" fmla="val h"/>
                <a:gd name="f2" fmla="val 0"/>
                <a:gd name="f3" fmla="val 26"/>
                <a:gd name="f4" fmla="val 101"/>
                <a:gd name="f5" fmla="val 1"/>
                <a:gd name="f6" fmla="val 51"/>
                <a:gd name="f7" fmla="val 76"/>
                <a:gd name="f8" fmla="*/ f0 1 26"/>
                <a:gd name="f9" fmla="*/ f1 1 101"/>
                <a:gd name="f10" fmla="val f2"/>
                <a:gd name="f11" fmla="val f3"/>
                <a:gd name="f12" fmla="val f4"/>
                <a:gd name="f13" fmla="+- f12 0 f10"/>
                <a:gd name="f14" fmla="+- f11 0 f10"/>
                <a:gd name="f15" fmla="*/ f14 1 26"/>
                <a:gd name="f16" fmla="*/ f13 1 101"/>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6" h="100">
                  <a:moveTo>
                    <a:pt x="f5" y="f3"/>
                  </a:moveTo>
                  <a:cubicBezTo>
                    <a:pt x="f5" y="f6"/>
                    <a:pt x="f3" y="f7"/>
                    <a:pt x="f3" y="f4"/>
                  </a:cubicBezTo>
                  <a:cubicBezTo>
                    <a:pt x="f3" y="f7"/>
                    <a:pt x="f5" y="f6"/>
                    <a:pt x="f5" y="f5"/>
                  </a:cubicBezTo>
                  <a:lnTo>
                    <a:pt x="f5" y="f3"/>
                  </a:lnTo>
                  <a:close/>
                </a:path>
              </a:pathLst>
            </a:custGeom>
            <a:solidFill>
              <a:srgbClr val="F9BE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047;p51">
              <a:extLst>
                <a:ext uri="{FF2B5EF4-FFF2-40B4-BE49-F238E27FC236}">
                  <a16:creationId xmlns:a16="http://schemas.microsoft.com/office/drawing/2014/main" id="{2CC1EF12-382E-4E7C-B32C-856BBC7A9068}"/>
                </a:ext>
              </a:extLst>
            </p:cNvPr>
            <p:cNvSpPr/>
            <p:nvPr/>
          </p:nvSpPr>
          <p:spPr>
            <a:xfrm>
              <a:off x="2992630" y="3536935"/>
              <a:ext cx="246" cy="731"/>
            </a:xfrm>
            <a:custGeom>
              <a:avLst/>
              <a:gdLst>
                <a:gd name="f0" fmla="val w"/>
                <a:gd name="f1" fmla="val h"/>
                <a:gd name="f2" fmla="val 0"/>
                <a:gd name="f3" fmla="val 26"/>
                <a:gd name="f4" fmla="val 76"/>
                <a:gd name="f5" fmla="val 25"/>
                <a:gd name="f6" fmla="val 50"/>
                <a:gd name="f7" fmla="val 75"/>
                <a:gd name="f8" fmla="*/ f0 1 26"/>
                <a:gd name="f9" fmla="*/ f1 1 76"/>
                <a:gd name="f10" fmla="val f2"/>
                <a:gd name="f11" fmla="val f3"/>
                <a:gd name="f12" fmla="val f4"/>
                <a:gd name="f13" fmla="+- f12 0 f10"/>
                <a:gd name="f14" fmla="+- f11 0 f10"/>
                <a:gd name="f15" fmla="*/ f14 1 26"/>
                <a:gd name="f16" fmla="*/ f13 1 7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6" h="76">
                  <a:moveTo>
                    <a:pt x="f5" y="f6"/>
                  </a:moveTo>
                  <a:cubicBezTo>
                    <a:pt x="f5" y="f6"/>
                    <a:pt x="f2" y="f5"/>
                    <a:pt x="f2" y="f2"/>
                  </a:cubicBezTo>
                  <a:cubicBezTo>
                    <a:pt x="f2" y="f5"/>
                    <a:pt x="f2" y="f6"/>
                    <a:pt x="f5" y="f7"/>
                  </a:cubicBezTo>
                  <a:cubicBezTo>
                    <a:pt x="f5" y="f7"/>
                    <a:pt x="f5" y="f6"/>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048;p51">
              <a:extLst>
                <a:ext uri="{FF2B5EF4-FFF2-40B4-BE49-F238E27FC236}">
                  <a16:creationId xmlns:a16="http://schemas.microsoft.com/office/drawing/2014/main" id="{EDD2386F-7507-499E-98B4-32E54D485227}"/>
                </a:ext>
              </a:extLst>
            </p:cNvPr>
            <p:cNvSpPr/>
            <p:nvPr/>
          </p:nvSpPr>
          <p:spPr>
            <a:xfrm>
              <a:off x="2801922" y="3531897"/>
              <a:ext cx="2889" cy="3364"/>
            </a:xfrm>
            <a:custGeom>
              <a:avLst/>
              <a:gdLst>
                <a:gd name="f0" fmla="val w"/>
                <a:gd name="f1" fmla="val h"/>
                <a:gd name="f2" fmla="val 0"/>
                <a:gd name="f3" fmla="val 302"/>
                <a:gd name="f4" fmla="val 352"/>
                <a:gd name="f5" fmla="val 101"/>
                <a:gd name="f6" fmla="val 251"/>
                <a:gd name="f7" fmla="val 201"/>
                <a:gd name="f8" fmla="val 126"/>
                <a:gd name="f9" fmla="val 301"/>
                <a:gd name="f10" fmla="val 26"/>
                <a:gd name="f11" fmla="val 276"/>
                <a:gd name="f12" fmla="val 1"/>
                <a:gd name="f13" fmla="val 226"/>
                <a:gd name="f14" fmla="val 25"/>
                <a:gd name="f15" fmla="*/ f0 1 302"/>
                <a:gd name="f16" fmla="*/ f1 1 352"/>
                <a:gd name="f17" fmla="val f2"/>
                <a:gd name="f18" fmla="val f3"/>
                <a:gd name="f19" fmla="val f4"/>
                <a:gd name="f20" fmla="+- f19 0 f17"/>
                <a:gd name="f21" fmla="+- f18 0 f17"/>
                <a:gd name="f22" fmla="*/ f21 1 302"/>
                <a:gd name="f23" fmla="*/ f20 1 35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02" h="352">
                  <a:moveTo>
                    <a:pt x="f2" y="f4"/>
                  </a:moveTo>
                  <a:cubicBezTo>
                    <a:pt x="f5" y="f6"/>
                    <a:pt x="f7" y="f8"/>
                    <a:pt x="f9" y="f10"/>
                  </a:cubicBezTo>
                  <a:cubicBezTo>
                    <a:pt x="f9" y="f10"/>
                    <a:pt x="f11" y="f12"/>
                    <a:pt x="f11" y="f12"/>
                  </a:cubicBezTo>
                  <a:cubicBezTo>
                    <a:pt x="f7" y="f5"/>
                    <a:pt x="f5" y="f13"/>
                    <a:pt x="f14" y="f4"/>
                  </a:cubicBezTo>
                  <a:lnTo>
                    <a:pt x="f2" y="f4"/>
                  </a:ln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049;p51">
              <a:extLst>
                <a:ext uri="{FF2B5EF4-FFF2-40B4-BE49-F238E27FC236}">
                  <a16:creationId xmlns:a16="http://schemas.microsoft.com/office/drawing/2014/main" id="{899E490B-3A69-46EA-9D0B-5ECEE950BA7B}"/>
                </a:ext>
              </a:extLst>
            </p:cNvPr>
            <p:cNvSpPr/>
            <p:nvPr/>
          </p:nvSpPr>
          <p:spPr>
            <a:xfrm>
              <a:off x="2804565" y="3527581"/>
              <a:ext cx="2404" cy="4562"/>
            </a:xfrm>
            <a:custGeom>
              <a:avLst/>
              <a:gdLst>
                <a:gd name="f0" fmla="val w"/>
                <a:gd name="f1" fmla="val h"/>
                <a:gd name="f2" fmla="val 0"/>
                <a:gd name="f3" fmla="val 251"/>
                <a:gd name="f4" fmla="val 477"/>
                <a:gd name="f5" fmla="val 1"/>
                <a:gd name="f6" fmla="val 150"/>
                <a:gd name="f7" fmla="val 151"/>
                <a:gd name="f8" fmla="val 75"/>
                <a:gd name="f9" fmla="val 301"/>
                <a:gd name="f10" fmla="val 452"/>
                <a:gd name="f11" fmla="val 25"/>
                <a:gd name="f12" fmla="val 100"/>
                <a:gd name="f13" fmla="val 326"/>
                <a:gd name="f14" fmla="val 176"/>
                <a:gd name="f15" fmla="val 26"/>
                <a:gd name="f16" fmla="*/ f0 1 251"/>
                <a:gd name="f17" fmla="*/ f1 1 477"/>
                <a:gd name="f18" fmla="val f2"/>
                <a:gd name="f19" fmla="val f3"/>
                <a:gd name="f20" fmla="val f4"/>
                <a:gd name="f21" fmla="+- f20 0 f18"/>
                <a:gd name="f22" fmla="+- f19 0 f18"/>
                <a:gd name="f23" fmla="*/ f22 1 251"/>
                <a:gd name="f24" fmla="*/ f21 1 47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51" h="477">
                  <a:moveTo>
                    <a:pt x="f3" y="f5"/>
                  </a:moveTo>
                  <a:cubicBezTo>
                    <a:pt x="f6" y="f7"/>
                    <a:pt x="f8" y="f9"/>
                    <a:pt x="f2" y="f10"/>
                  </a:cubicBezTo>
                  <a:cubicBezTo>
                    <a:pt x="f2" y="f10"/>
                    <a:pt x="f11" y="f4"/>
                    <a:pt x="f11" y="f4"/>
                  </a:cubicBezTo>
                  <a:cubicBezTo>
                    <a:pt x="f12" y="f13"/>
                    <a:pt x="f14" y="f14"/>
                    <a:pt x="f3" y="f15"/>
                  </a:cubicBezTo>
                  <a:lnTo>
                    <a:pt x="f3"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050;p51">
              <a:extLst>
                <a:ext uri="{FF2B5EF4-FFF2-40B4-BE49-F238E27FC236}">
                  <a16:creationId xmlns:a16="http://schemas.microsoft.com/office/drawing/2014/main" id="{ED371DEB-DBA6-46B0-B60A-D48844CFD6AF}"/>
                </a:ext>
              </a:extLst>
            </p:cNvPr>
            <p:cNvSpPr/>
            <p:nvPr/>
          </p:nvSpPr>
          <p:spPr>
            <a:xfrm>
              <a:off x="2995025" y="3518464"/>
              <a:ext cx="2414" cy="4087"/>
            </a:xfrm>
            <a:custGeom>
              <a:avLst/>
              <a:gdLst>
                <a:gd name="f0" fmla="val w"/>
                <a:gd name="f1" fmla="val h"/>
                <a:gd name="f2" fmla="val 0"/>
                <a:gd name="f3" fmla="val 252"/>
                <a:gd name="f4" fmla="val 427"/>
                <a:gd name="f5" fmla="val 1"/>
                <a:gd name="f6" fmla="val 25"/>
                <a:gd name="f7" fmla="val 76"/>
                <a:gd name="f8" fmla="val 151"/>
                <a:gd name="f9" fmla="val 301"/>
                <a:gd name="f10" fmla="val 227"/>
                <a:gd name="f11" fmla="val 426"/>
                <a:gd name="f12" fmla="val 26"/>
                <a:gd name="f13" fmla="val 351"/>
                <a:gd name="f14" fmla="val 176"/>
                <a:gd name="f15" fmla="*/ f0 1 252"/>
                <a:gd name="f16" fmla="*/ f1 1 427"/>
                <a:gd name="f17" fmla="val f2"/>
                <a:gd name="f18" fmla="val f3"/>
                <a:gd name="f19" fmla="val f4"/>
                <a:gd name="f20" fmla="+- f19 0 f17"/>
                <a:gd name="f21" fmla="+- f18 0 f17"/>
                <a:gd name="f22" fmla="*/ f21 1 252"/>
                <a:gd name="f23" fmla="*/ f20 1 42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51" h="427">
                  <a:moveTo>
                    <a:pt x="f5" y="f6"/>
                  </a:moveTo>
                  <a:cubicBezTo>
                    <a:pt x="f7" y="f8"/>
                    <a:pt x="f8" y="f9"/>
                    <a:pt x="f10" y="f11"/>
                  </a:cubicBezTo>
                  <a:lnTo>
                    <a:pt x="f3" y="f11"/>
                  </a:lnTo>
                  <a:cubicBezTo>
                    <a:pt x="f12" y="f13"/>
                    <a:pt x="f5" y="f14"/>
                    <a:pt x="f5" y="f2"/>
                  </a:cubicBezTo>
                  <a:cubicBezTo>
                    <a:pt x="f5" y="f2"/>
                    <a:pt x="f5" y="f6"/>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051;p51">
              <a:extLst>
                <a:ext uri="{FF2B5EF4-FFF2-40B4-BE49-F238E27FC236}">
                  <a16:creationId xmlns:a16="http://schemas.microsoft.com/office/drawing/2014/main" id="{A40F5592-490B-4604-A980-59624F690F63}"/>
                </a:ext>
              </a:extLst>
            </p:cNvPr>
            <p:cNvSpPr/>
            <p:nvPr/>
          </p:nvSpPr>
          <p:spPr>
            <a:xfrm>
              <a:off x="2801922" y="3535253"/>
              <a:ext cx="484" cy="1207"/>
            </a:xfrm>
            <a:custGeom>
              <a:avLst/>
              <a:gdLst>
                <a:gd name="f0" fmla="val w"/>
                <a:gd name="f1" fmla="val h"/>
                <a:gd name="f2" fmla="val 0"/>
                <a:gd name="f3" fmla="val 51"/>
                <a:gd name="f4" fmla="val 126"/>
                <a:gd name="f5" fmla="val 25"/>
                <a:gd name="f6" fmla="val 1"/>
                <a:gd name="f7" fmla="val 26"/>
                <a:gd name="f8" fmla="val 76"/>
                <a:gd name="f9" fmla="val 101"/>
                <a:gd name="f10" fmla="*/ f0 1 51"/>
                <a:gd name="f11" fmla="*/ f1 1 126"/>
                <a:gd name="f12" fmla="val f2"/>
                <a:gd name="f13" fmla="val f3"/>
                <a:gd name="f14" fmla="val f4"/>
                <a:gd name="f15" fmla="+- f14 0 f12"/>
                <a:gd name="f16" fmla="+- f13 0 f12"/>
                <a:gd name="f17" fmla="*/ f16 1 51"/>
                <a:gd name="f18" fmla="*/ f15 1 1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1" h="125">
                  <a:moveTo>
                    <a:pt x="f5" y="f6"/>
                  </a:moveTo>
                  <a:cubicBezTo>
                    <a:pt x="f2" y="f7"/>
                    <a:pt x="f2" y="f8"/>
                    <a:pt x="f2" y="f4"/>
                  </a:cubicBezTo>
                  <a:cubicBezTo>
                    <a:pt x="f5" y="f9"/>
                    <a:pt x="f3" y="f9"/>
                    <a:pt x="f3" y="f8"/>
                  </a:cubicBezTo>
                  <a:cubicBezTo>
                    <a:pt x="f3" y="f3"/>
                    <a:pt x="f5" y="f7"/>
                    <a:pt x="f2" y="f6"/>
                  </a:cubicBezTo>
                  <a:cubicBezTo>
                    <a:pt x="f2" y="f6"/>
                    <a:pt x="f5" y="f6"/>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052;p51">
              <a:extLst>
                <a:ext uri="{FF2B5EF4-FFF2-40B4-BE49-F238E27FC236}">
                  <a16:creationId xmlns:a16="http://schemas.microsoft.com/office/drawing/2014/main" id="{49CB06EF-F1A1-495A-AD06-359435365524}"/>
                </a:ext>
              </a:extLst>
            </p:cNvPr>
            <p:cNvSpPr/>
            <p:nvPr/>
          </p:nvSpPr>
          <p:spPr>
            <a:xfrm>
              <a:off x="2992876" y="3537420"/>
              <a:ext cx="1682" cy="5522"/>
            </a:xfrm>
            <a:custGeom>
              <a:avLst/>
              <a:gdLst>
                <a:gd name="f0" fmla="val w"/>
                <a:gd name="f1" fmla="val h"/>
                <a:gd name="f2" fmla="val 0"/>
                <a:gd name="f3" fmla="val 176"/>
                <a:gd name="f4" fmla="val 577"/>
                <a:gd name="f5" fmla="val 552"/>
                <a:gd name="f6" fmla="val 126"/>
                <a:gd name="f7" fmla="val 376"/>
                <a:gd name="f8" fmla="val 76"/>
                <a:gd name="f9" fmla="val 201"/>
                <a:gd name="f10" fmla="val 25"/>
                <a:gd name="f11" fmla="val 51"/>
                <a:gd name="f12" fmla="val 101"/>
                <a:gd name="f13" fmla="val 401"/>
                <a:gd name="f14" fmla="*/ f0 1 176"/>
                <a:gd name="f15" fmla="*/ f1 1 577"/>
                <a:gd name="f16" fmla="val f2"/>
                <a:gd name="f17" fmla="val f3"/>
                <a:gd name="f18" fmla="val f4"/>
                <a:gd name="f19" fmla="+- f18 0 f16"/>
                <a:gd name="f20" fmla="+- f17 0 f16"/>
                <a:gd name="f21" fmla="*/ f20 1 176"/>
                <a:gd name="f22" fmla="*/ f19 1 57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76" h="577">
                  <a:moveTo>
                    <a:pt x="f3" y="f5"/>
                  </a:moveTo>
                  <a:cubicBezTo>
                    <a:pt x="f6" y="f7"/>
                    <a:pt x="f8" y="f9"/>
                    <a:pt x="f2" y="f2"/>
                  </a:cubicBezTo>
                  <a:cubicBezTo>
                    <a:pt x="f2" y="f2"/>
                    <a:pt x="f2" y="f10"/>
                    <a:pt x="f2" y="f10"/>
                  </a:cubicBezTo>
                  <a:cubicBezTo>
                    <a:pt x="f11" y="f9"/>
                    <a:pt x="f12" y="f13"/>
                    <a:pt x="f3" y="f4"/>
                  </a:cubicBezTo>
                  <a:cubicBezTo>
                    <a:pt x="f3" y="f4"/>
                    <a:pt x="f3" y="f5"/>
                    <a:pt x="f3"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1053;p51">
              <a:extLst>
                <a:ext uri="{FF2B5EF4-FFF2-40B4-BE49-F238E27FC236}">
                  <a16:creationId xmlns:a16="http://schemas.microsoft.com/office/drawing/2014/main" id="{49E3F848-B128-4E1C-ADFA-6C2247A4AB9C}"/>
                </a:ext>
              </a:extLst>
            </p:cNvPr>
            <p:cNvSpPr/>
            <p:nvPr/>
          </p:nvSpPr>
          <p:spPr>
            <a:xfrm>
              <a:off x="2997192" y="3522543"/>
              <a:ext cx="484" cy="1207"/>
            </a:xfrm>
            <a:custGeom>
              <a:avLst/>
              <a:gdLst>
                <a:gd name="f0" fmla="val w"/>
                <a:gd name="f1" fmla="val h"/>
                <a:gd name="f2" fmla="val 0"/>
                <a:gd name="f3" fmla="val 51"/>
                <a:gd name="f4" fmla="val 126"/>
                <a:gd name="f5" fmla="val 1"/>
                <a:gd name="f6" fmla="val 26"/>
                <a:gd name="f7" fmla="val 75"/>
                <a:gd name="f8" fmla="val 50"/>
                <a:gd name="f9" fmla="*/ f0 1 51"/>
                <a:gd name="f10" fmla="*/ f1 1 126"/>
                <a:gd name="f11" fmla="val f2"/>
                <a:gd name="f12" fmla="val f3"/>
                <a:gd name="f13" fmla="val f4"/>
                <a:gd name="f14" fmla="+- f13 0 f11"/>
                <a:gd name="f15" fmla="+- f12 0 f11"/>
                <a:gd name="f16" fmla="*/ f15 1 51"/>
                <a:gd name="f17" fmla="*/ f14 1 12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1" h="125">
                  <a:moveTo>
                    <a:pt x="f5" y="f2"/>
                  </a:moveTo>
                  <a:cubicBezTo>
                    <a:pt x="f6" y="f7"/>
                    <a:pt x="f3" y="f4"/>
                    <a:pt x="f3" y="f4"/>
                  </a:cubicBezTo>
                  <a:cubicBezTo>
                    <a:pt x="f3" y="f4"/>
                    <a:pt x="f6" y="f8"/>
                    <a:pt x="f6" y="f2"/>
                  </a:cubicBezTo>
                  <a:cubicBezTo>
                    <a:pt x="f6" y="f2"/>
                    <a:pt x="f5" y="f2"/>
                    <a:pt x="f5" y="f2"/>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1054;p51">
              <a:extLst>
                <a:ext uri="{FF2B5EF4-FFF2-40B4-BE49-F238E27FC236}">
                  <a16:creationId xmlns:a16="http://schemas.microsoft.com/office/drawing/2014/main" id="{91E26F85-E337-43AB-9705-E2D1606A2971}"/>
                </a:ext>
              </a:extLst>
            </p:cNvPr>
            <p:cNvSpPr/>
            <p:nvPr/>
          </p:nvSpPr>
          <p:spPr>
            <a:xfrm>
              <a:off x="2806714" y="3523265"/>
              <a:ext cx="2414" cy="4562"/>
            </a:xfrm>
            <a:custGeom>
              <a:avLst/>
              <a:gdLst>
                <a:gd name="f0" fmla="val w"/>
                <a:gd name="f1" fmla="val h"/>
                <a:gd name="f2" fmla="val 0"/>
                <a:gd name="f3" fmla="val 252"/>
                <a:gd name="f4" fmla="val 477"/>
                <a:gd name="f5" fmla="val 26"/>
                <a:gd name="f6" fmla="val 101"/>
                <a:gd name="f7" fmla="val 326"/>
                <a:gd name="f8" fmla="val 176"/>
                <a:gd name="f9" fmla="val 251"/>
                <a:gd name="f10" fmla="val 226"/>
                <a:gd name="f11" fmla="val 151"/>
                <a:gd name="f12" fmla="val 76"/>
                <a:gd name="f13" fmla="val 301"/>
                <a:gd name="f14" fmla="val 1"/>
                <a:gd name="f15" fmla="val 452"/>
                <a:gd name="f16" fmla="*/ f0 1 252"/>
                <a:gd name="f17" fmla="*/ f1 1 477"/>
                <a:gd name="f18" fmla="val f2"/>
                <a:gd name="f19" fmla="val f3"/>
                <a:gd name="f20" fmla="val f4"/>
                <a:gd name="f21" fmla="+- f20 0 f18"/>
                <a:gd name="f22" fmla="+- f19 0 f18"/>
                <a:gd name="f23" fmla="*/ f22 1 252"/>
                <a:gd name="f24" fmla="*/ f21 1 47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51" h="477">
                  <a:moveTo>
                    <a:pt x="f5" y="f4"/>
                  </a:moveTo>
                  <a:cubicBezTo>
                    <a:pt x="f6" y="f7"/>
                    <a:pt x="f8" y="f8"/>
                    <a:pt x="f9" y="f5"/>
                  </a:cubicBezTo>
                  <a:lnTo>
                    <a:pt x="f10" y="f2"/>
                  </a:lnTo>
                  <a:cubicBezTo>
                    <a:pt x="f11" y="f11"/>
                    <a:pt x="f12" y="f13"/>
                    <a:pt x="f14" y="f15"/>
                  </a:cubicBezTo>
                  <a:cubicBezTo>
                    <a:pt x="f5" y="f15"/>
                    <a:pt x="f5" y="f4"/>
                    <a:pt x="f5" y="f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1055;p51">
              <a:extLst>
                <a:ext uri="{FF2B5EF4-FFF2-40B4-BE49-F238E27FC236}">
                  <a16:creationId xmlns:a16="http://schemas.microsoft.com/office/drawing/2014/main" id="{B50D616B-1864-4BBC-85B2-AD31525ABA5A}"/>
                </a:ext>
              </a:extLst>
            </p:cNvPr>
            <p:cNvSpPr/>
            <p:nvPr/>
          </p:nvSpPr>
          <p:spPr>
            <a:xfrm>
              <a:off x="2797369" y="3523018"/>
              <a:ext cx="969" cy="1444"/>
            </a:xfrm>
            <a:custGeom>
              <a:avLst/>
              <a:gdLst>
                <a:gd name="f0" fmla="val w"/>
                <a:gd name="f1" fmla="val h"/>
                <a:gd name="f2" fmla="val 0"/>
                <a:gd name="f3" fmla="val 101"/>
                <a:gd name="f4" fmla="val 151"/>
                <a:gd name="f5" fmla="val 75"/>
                <a:gd name="f6" fmla="val 50"/>
                <a:gd name="f7" fmla="val 51"/>
                <a:gd name="f8" fmla="val 25"/>
                <a:gd name="f9" fmla="val 100"/>
                <a:gd name="f10" fmla="*/ f0 1 101"/>
                <a:gd name="f11" fmla="*/ f1 1 151"/>
                <a:gd name="f12" fmla="val f2"/>
                <a:gd name="f13" fmla="val f3"/>
                <a:gd name="f14" fmla="val f4"/>
                <a:gd name="f15" fmla="+- f14 0 f12"/>
                <a:gd name="f16" fmla="+- f13 0 f12"/>
                <a:gd name="f17" fmla="*/ f16 1 101"/>
                <a:gd name="f18" fmla="*/ f15 1 15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0" h="151">
                  <a:moveTo>
                    <a:pt x="f5" y="f2"/>
                  </a:moveTo>
                  <a:cubicBezTo>
                    <a:pt x="f6" y="f7"/>
                    <a:pt x="f8" y="f3"/>
                    <a:pt x="f2" y="f4"/>
                  </a:cubicBezTo>
                  <a:cubicBezTo>
                    <a:pt x="f6" y="f3"/>
                    <a:pt x="f5" y="f7"/>
                    <a:pt x="f9" y="f2"/>
                  </a:cubicBezTo>
                  <a:lnTo>
                    <a:pt x="f5" y="f2"/>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1056;p51">
              <a:extLst>
                <a:ext uri="{FF2B5EF4-FFF2-40B4-BE49-F238E27FC236}">
                  <a16:creationId xmlns:a16="http://schemas.microsoft.com/office/drawing/2014/main" id="{2BC50AB2-E837-41E5-A636-D6AE429B951F}"/>
                </a:ext>
              </a:extLst>
            </p:cNvPr>
            <p:cNvSpPr/>
            <p:nvPr/>
          </p:nvSpPr>
          <p:spPr>
            <a:xfrm>
              <a:off x="2808881" y="3518702"/>
              <a:ext cx="2167" cy="4800"/>
            </a:xfrm>
            <a:custGeom>
              <a:avLst/>
              <a:gdLst>
                <a:gd name="f0" fmla="val w"/>
                <a:gd name="f1" fmla="val h"/>
                <a:gd name="f2" fmla="val 0"/>
                <a:gd name="f3" fmla="val 226"/>
                <a:gd name="f4" fmla="val 502"/>
                <a:gd name="f5" fmla="val 25"/>
                <a:gd name="f6" fmla="val 100"/>
                <a:gd name="f7" fmla="val 326"/>
                <a:gd name="f8" fmla="val 151"/>
                <a:gd name="f9" fmla="val 176"/>
                <a:gd name="f10" fmla="val 201"/>
                <a:gd name="f11" fmla="val 75"/>
                <a:gd name="f12" fmla="val 476"/>
                <a:gd name="f13" fmla="*/ f0 1 226"/>
                <a:gd name="f14" fmla="*/ f1 1 502"/>
                <a:gd name="f15" fmla="val f2"/>
                <a:gd name="f16" fmla="val f3"/>
                <a:gd name="f17" fmla="val f4"/>
                <a:gd name="f18" fmla="+- f17 0 f15"/>
                <a:gd name="f19" fmla="+- f16 0 f15"/>
                <a:gd name="f20" fmla="*/ f19 1 226"/>
                <a:gd name="f21" fmla="*/ f18 1 50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26" h="502">
                  <a:moveTo>
                    <a:pt x="f5" y="f4"/>
                  </a:moveTo>
                  <a:cubicBezTo>
                    <a:pt x="f6" y="f7"/>
                    <a:pt x="f8" y="f9"/>
                    <a:pt x="f3" y="f2"/>
                  </a:cubicBezTo>
                  <a:cubicBezTo>
                    <a:pt x="f3" y="f2"/>
                    <a:pt x="f10" y="f2"/>
                    <a:pt x="f10" y="f2"/>
                  </a:cubicBezTo>
                  <a:cubicBezTo>
                    <a:pt x="f8" y="f8"/>
                    <a:pt x="f11" y="f7"/>
                    <a:pt x="f2" y="f12"/>
                  </a:cubicBezTo>
                  <a:lnTo>
                    <a:pt x="f5" y="f4"/>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057;p51">
              <a:extLst>
                <a:ext uri="{FF2B5EF4-FFF2-40B4-BE49-F238E27FC236}">
                  <a16:creationId xmlns:a16="http://schemas.microsoft.com/office/drawing/2014/main" id="{48F83B38-9480-4F4E-B110-D5F42A92022F}"/>
                </a:ext>
              </a:extLst>
            </p:cNvPr>
            <p:cNvSpPr/>
            <p:nvPr/>
          </p:nvSpPr>
          <p:spPr>
            <a:xfrm>
              <a:off x="2900275" y="3283848"/>
              <a:ext cx="136730" cy="205109"/>
            </a:xfrm>
            <a:custGeom>
              <a:avLst/>
              <a:gdLst>
                <a:gd name="f0" fmla="val w"/>
                <a:gd name="f1" fmla="val h"/>
                <a:gd name="f2" fmla="val 0"/>
                <a:gd name="f3" fmla="val 14286"/>
                <a:gd name="f4" fmla="val 21430"/>
                <a:gd name="f5" fmla="val 76"/>
                <a:gd name="f6" fmla="val 14060"/>
                <a:gd name="f7" fmla="val 1053"/>
                <a:gd name="f8" fmla="val 13860"/>
                <a:gd name="f9" fmla="val 1931"/>
                <a:gd name="f10" fmla="val 13659"/>
                <a:gd name="f11" fmla="val 2833"/>
                <a:gd name="f12" fmla="val 13459"/>
                <a:gd name="f13" fmla="val 3735"/>
                <a:gd name="f14" fmla="val 13208"/>
                <a:gd name="f15" fmla="val 4637"/>
                <a:gd name="f16" fmla="val 13058"/>
                <a:gd name="f17" fmla="val 5540"/>
                <a:gd name="f18" fmla="val 12882"/>
                <a:gd name="f19" fmla="val 6768"/>
                <a:gd name="f20" fmla="val 12481"/>
                <a:gd name="f21" fmla="val 7921"/>
                <a:gd name="f22" fmla="val 11880"/>
                <a:gd name="f23" fmla="val 8998"/>
                <a:gd name="f24" fmla="val 11153"/>
                <a:gd name="f25" fmla="val 10352"/>
                <a:gd name="f26" fmla="val 10476"/>
                <a:gd name="f27" fmla="val 11705"/>
                <a:gd name="f28" fmla="val 9699"/>
                <a:gd name="f29" fmla="val 13033"/>
                <a:gd name="f30" fmla="val 9349"/>
                <a:gd name="f31" fmla="val 13660"/>
                <a:gd name="f32" fmla="val 8872"/>
                <a:gd name="f33" fmla="val 14236"/>
                <a:gd name="f34" fmla="val 8446"/>
                <a:gd name="f35" fmla="val 14863"/>
                <a:gd name="f36" fmla="val 8171"/>
                <a:gd name="f37" fmla="val 15239"/>
                <a:gd name="f38" fmla="val 7845"/>
                <a:gd name="f39" fmla="val 15615"/>
                <a:gd name="f40" fmla="val 7644"/>
                <a:gd name="f41" fmla="val 16041"/>
                <a:gd name="f42" fmla="val 7394"/>
                <a:gd name="f43" fmla="val 16542"/>
                <a:gd name="f44" fmla="val 7043"/>
                <a:gd name="f45" fmla="val 16868"/>
                <a:gd name="f46" fmla="val 6592"/>
                <a:gd name="f47" fmla="val 17169"/>
                <a:gd name="f48" fmla="val 5689"/>
                <a:gd name="f49" fmla="val 17770"/>
                <a:gd name="f50" fmla="val 4712"/>
                <a:gd name="f51" fmla="val 18297"/>
                <a:gd name="f52" fmla="val 3935"/>
                <a:gd name="f53" fmla="val 19023"/>
                <a:gd name="f54" fmla="val 2832"/>
                <a:gd name="f55" fmla="val 20051"/>
                <a:gd name="f56" fmla="val 1479"/>
                <a:gd name="f57" fmla="val 20627"/>
                <a:gd name="f58" fmla="val 301"/>
                <a:gd name="f59" fmla="val 21429"/>
                <a:gd name="f60" fmla="val 21354"/>
                <a:gd name="f61" fmla="val 21154"/>
                <a:gd name="f62" fmla="val 25"/>
                <a:gd name="f63" fmla="val 20978"/>
                <a:gd name="f64" fmla="val 50"/>
                <a:gd name="f65" fmla="val 20427"/>
                <a:gd name="f66" fmla="val 100"/>
                <a:gd name="f67" fmla="val 19851"/>
                <a:gd name="f68" fmla="val 19299"/>
                <a:gd name="f69" fmla="val 125"/>
                <a:gd name="f70" fmla="val 13334"/>
                <a:gd name="f71" fmla="val 7344"/>
                <a:gd name="f72" fmla="val 1354"/>
                <a:gd name="f73" fmla="val 953"/>
                <a:gd name="f74" fmla="val 552"/>
                <a:gd name="f75" fmla="val 151"/>
                <a:gd name="f76" fmla="val 451"/>
                <a:gd name="f77" fmla="val 51"/>
                <a:gd name="f78" fmla="val 702"/>
                <a:gd name="f79" fmla="val 1"/>
                <a:gd name="f80" fmla="val 5113"/>
                <a:gd name="f81" fmla="val 9273"/>
                <a:gd name="f82" fmla="val 13434"/>
                <a:gd name="f83" fmla="val 13684"/>
                <a:gd name="f84" fmla="val 13935"/>
                <a:gd name="f85" fmla="*/ f0 1 14286"/>
                <a:gd name="f86" fmla="*/ f1 1 21430"/>
                <a:gd name="f87" fmla="val f2"/>
                <a:gd name="f88" fmla="val f3"/>
                <a:gd name="f89" fmla="val f4"/>
                <a:gd name="f90" fmla="+- f89 0 f87"/>
                <a:gd name="f91" fmla="+- f88 0 f87"/>
                <a:gd name="f92" fmla="*/ f91 1 14286"/>
                <a:gd name="f93" fmla="*/ f90 1 21430"/>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14286" h="21430">
                  <a:moveTo>
                    <a:pt x="f3" y="f5"/>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2" y="f60"/>
                    <a:pt x="f2" y="f61"/>
                    <a:pt x="f62" y="f63"/>
                  </a:cubicBezTo>
                  <a:cubicBezTo>
                    <a:pt x="f64" y="f65"/>
                    <a:pt x="f66" y="f67"/>
                    <a:pt x="f66" y="f68"/>
                  </a:cubicBezTo>
                  <a:cubicBezTo>
                    <a:pt x="f69" y="f70"/>
                    <a:pt x="f66" y="f71"/>
                    <a:pt x="f66" y="f72"/>
                  </a:cubicBezTo>
                  <a:cubicBezTo>
                    <a:pt x="f66" y="f73"/>
                    <a:pt x="f69" y="f74"/>
                    <a:pt x="f75" y="f5"/>
                  </a:cubicBezTo>
                  <a:cubicBezTo>
                    <a:pt x="f76" y="f77"/>
                    <a:pt x="f78" y="f79"/>
                    <a:pt x="f73" y="f79"/>
                  </a:cubicBezTo>
                  <a:cubicBezTo>
                    <a:pt x="f80" y="f79"/>
                    <a:pt x="f81" y="f79"/>
                    <a:pt x="f82" y="f79"/>
                  </a:cubicBezTo>
                  <a:cubicBezTo>
                    <a:pt x="f83" y="f79"/>
                    <a:pt x="f84" y="f77"/>
                    <a:pt x="f3"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058;p51">
              <a:extLst>
                <a:ext uri="{FF2B5EF4-FFF2-40B4-BE49-F238E27FC236}">
                  <a16:creationId xmlns:a16="http://schemas.microsoft.com/office/drawing/2014/main" id="{7F578B51-29C3-4A85-AFDB-ACC9C6D8F507}"/>
                </a:ext>
              </a:extLst>
            </p:cNvPr>
            <p:cNvSpPr/>
            <p:nvPr/>
          </p:nvSpPr>
          <p:spPr>
            <a:xfrm>
              <a:off x="2757537" y="3283372"/>
              <a:ext cx="135788" cy="205584"/>
            </a:xfrm>
            <a:custGeom>
              <a:avLst/>
              <a:gdLst>
                <a:gd name="f0" fmla="val w"/>
                <a:gd name="f1" fmla="val h"/>
                <a:gd name="f2" fmla="val 0"/>
                <a:gd name="f3" fmla="val 14187"/>
                <a:gd name="f4" fmla="val 21480"/>
                <a:gd name="f5" fmla="val 678"/>
                <a:gd name="f6" fmla="val 1"/>
                <a:gd name="f7" fmla="val 477"/>
                <a:gd name="f8" fmla="val 276"/>
                <a:gd name="f9" fmla="val 76"/>
                <a:gd name="f10" fmla="val 126"/>
                <a:gd name="f11" fmla="val 226"/>
                <a:gd name="f12" fmla="val 1128"/>
                <a:gd name="f13" fmla="val 452"/>
                <a:gd name="f14" fmla="val 2056"/>
                <a:gd name="f15" fmla="val 3008"/>
                <a:gd name="f16" fmla="val 853"/>
                <a:gd name="f17" fmla="val 3835"/>
                <a:gd name="f18" fmla="val 1053"/>
                <a:gd name="f19" fmla="val 4662"/>
                <a:gd name="f20" fmla="val 1204"/>
                <a:gd name="f21" fmla="val 5514"/>
                <a:gd name="f22" fmla="val 1379"/>
                <a:gd name="f23" fmla="val 6542"/>
                <a:gd name="f24" fmla="val 1630"/>
                <a:gd name="f25" fmla="val 7545"/>
                <a:gd name="f26" fmla="val 2106"/>
                <a:gd name="f27" fmla="val 8472"/>
                <a:gd name="f28" fmla="val 2958"/>
                <a:gd name="f29" fmla="val 10126"/>
                <a:gd name="f30" fmla="val 3860"/>
                <a:gd name="f31" fmla="val 11755"/>
                <a:gd name="f32" fmla="val 4763"/>
                <a:gd name="f33" fmla="val 13384"/>
                <a:gd name="f34" fmla="val 5414"/>
                <a:gd name="f35" fmla="val 14562"/>
                <a:gd name="f36" fmla="val 6367"/>
                <a:gd name="f37" fmla="val 15515"/>
                <a:gd name="f38" fmla="val 7219"/>
                <a:gd name="f39" fmla="val 16567"/>
                <a:gd name="f40" fmla="val 7319"/>
                <a:gd name="f41" fmla="val 16692"/>
                <a:gd name="f42" fmla="val 7495"/>
                <a:gd name="f43" fmla="val 16818"/>
                <a:gd name="f44" fmla="val 7620"/>
                <a:gd name="f45" fmla="val 16918"/>
                <a:gd name="f46" fmla="val 7946"/>
                <a:gd name="f47" fmla="val 17169"/>
                <a:gd name="f48" fmla="val 8272"/>
                <a:gd name="f49" fmla="val 17419"/>
                <a:gd name="f50" fmla="val 8597"/>
                <a:gd name="f51" fmla="val 17670"/>
                <a:gd name="f52" fmla="val 9575"/>
                <a:gd name="f53" fmla="val 18472"/>
                <a:gd name="f54" fmla="val 10552"/>
                <a:gd name="f55" fmla="val 19274"/>
                <a:gd name="f56" fmla="val 11530"/>
                <a:gd name="f57" fmla="val 20051"/>
                <a:gd name="f58" fmla="val 11705"/>
                <a:gd name="f59" fmla="val 20201"/>
                <a:gd name="f60" fmla="val 11906"/>
                <a:gd name="f61" fmla="val 20302"/>
                <a:gd name="f62" fmla="val 12106"/>
                <a:gd name="f63" fmla="val 20402"/>
                <a:gd name="f64" fmla="val 12733"/>
                <a:gd name="f65" fmla="val 20728"/>
                <a:gd name="f66" fmla="val 13334"/>
                <a:gd name="f67" fmla="val 21078"/>
                <a:gd name="f68" fmla="val 14061"/>
                <a:gd name="f69" fmla="val 21479"/>
                <a:gd name="f70" fmla="val 14111"/>
                <a:gd name="f71" fmla="val 21304"/>
                <a:gd name="f72" fmla="val 14186"/>
                <a:gd name="f73" fmla="val 21204"/>
                <a:gd name="f74" fmla="val 21104"/>
                <a:gd name="f75" fmla="val 14161"/>
                <a:gd name="f76" fmla="val 20452"/>
                <a:gd name="f77" fmla="val 19775"/>
                <a:gd name="f78" fmla="val 19124"/>
                <a:gd name="f79" fmla="val 14036"/>
                <a:gd name="f80" fmla="val 13234"/>
                <a:gd name="f81" fmla="val 7369"/>
                <a:gd name="f82" fmla="val 1479"/>
                <a:gd name="f83" fmla="val 602"/>
                <a:gd name="f84" fmla="val 13961"/>
                <a:gd name="f85" fmla="val 151"/>
                <a:gd name="f86" fmla="val 13705"/>
                <a:gd name="f87" fmla="val 61"/>
                <a:gd name="f88" fmla="val 13459"/>
                <a:gd name="f89" fmla="val 43"/>
                <a:gd name="f90" fmla="val 13216"/>
                <a:gd name="f91" fmla="val 13054"/>
                <a:gd name="f92" fmla="val 12893"/>
                <a:gd name="f93" fmla="val 51"/>
                <a:gd name="f94" fmla="val 8723"/>
                <a:gd name="f95" fmla="val 26"/>
                <a:gd name="f96" fmla="val 4688"/>
                <a:gd name="f97" fmla="*/ f0 1 14187"/>
                <a:gd name="f98" fmla="*/ f1 1 21480"/>
                <a:gd name="f99" fmla="val f2"/>
                <a:gd name="f100" fmla="val f3"/>
                <a:gd name="f101" fmla="val f4"/>
                <a:gd name="f102" fmla="+- f101 0 f99"/>
                <a:gd name="f103" fmla="+- f100 0 f99"/>
                <a:gd name="f104" fmla="*/ f103 1 14187"/>
                <a:gd name="f105" fmla="*/ f102 1 21480"/>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14187" h="21480">
                  <a:moveTo>
                    <a:pt x="f5" y="f6"/>
                  </a:moveTo>
                  <a:cubicBezTo>
                    <a:pt x="f7" y="f6"/>
                    <a:pt x="f8" y="f9"/>
                    <a:pt x="f6" y="f10"/>
                  </a:cubicBezTo>
                  <a:cubicBezTo>
                    <a:pt x="f11" y="f12"/>
                    <a:pt x="f13" y="f14"/>
                    <a:pt x="f5"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2" y="f74"/>
                  </a:cubicBezTo>
                  <a:cubicBezTo>
                    <a:pt x="f75" y="f76"/>
                    <a:pt x="f68" y="f77"/>
                    <a:pt x="f68" y="f78"/>
                  </a:cubicBezTo>
                  <a:cubicBezTo>
                    <a:pt x="f79" y="f80"/>
                    <a:pt x="f68" y="f81"/>
                    <a:pt x="f68" y="f82"/>
                  </a:cubicBezTo>
                  <a:cubicBezTo>
                    <a:pt x="f68" y="f18"/>
                    <a:pt x="f70" y="f83"/>
                    <a:pt x="f84" y="f85"/>
                  </a:cubicBezTo>
                  <a:cubicBezTo>
                    <a:pt x="f86" y="f87"/>
                    <a:pt x="f88" y="f89"/>
                    <a:pt x="f90" y="f89"/>
                  </a:cubicBezTo>
                  <a:cubicBezTo>
                    <a:pt x="f91" y="f89"/>
                    <a:pt x="f92" y="f93"/>
                    <a:pt x="f64" y="f93"/>
                  </a:cubicBezTo>
                  <a:cubicBezTo>
                    <a:pt x="f94" y="f95"/>
                    <a:pt x="f96" y="f95"/>
                    <a:pt x="f5" y="f6"/>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1059;p51">
              <a:extLst>
                <a:ext uri="{FF2B5EF4-FFF2-40B4-BE49-F238E27FC236}">
                  <a16:creationId xmlns:a16="http://schemas.microsoft.com/office/drawing/2014/main" id="{C3BCB63E-0E1F-4064-9772-EDE1A326F8F4}"/>
                </a:ext>
              </a:extLst>
            </p:cNvPr>
            <p:cNvSpPr/>
            <p:nvPr/>
          </p:nvSpPr>
          <p:spPr>
            <a:xfrm>
              <a:off x="2900760" y="3117555"/>
              <a:ext cx="145618" cy="159096"/>
            </a:xfrm>
            <a:custGeom>
              <a:avLst/>
              <a:gdLst>
                <a:gd name="f0" fmla="val w"/>
                <a:gd name="f1" fmla="val h"/>
                <a:gd name="f2" fmla="val 0"/>
                <a:gd name="f3" fmla="val 15214"/>
                <a:gd name="f4" fmla="val 16623"/>
                <a:gd name="f5" fmla="val 258"/>
                <a:gd name="f6" fmla="val 1"/>
                <a:gd name="f7" fmla="val 175"/>
                <a:gd name="f8" fmla="val 89"/>
                <a:gd name="f9" fmla="val 10"/>
                <a:gd name="f10" fmla="val 31"/>
                <a:gd name="f11" fmla="val 1535"/>
                <a:gd name="f12" fmla="val 25"/>
                <a:gd name="f13" fmla="val 2964"/>
                <a:gd name="f14" fmla="val 4417"/>
                <a:gd name="f15" fmla="val 50"/>
                <a:gd name="f16" fmla="val 8026"/>
                <a:gd name="f17" fmla="val 11635"/>
                <a:gd name="f18" fmla="val 15244"/>
                <a:gd name="f19" fmla="val 15645"/>
                <a:gd name="f20" fmla="val 75"/>
                <a:gd name="f21" fmla="val 16046"/>
                <a:gd name="f22" fmla="val 101"/>
                <a:gd name="f23" fmla="val 16573"/>
                <a:gd name="f24" fmla="val 627"/>
                <a:gd name="f25" fmla="val 16598"/>
                <a:gd name="f26" fmla="val 978"/>
                <a:gd name="f27" fmla="val 1354"/>
                <a:gd name="f28" fmla="val 3685"/>
                <a:gd name="f29" fmla="val 6040"/>
                <a:gd name="f30" fmla="val 8371"/>
                <a:gd name="f31" fmla="val 10050"/>
                <a:gd name="f32" fmla="val 11730"/>
                <a:gd name="f33" fmla="val 13384"/>
                <a:gd name="f34" fmla="val 13499"/>
                <a:gd name="f35" fmla="val 13617"/>
                <a:gd name="f36" fmla="val 16607"/>
                <a:gd name="f37" fmla="val 13735"/>
                <a:gd name="f38" fmla="val 13951"/>
                <a:gd name="f39" fmla="val 14167"/>
                <a:gd name="f40" fmla="val 16576"/>
                <a:gd name="f41" fmla="val 14361"/>
                <a:gd name="f42" fmla="val 16397"/>
                <a:gd name="f43" fmla="val 14662"/>
                <a:gd name="f44" fmla="val 15796"/>
                <a:gd name="f45" fmla="val 14612"/>
                <a:gd name="f46" fmla="val 15094"/>
                <a:gd name="f47" fmla="val 14737"/>
                <a:gd name="f48" fmla="val 14442"/>
                <a:gd name="f49" fmla="val 14963"/>
                <a:gd name="f50" fmla="val 13164"/>
                <a:gd name="f51" fmla="val 15188"/>
                <a:gd name="f52" fmla="val 11911"/>
                <a:gd name="f53" fmla="val 15163"/>
                <a:gd name="f54" fmla="val 10583"/>
                <a:gd name="f55" fmla="val 15113"/>
                <a:gd name="f56" fmla="val 9856"/>
                <a:gd name="f57" fmla="val 9104"/>
                <a:gd name="f58" fmla="val 8352"/>
                <a:gd name="f59" fmla="val 15213"/>
                <a:gd name="f60" fmla="val 7425"/>
                <a:gd name="f61" fmla="val 14938"/>
                <a:gd name="f62" fmla="val 6548"/>
                <a:gd name="f63" fmla="val 14812"/>
                <a:gd name="f64" fmla="val 5595"/>
                <a:gd name="f65" fmla="val 13835"/>
                <a:gd name="f66" fmla="val 5520"/>
                <a:gd name="f67" fmla="val 12958"/>
                <a:gd name="f68" fmla="val 5269"/>
                <a:gd name="f69" fmla="val 12106"/>
                <a:gd name="f70" fmla="val 4919"/>
                <a:gd name="f71" fmla="val 11203"/>
                <a:gd name="f72" fmla="val 4568"/>
                <a:gd name="f73" fmla="val 10276"/>
                <a:gd name="f74" fmla="val 4292"/>
                <a:gd name="f75" fmla="val 9374"/>
                <a:gd name="f76" fmla="val 3966"/>
                <a:gd name="f77" fmla="val 8572"/>
                <a:gd name="f78" fmla="val 3690"/>
                <a:gd name="f79" fmla="val 7745"/>
                <a:gd name="f80" fmla="val 3440"/>
                <a:gd name="f81" fmla="val 6943"/>
                <a:gd name="f82" fmla="val 3139"/>
                <a:gd name="f83" fmla="val 5840"/>
                <a:gd name="f84" fmla="val 2738"/>
                <a:gd name="f85" fmla="val 4737"/>
                <a:gd name="f86" fmla="val 2262"/>
                <a:gd name="f87" fmla="val 3609"/>
                <a:gd name="f88" fmla="val 1886"/>
                <a:gd name="f89" fmla="val 2707"/>
                <a:gd name="f90" fmla="val 1585"/>
                <a:gd name="f91" fmla="val 1880"/>
                <a:gd name="f92" fmla="val 1310"/>
                <a:gd name="f93" fmla="val 1253"/>
                <a:gd name="f94" fmla="val 533"/>
                <a:gd name="f95" fmla="val 1024"/>
                <a:gd name="f96" fmla="val 241"/>
                <a:gd name="f97" fmla="val 673"/>
                <a:gd name="f98" fmla="*/ f0 1 15214"/>
                <a:gd name="f99" fmla="*/ f1 1 16623"/>
                <a:gd name="f100" fmla="val f2"/>
                <a:gd name="f101" fmla="val f3"/>
                <a:gd name="f102" fmla="val f4"/>
                <a:gd name="f103" fmla="+- f102 0 f100"/>
                <a:gd name="f104" fmla="+- f101 0 f100"/>
                <a:gd name="f105" fmla="*/ f104 1 15214"/>
                <a:gd name="f106" fmla="*/ f103 1 16623"/>
                <a:gd name="f107" fmla="*/ f100 1 f105"/>
                <a:gd name="f108" fmla="*/ f101 1 f105"/>
                <a:gd name="f109" fmla="*/ f100 1 f106"/>
                <a:gd name="f110" fmla="*/ f102 1 f106"/>
                <a:gd name="f111" fmla="*/ f107 f98 1"/>
                <a:gd name="f112" fmla="*/ f108 f98 1"/>
                <a:gd name="f113" fmla="*/ f110 f99 1"/>
                <a:gd name="f114" fmla="*/ f109 f99 1"/>
              </a:gdLst>
              <a:ahLst/>
              <a:cxnLst>
                <a:cxn ang="3cd4">
                  <a:pos x="hc" y="t"/>
                </a:cxn>
                <a:cxn ang="0">
                  <a:pos x="r" y="vc"/>
                </a:cxn>
                <a:cxn ang="cd4">
                  <a:pos x="hc" y="b"/>
                </a:cxn>
                <a:cxn ang="cd2">
                  <a:pos x="l" y="vc"/>
                </a:cxn>
              </a:cxnLst>
              <a:rect l="f111" t="f114" r="f112" b="f113"/>
              <a:pathLst>
                <a:path w="15214" h="16623">
                  <a:moveTo>
                    <a:pt x="f5" y="f6"/>
                  </a:moveTo>
                  <a:cubicBezTo>
                    <a:pt x="f7" y="f6"/>
                    <a:pt x="f8" y="f9"/>
                    <a:pt x="f2" y="f10"/>
                  </a:cubicBezTo>
                  <a:cubicBezTo>
                    <a:pt x="f2" y="f11"/>
                    <a:pt x="f12" y="f13"/>
                    <a:pt x="f12" y="f14"/>
                  </a:cubicBezTo>
                  <a:cubicBezTo>
                    <a:pt x="f15" y="f16"/>
                    <a:pt x="f15" y="f17"/>
                    <a:pt x="f15" y="f18"/>
                  </a:cubicBezTo>
                  <a:cubicBezTo>
                    <a:pt x="f15" y="f19"/>
                    <a:pt x="f20" y="f21"/>
                    <a:pt x="f22" y="f23"/>
                  </a:cubicBezTo>
                  <a:cubicBezTo>
                    <a:pt x="f24" y="f25"/>
                    <a:pt x="f26" y="f25"/>
                    <a:pt x="f27" y="f25"/>
                  </a:cubicBezTo>
                  <a:cubicBezTo>
                    <a:pt x="f28" y="f4"/>
                    <a:pt x="f29" y="f4"/>
                    <a:pt x="f30" y="f4"/>
                  </a:cubicBezTo>
                  <a:cubicBezTo>
                    <a:pt x="f31" y="f4"/>
                    <a:pt x="f32" y="f4"/>
                    <a:pt x="f33" y="f25"/>
                  </a:cubicBezTo>
                  <a:cubicBezTo>
                    <a:pt x="f34" y="f25"/>
                    <a:pt x="f35" y="f36"/>
                    <a:pt x="f37" y="f36"/>
                  </a:cubicBezTo>
                  <a:cubicBezTo>
                    <a:pt x="f38" y="f36"/>
                    <a:pt x="f39" y="f40"/>
                    <a:pt x="f41" y="f42"/>
                  </a:cubicBezTo>
                  <a:cubicBezTo>
                    <a:pt x="f43" y="f44"/>
                    <a:pt x="f45" y="f46"/>
                    <a:pt x="f47" y="f48"/>
                  </a:cubicBezTo>
                  <a:cubicBezTo>
                    <a:pt x="f49" y="f50"/>
                    <a:pt x="f51" y="f52"/>
                    <a:pt x="f53" y="f54"/>
                  </a:cubicBezTo>
                  <a:cubicBezTo>
                    <a:pt x="f55" y="f56"/>
                    <a:pt x="f55" y="f57"/>
                    <a:pt x="f53"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6"/>
                    <a:pt x="f5" y="f6"/>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1060;p51">
              <a:extLst>
                <a:ext uri="{FF2B5EF4-FFF2-40B4-BE49-F238E27FC236}">
                  <a16:creationId xmlns:a16="http://schemas.microsoft.com/office/drawing/2014/main" id="{7E362B03-F7E2-4B33-8BFF-9CE6BB16EE86}"/>
                </a:ext>
              </a:extLst>
            </p:cNvPr>
            <p:cNvSpPr/>
            <p:nvPr/>
          </p:nvSpPr>
          <p:spPr>
            <a:xfrm>
              <a:off x="2748430" y="3117610"/>
              <a:ext cx="144895" cy="158803"/>
            </a:xfrm>
            <a:custGeom>
              <a:avLst/>
              <a:gdLst>
                <a:gd name="f0" fmla="val w"/>
                <a:gd name="f1" fmla="val h"/>
                <a:gd name="f2" fmla="val 0"/>
                <a:gd name="f3" fmla="val 15139"/>
                <a:gd name="f4" fmla="val 16592"/>
                <a:gd name="f5" fmla="val 15013"/>
                <a:gd name="f6" fmla="val 16517"/>
                <a:gd name="f7" fmla="val 14687"/>
                <a:gd name="f8" fmla="val 16567"/>
                <a:gd name="f9" fmla="val 14512"/>
                <a:gd name="f10" fmla="val 14311"/>
                <a:gd name="f11" fmla="val 9850"/>
                <a:gd name="f12" fmla="val 5414"/>
                <a:gd name="f13" fmla="val 878"/>
                <a:gd name="f14" fmla="val 502"/>
                <a:gd name="f15" fmla="val 15414"/>
                <a:gd name="f16" fmla="val 14186"/>
                <a:gd name="f17" fmla="val 251"/>
                <a:gd name="f18" fmla="val 13008"/>
                <a:gd name="f19" fmla="val 11780"/>
                <a:gd name="f20" fmla="val 126"/>
                <a:gd name="f21" fmla="val 10577"/>
                <a:gd name="f22" fmla="val 76"/>
                <a:gd name="f23" fmla="val 9349"/>
                <a:gd name="f24" fmla="val 25"/>
                <a:gd name="f25" fmla="val 8121"/>
                <a:gd name="f26" fmla="val 6893"/>
                <a:gd name="f27" fmla="val 426"/>
                <a:gd name="f28" fmla="val 5690"/>
                <a:gd name="f29" fmla="val 452"/>
                <a:gd name="f30" fmla="val 5664"/>
                <a:gd name="f31" fmla="val 5589"/>
                <a:gd name="f32" fmla="val 552"/>
                <a:gd name="f33" fmla="val 1404"/>
                <a:gd name="f34" fmla="val 5489"/>
                <a:gd name="f35" fmla="val 2231"/>
                <a:gd name="f36" fmla="val 5289"/>
                <a:gd name="f37" fmla="val 3033"/>
                <a:gd name="f38" fmla="val 4988"/>
                <a:gd name="f39" fmla="val 3484"/>
                <a:gd name="f40" fmla="val 4812"/>
                <a:gd name="f41" fmla="val 3960"/>
                <a:gd name="f42" fmla="val 4687"/>
                <a:gd name="f43" fmla="val 4437"/>
                <a:gd name="f44" fmla="val 4662"/>
                <a:gd name="f45" fmla="val 5038"/>
                <a:gd name="f46" fmla="val 4612"/>
                <a:gd name="f47" fmla="val 4436"/>
                <a:gd name="f48" fmla="val 6166"/>
                <a:gd name="f49" fmla="val 4261"/>
                <a:gd name="f50" fmla="val 6968"/>
                <a:gd name="f51" fmla="val 3985"/>
                <a:gd name="f52" fmla="val 7795"/>
                <a:gd name="f53" fmla="val 3710"/>
                <a:gd name="f54" fmla="val 8597"/>
                <a:gd name="f55" fmla="val 3459"/>
                <a:gd name="f56" fmla="val 9725"/>
                <a:gd name="f57" fmla="val 3083"/>
                <a:gd name="f58" fmla="val 10853"/>
                <a:gd name="f59" fmla="val 2707"/>
                <a:gd name="f60" fmla="val 11830"/>
                <a:gd name="f61" fmla="val 1980"/>
                <a:gd name="f62" fmla="val 12131"/>
                <a:gd name="f63" fmla="val 1730"/>
                <a:gd name="f64" fmla="val 12557"/>
                <a:gd name="f65" fmla="val 1579"/>
                <a:gd name="f66" fmla="val 12883"/>
                <a:gd name="f67" fmla="val 1379"/>
                <a:gd name="f68" fmla="val 13209"/>
                <a:gd name="f69" fmla="val 1178"/>
                <a:gd name="f70" fmla="val 13509"/>
                <a:gd name="f71" fmla="val 953"/>
                <a:gd name="f72" fmla="val 13760"/>
                <a:gd name="f73" fmla="val 702"/>
                <a:gd name="f74" fmla="val 14136"/>
                <a:gd name="f75" fmla="val 326"/>
                <a:gd name="f76" fmla="val 14537"/>
                <a:gd name="f77" fmla="val 50"/>
                <a:gd name="f78" fmla="val 15138"/>
                <a:gd name="f79" fmla="val 15113"/>
                <a:gd name="f80" fmla="val 802"/>
                <a:gd name="f81" fmla="val 15063"/>
                <a:gd name="f82" fmla="val 15038"/>
                <a:gd name="f83" fmla="val 2356"/>
                <a:gd name="f84" fmla="val 4938"/>
                <a:gd name="f85" fmla="val 7494"/>
                <a:gd name="f86" fmla="val 10050"/>
                <a:gd name="f87" fmla="val 11805"/>
                <a:gd name="f88" fmla="val 13559"/>
                <a:gd name="f89" fmla="val 15314"/>
                <a:gd name="f90" fmla="val 15665"/>
                <a:gd name="f91" fmla="val 16040"/>
                <a:gd name="f92" fmla="*/ f0 1 15139"/>
                <a:gd name="f93" fmla="*/ f1 1 16592"/>
                <a:gd name="f94" fmla="val f2"/>
                <a:gd name="f95" fmla="val f3"/>
                <a:gd name="f96" fmla="val f4"/>
                <a:gd name="f97" fmla="+- f96 0 f94"/>
                <a:gd name="f98" fmla="+- f95 0 f94"/>
                <a:gd name="f99" fmla="*/ f98 1 15139"/>
                <a:gd name="f100" fmla="*/ f97 1 16592"/>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5139" h="16592">
                  <a:moveTo>
                    <a:pt x="f5" y="f6"/>
                  </a:moveTo>
                  <a:cubicBezTo>
                    <a:pt x="f7" y="f8"/>
                    <a:pt x="f9" y="f4"/>
                    <a:pt x="f10" y="f4"/>
                  </a:cubicBezTo>
                  <a:cubicBezTo>
                    <a:pt x="f11" y="f4"/>
                    <a:pt x="f12" y="f4"/>
                    <a:pt x="f13" y="f4"/>
                  </a:cubicBezTo>
                  <a:cubicBezTo>
                    <a:pt x="f14" y="f15"/>
                    <a:pt x="f14" y="f16"/>
                    <a:pt x="f17" y="f18"/>
                  </a:cubicBezTo>
                  <a:cubicBezTo>
                    <a:pt x="f2" y="f19"/>
                    <a:pt x="f20" y="f21"/>
                    <a:pt x="f22" y="f23"/>
                  </a:cubicBezTo>
                  <a:cubicBezTo>
                    <a:pt x="f24" y="f25"/>
                    <a:pt x="f2" y="f26"/>
                    <a:pt x="f27" y="f28"/>
                  </a:cubicBezTo>
                  <a:cubicBezTo>
                    <a:pt x="f29" y="f30"/>
                    <a:pt x="f14" y="f31"/>
                    <a:pt x="f32" y="f31"/>
                  </a:cubicBezTo>
                  <a:cubicBezTo>
                    <a:pt x="f33" y="f34"/>
                    <a:pt x="f35" y="f36"/>
                    <a:pt x="f37" y="f38"/>
                  </a:cubicBezTo>
                  <a:cubicBezTo>
                    <a:pt x="f39" y="f40"/>
                    <a:pt x="f41" y="f42"/>
                    <a:pt x="f43" y="f44"/>
                  </a:cubicBezTo>
                  <a:cubicBezTo>
                    <a:pt x="f45" y="f46"/>
                    <a:pt x="f31"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2"/>
                  </a:cubicBezTo>
                  <a:cubicBezTo>
                    <a:pt x="f79" y="f80"/>
                    <a:pt x="f81" y="f65"/>
                    <a:pt x="f82" y="f83"/>
                  </a:cubicBezTo>
                  <a:cubicBezTo>
                    <a:pt x="f82" y="f84"/>
                    <a:pt x="f82" y="f85"/>
                    <a:pt x="f5" y="f86"/>
                  </a:cubicBezTo>
                  <a:cubicBezTo>
                    <a:pt x="f5" y="f87"/>
                    <a:pt x="f5" y="f88"/>
                    <a:pt x="f5" y="f89"/>
                  </a:cubicBezTo>
                  <a:cubicBezTo>
                    <a:pt x="f5" y="f90"/>
                    <a:pt x="f5" y="f91"/>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1061;p51">
              <a:extLst>
                <a:ext uri="{FF2B5EF4-FFF2-40B4-BE49-F238E27FC236}">
                  <a16:creationId xmlns:a16="http://schemas.microsoft.com/office/drawing/2014/main" id="{D2DDFDBA-7D79-4887-8254-09797573C539}"/>
                </a:ext>
              </a:extLst>
            </p:cNvPr>
            <p:cNvSpPr/>
            <p:nvPr/>
          </p:nvSpPr>
          <p:spPr>
            <a:xfrm>
              <a:off x="2738591" y="3105860"/>
              <a:ext cx="317369" cy="393649"/>
            </a:xfrm>
            <a:custGeom>
              <a:avLst/>
              <a:gdLst>
                <a:gd name="f0" fmla="val w"/>
                <a:gd name="f1" fmla="val h"/>
                <a:gd name="f2" fmla="val 0"/>
                <a:gd name="f3" fmla="val 33159"/>
                <a:gd name="f4" fmla="val 41129"/>
                <a:gd name="f5" fmla="val 16041"/>
                <a:gd name="f6" fmla="val 17745"/>
                <a:gd name="f7" fmla="val 17268"/>
                <a:gd name="f8" fmla="val 16893"/>
                <a:gd name="f9" fmla="val 16542"/>
                <a:gd name="f10" fmla="val 14787"/>
                <a:gd name="f11" fmla="val 13033"/>
                <a:gd name="f12" fmla="val 11278"/>
                <a:gd name="f13" fmla="val 16066"/>
                <a:gd name="f14" fmla="val 8722"/>
                <a:gd name="f15" fmla="val 6166"/>
                <a:gd name="f16" fmla="val 3584"/>
                <a:gd name="f17" fmla="val 16091"/>
                <a:gd name="f18" fmla="val 2807"/>
                <a:gd name="f19" fmla="val 16141"/>
                <a:gd name="f20" fmla="val 2030"/>
                <a:gd name="f21" fmla="val 16166"/>
                <a:gd name="f22" fmla="val 1228"/>
                <a:gd name="f23" fmla="val 15565"/>
                <a:gd name="f24" fmla="val 1278"/>
                <a:gd name="f25" fmla="val 15164"/>
                <a:gd name="f26" fmla="val 1554"/>
                <a:gd name="f27" fmla="val 14788"/>
                <a:gd name="f28" fmla="val 1930"/>
                <a:gd name="f29" fmla="val 14537"/>
                <a:gd name="f30" fmla="val 2181"/>
                <a:gd name="f31" fmla="val 14237"/>
                <a:gd name="f32" fmla="val 2406"/>
                <a:gd name="f33" fmla="val 13911"/>
                <a:gd name="f34" fmla="val 2607"/>
                <a:gd name="f35" fmla="val 13585"/>
                <a:gd name="f36" fmla="val 13159"/>
                <a:gd name="f37" fmla="val 2958"/>
                <a:gd name="f38" fmla="val 12858"/>
                <a:gd name="f39" fmla="val 3208"/>
                <a:gd name="f40" fmla="val 11881"/>
                <a:gd name="f41" fmla="val 3935"/>
                <a:gd name="f42" fmla="val 10753"/>
                <a:gd name="f43" fmla="val 4311"/>
                <a:gd name="f44" fmla="val 9625"/>
                <a:gd name="f45" fmla="val 4687"/>
                <a:gd name="f46" fmla="val 8823"/>
                <a:gd name="f47" fmla="val 4938"/>
                <a:gd name="f48" fmla="val 7996"/>
                <a:gd name="f49" fmla="val 5213"/>
                <a:gd name="f50" fmla="val 7194"/>
                <a:gd name="f51" fmla="val 5489"/>
                <a:gd name="f52" fmla="val 6617"/>
                <a:gd name="f53" fmla="val 5664"/>
                <a:gd name="f54" fmla="val 6066"/>
                <a:gd name="f55" fmla="val 5840"/>
                <a:gd name="f56" fmla="val 5465"/>
                <a:gd name="f57" fmla="val 5890"/>
                <a:gd name="f58" fmla="val 4988"/>
                <a:gd name="f59" fmla="val 5915"/>
                <a:gd name="f60" fmla="val 4512"/>
                <a:gd name="f61" fmla="val 6040"/>
                <a:gd name="f62" fmla="val 4061"/>
                <a:gd name="f63" fmla="val 6216"/>
                <a:gd name="f64" fmla="val 3259"/>
                <a:gd name="f65" fmla="val 6517"/>
                <a:gd name="f66" fmla="val 2432"/>
                <a:gd name="f67" fmla="val 6717"/>
                <a:gd name="f68" fmla="val 1580"/>
                <a:gd name="f69" fmla="val 6817"/>
                <a:gd name="f70" fmla="val 1530"/>
                <a:gd name="f71" fmla="val 1480"/>
                <a:gd name="f72" fmla="val 6892"/>
                <a:gd name="f73" fmla="val 1454"/>
                <a:gd name="f74" fmla="val 6918"/>
                <a:gd name="f75" fmla="val 1028"/>
                <a:gd name="f76" fmla="val 8121"/>
                <a:gd name="f77" fmla="val 1053"/>
                <a:gd name="f78" fmla="val 9349"/>
                <a:gd name="f79" fmla="val 1104"/>
                <a:gd name="f80" fmla="val 10577"/>
                <a:gd name="f81" fmla="val 1154"/>
                <a:gd name="f82" fmla="val 11805"/>
                <a:gd name="f83" fmla="val 13008"/>
                <a:gd name="f84" fmla="val 1279"/>
                <a:gd name="f85" fmla="val 14236"/>
                <a:gd name="f86" fmla="val 15414"/>
                <a:gd name="f87" fmla="val 16642"/>
                <a:gd name="f88" fmla="val 1906"/>
                <a:gd name="f89" fmla="val 17820"/>
                <a:gd name="f90" fmla="val 6442"/>
                <a:gd name="f91" fmla="val 10878"/>
                <a:gd name="f92" fmla="val 15339"/>
                <a:gd name="f93" fmla="val 15540"/>
                <a:gd name="f94" fmla="val 15715"/>
                <a:gd name="f95" fmla="val 17795"/>
                <a:gd name="f96" fmla="val 17044"/>
                <a:gd name="f97" fmla="val 17570"/>
                <a:gd name="f98" fmla="val 17921"/>
                <a:gd name="f99" fmla="val 18297"/>
                <a:gd name="f100" fmla="val 20628"/>
                <a:gd name="f101" fmla="val 17845"/>
                <a:gd name="f102" fmla="val 22983"/>
                <a:gd name="f103" fmla="val 25314"/>
                <a:gd name="f104" fmla="val 26993"/>
                <a:gd name="f105" fmla="val 28673"/>
                <a:gd name="f106" fmla="val 30327"/>
                <a:gd name="f107" fmla="val 30653"/>
                <a:gd name="f108" fmla="val 31004"/>
                <a:gd name="f109" fmla="val 17895"/>
                <a:gd name="f110" fmla="val 31304"/>
                <a:gd name="f111" fmla="val 17619"/>
                <a:gd name="f112" fmla="val 31605"/>
                <a:gd name="f113" fmla="val 17018"/>
                <a:gd name="f114" fmla="val 31555"/>
                <a:gd name="f115" fmla="val 16316"/>
                <a:gd name="f116" fmla="val 31680"/>
                <a:gd name="f117" fmla="val 15664"/>
                <a:gd name="f118" fmla="val 31906"/>
                <a:gd name="f119" fmla="val 14386"/>
                <a:gd name="f120" fmla="val 32131"/>
                <a:gd name="f121" fmla="val 13133"/>
                <a:gd name="f122" fmla="val 32106"/>
                <a:gd name="f123" fmla="val 32056"/>
                <a:gd name="f124" fmla="val 11078"/>
                <a:gd name="f125" fmla="val 10326"/>
                <a:gd name="f126" fmla="val 9574"/>
                <a:gd name="f127" fmla="val 32156"/>
                <a:gd name="f128" fmla="val 8647"/>
                <a:gd name="f129" fmla="val 31881"/>
                <a:gd name="f130" fmla="val 7770"/>
                <a:gd name="f131" fmla="val 31755"/>
                <a:gd name="f132" fmla="val 30778"/>
                <a:gd name="f133" fmla="val 6742"/>
                <a:gd name="f134" fmla="val 29901"/>
                <a:gd name="f135" fmla="val 6491"/>
                <a:gd name="f136" fmla="val 29049"/>
                <a:gd name="f137" fmla="val 6141"/>
                <a:gd name="f138" fmla="val 28146"/>
                <a:gd name="f139" fmla="val 5790"/>
                <a:gd name="f140" fmla="val 27219"/>
                <a:gd name="f141" fmla="val 5514"/>
                <a:gd name="f142" fmla="val 26317"/>
                <a:gd name="f143" fmla="val 5188"/>
                <a:gd name="f144" fmla="val 25515"/>
                <a:gd name="f145" fmla="val 4912"/>
                <a:gd name="f146" fmla="val 24688"/>
                <a:gd name="f147" fmla="val 4662"/>
                <a:gd name="f148" fmla="val 23886"/>
                <a:gd name="f149" fmla="val 4361"/>
                <a:gd name="f150" fmla="val 22783"/>
                <a:gd name="f151" fmla="val 3960"/>
                <a:gd name="f152" fmla="val 21680"/>
                <a:gd name="f153" fmla="val 3484"/>
                <a:gd name="f154" fmla="val 20552"/>
                <a:gd name="f155" fmla="val 3108"/>
                <a:gd name="f156" fmla="val 19650"/>
                <a:gd name="f157" fmla="val 18823"/>
                <a:gd name="f158" fmla="val 2532"/>
                <a:gd name="f159" fmla="val 18196"/>
                <a:gd name="f160" fmla="val 1755"/>
                <a:gd name="f161" fmla="val 1404"/>
                <a:gd name="f162" fmla="val 17470"/>
                <a:gd name="f163" fmla="val 1128"/>
                <a:gd name="f164" fmla="val 16943"/>
                <a:gd name="f165" fmla="val 1253"/>
                <a:gd name="f166" fmla="val 2757"/>
                <a:gd name="f167" fmla="val 16968"/>
                <a:gd name="f168" fmla="val 4186"/>
                <a:gd name="f169" fmla="val 5639"/>
                <a:gd name="f170" fmla="val 16993"/>
                <a:gd name="f171" fmla="val 9248"/>
                <a:gd name="f172" fmla="val 12857"/>
                <a:gd name="f173" fmla="val 16466"/>
                <a:gd name="f174" fmla="val 16867"/>
                <a:gd name="f175" fmla="val 40025"/>
                <a:gd name="f176" fmla="val 39850"/>
                <a:gd name="f177" fmla="val 39750"/>
                <a:gd name="f178" fmla="val 39650"/>
                <a:gd name="f179" fmla="val 38998"/>
                <a:gd name="f180" fmla="val 38321"/>
                <a:gd name="f181" fmla="val 37670"/>
                <a:gd name="f182" fmla="val 16016"/>
                <a:gd name="f183" fmla="val 31780"/>
                <a:gd name="f184" fmla="val 25915"/>
                <a:gd name="f185" fmla="val 20025"/>
                <a:gd name="f186" fmla="val 19599"/>
                <a:gd name="f187" fmla="val 19148"/>
                <a:gd name="f188" fmla="val 15941"/>
                <a:gd name="f189" fmla="val 18697"/>
                <a:gd name="f190" fmla="val 15515"/>
                <a:gd name="f191" fmla="val 18547"/>
                <a:gd name="f192" fmla="val 15114"/>
                <a:gd name="f193" fmla="val 18597"/>
                <a:gd name="f194" fmla="val 14713"/>
                <a:gd name="f195" fmla="val 10703"/>
                <a:gd name="f196" fmla="val 18572"/>
                <a:gd name="f197" fmla="val 6668"/>
                <a:gd name="f198" fmla="val 2658"/>
                <a:gd name="f199" fmla="val 2457"/>
                <a:gd name="f200" fmla="val 2256"/>
                <a:gd name="f201" fmla="val 18622"/>
                <a:gd name="f202" fmla="val 1981"/>
                <a:gd name="f203" fmla="val 18672"/>
                <a:gd name="f204" fmla="val 2206"/>
                <a:gd name="f205" fmla="val 19674"/>
                <a:gd name="f206" fmla="val 20602"/>
                <a:gd name="f207" fmla="val 21554"/>
                <a:gd name="f208" fmla="val 2833"/>
                <a:gd name="f209" fmla="val 22381"/>
                <a:gd name="f210" fmla="val 3033"/>
                <a:gd name="f211" fmla="val 23208"/>
                <a:gd name="f212" fmla="val 3184"/>
                <a:gd name="f213" fmla="val 24060"/>
                <a:gd name="f214" fmla="val 3359"/>
                <a:gd name="f215" fmla="val 25088"/>
                <a:gd name="f216" fmla="val 3610"/>
                <a:gd name="f217" fmla="val 26091"/>
                <a:gd name="f218" fmla="val 4086"/>
                <a:gd name="f219" fmla="val 27018"/>
                <a:gd name="f220" fmla="val 28672"/>
                <a:gd name="f221" fmla="val 30301"/>
                <a:gd name="f222" fmla="val 6743"/>
                <a:gd name="f223" fmla="val 31930"/>
                <a:gd name="f224" fmla="val 7394"/>
                <a:gd name="f225" fmla="val 33108"/>
                <a:gd name="f226" fmla="val 8347"/>
                <a:gd name="f227" fmla="val 34061"/>
                <a:gd name="f228" fmla="val 9199"/>
                <a:gd name="f229" fmla="val 35113"/>
                <a:gd name="f230" fmla="val 9299"/>
                <a:gd name="f231" fmla="val 35238"/>
                <a:gd name="f232" fmla="val 9475"/>
                <a:gd name="f233" fmla="val 35364"/>
                <a:gd name="f234" fmla="val 9600"/>
                <a:gd name="f235" fmla="val 35464"/>
                <a:gd name="f236" fmla="val 9926"/>
                <a:gd name="f237" fmla="val 35715"/>
                <a:gd name="f238" fmla="val 10252"/>
                <a:gd name="f239" fmla="val 35965"/>
                <a:gd name="f240" fmla="val 36216"/>
                <a:gd name="f241" fmla="val 11555"/>
                <a:gd name="f242" fmla="val 37018"/>
                <a:gd name="f243" fmla="val 12532"/>
                <a:gd name="f244" fmla="val 37820"/>
                <a:gd name="f245" fmla="val 13510"/>
                <a:gd name="f246" fmla="val 38597"/>
                <a:gd name="f247" fmla="val 13685"/>
                <a:gd name="f248" fmla="val 38747"/>
                <a:gd name="f249" fmla="val 13886"/>
                <a:gd name="f250" fmla="val 38848"/>
                <a:gd name="f251" fmla="val 14086"/>
                <a:gd name="f252" fmla="val 38948"/>
                <a:gd name="f253" fmla="val 39274"/>
                <a:gd name="f254" fmla="val 15314"/>
                <a:gd name="f255" fmla="val 39624"/>
                <a:gd name="f256" fmla="val 31179"/>
                <a:gd name="f257" fmla="val 30828"/>
                <a:gd name="f258" fmla="val 18647"/>
                <a:gd name="f259" fmla="val 30577"/>
                <a:gd name="f260" fmla="val 26166"/>
                <a:gd name="f261" fmla="val 22006"/>
                <a:gd name="f262" fmla="val 17846"/>
                <a:gd name="f263" fmla="val 17595"/>
                <a:gd name="f264" fmla="val 17344"/>
                <a:gd name="f265" fmla="val 19549"/>
                <a:gd name="f266" fmla="val 19950"/>
                <a:gd name="f267" fmla="val 25940"/>
                <a:gd name="f268" fmla="val 37895"/>
                <a:gd name="f269" fmla="val 38447"/>
                <a:gd name="f270" fmla="val 39023"/>
                <a:gd name="f271" fmla="val 16918"/>
                <a:gd name="f272" fmla="val 39574"/>
                <a:gd name="f273" fmla="val 39950"/>
                <a:gd name="f274" fmla="val 17194"/>
                <a:gd name="f275" fmla="val 18372"/>
                <a:gd name="f276" fmla="val 39223"/>
                <a:gd name="f277" fmla="val 19725"/>
                <a:gd name="f278" fmla="val 38647"/>
                <a:gd name="f279" fmla="val 20828"/>
                <a:gd name="f280" fmla="val 37619"/>
                <a:gd name="f281" fmla="val 21605"/>
                <a:gd name="f282" fmla="val 36893"/>
                <a:gd name="f283" fmla="val 22582"/>
                <a:gd name="f284" fmla="val 36366"/>
                <a:gd name="f285" fmla="val 23485"/>
                <a:gd name="f286" fmla="val 35765"/>
                <a:gd name="f287" fmla="val 23936"/>
                <a:gd name="f288" fmla="val 24287"/>
                <a:gd name="f289" fmla="val 35138"/>
                <a:gd name="f290" fmla="val 24537"/>
                <a:gd name="f291" fmla="val 34637"/>
                <a:gd name="f292" fmla="val 24738"/>
                <a:gd name="f293" fmla="val 34211"/>
                <a:gd name="f294" fmla="val 25064"/>
                <a:gd name="f295" fmla="val 33835"/>
                <a:gd name="f296" fmla="val 25339"/>
                <a:gd name="f297" fmla="val 33459"/>
                <a:gd name="f298" fmla="val 25765"/>
                <a:gd name="f299" fmla="val 32832"/>
                <a:gd name="f300" fmla="val 26242"/>
                <a:gd name="f301" fmla="val 32256"/>
                <a:gd name="f302" fmla="val 26592"/>
                <a:gd name="f303" fmla="val 31629"/>
                <a:gd name="f304" fmla="val 27369"/>
                <a:gd name="f305" fmla="val 28046"/>
                <a:gd name="f306" fmla="val 28948"/>
                <a:gd name="f307" fmla="val 28773"/>
                <a:gd name="f308" fmla="val 27594"/>
                <a:gd name="f309" fmla="val 29374"/>
                <a:gd name="f310" fmla="val 26517"/>
                <a:gd name="f311" fmla="val 29775"/>
                <a:gd name="f312" fmla="val 25364"/>
                <a:gd name="f313" fmla="val 29951"/>
                <a:gd name="f314" fmla="val 24136"/>
                <a:gd name="f315" fmla="val 30101"/>
                <a:gd name="f316" fmla="val 23233"/>
                <a:gd name="f317" fmla="val 30352"/>
                <a:gd name="f318" fmla="val 22331"/>
                <a:gd name="f319" fmla="val 30552"/>
                <a:gd name="f320" fmla="val 21429"/>
                <a:gd name="f321" fmla="val 30753"/>
                <a:gd name="f322" fmla="val 20527"/>
                <a:gd name="f323" fmla="val 30953"/>
                <a:gd name="f324" fmla="val 19649"/>
                <a:gd name="f325" fmla="val 33084"/>
                <a:gd name="f326" fmla="val 10902"/>
                <a:gd name="f327" fmla="val 11329"/>
                <a:gd name="f328" fmla="val 33059"/>
                <a:gd name="f329" fmla="val 11780"/>
                <a:gd name="f330" fmla="val 12231"/>
                <a:gd name="f331" fmla="val 33134"/>
                <a:gd name="f332" fmla="val 13459"/>
                <a:gd name="f333" fmla="val 32883"/>
                <a:gd name="f334" fmla="val 14662"/>
                <a:gd name="f335" fmla="val 32683"/>
                <a:gd name="f336" fmla="val 15865"/>
                <a:gd name="f337" fmla="val 32582"/>
                <a:gd name="f338" fmla="val 16366"/>
                <a:gd name="f339" fmla="val 32482"/>
                <a:gd name="f340" fmla="val 32457"/>
                <a:gd name="f341" fmla="val 17394"/>
                <a:gd name="f342" fmla="val 32282"/>
                <a:gd name="f343" fmla="val 19474"/>
                <a:gd name="f344" fmla="val 31480"/>
                <a:gd name="f345" fmla="val 31254"/>
                <a:gd name="f346" fmla="val 23484"/>
                <a:gd name="f347" fmla="val 31229"/>
                <a:gd name="f348" fmla="val 23634"/>
                <a:gd name="f349" fmla="val 23785"/>
                <a:gd name="f350" fmla="val 31129"/>
                <a:gd name="f351" fmla="val 23935"/>
                <a:gd name="f352" fmla="val 30678"/>
                <a:gd name="f353" fmla="val 30277"/>
                <a:gd name="f354" fmla="val 26767"/>
                <a:gd name="f355" fmla="val 29750"/>
                <a:gd name="f356" fmla="val 28171"/>
                <a:gd name="f357" fmla="val 29450"/>
                <a:gd name="f358" fmla="val 28998"/>
                <a:gd name="f359" fmla="val 28547"/>
                <a:gd name="f360" fmla="val 30527"/>
                <a:gd name="f361" fmla="val 27645"/>
                <a:gd name="f362" fmla="val 26442"/>
                <a:gd name="f363" fmla="val 33484"/>
                <a:gd name="f364" fmla="val 25389"/>
                <a:gd name="f365" fmla="val 34988"/>
                <a:gd name="f366" fmla="val 24963"/>
                <a:gd name="f367" fmla="val 35589"/>
                <a:gd name="f368" fmla="val 24613"/>
                <a:gd name="f369" fmla="val 36266"/>
                <a:gd name="f370" fmla="val 36592"/>
                <a:gd name="f371" fmla="val 37644"/>
                <a:gd name="f372" fmla="val 21755"/>
                <a:gd name="f373" fmla="val 38296"/>
                <a:gd name="f374" fmla="val 20728"/>
                <a:gd name="f375" fmla="val 39198"/>
                <a:gd name="f376" fmla="val 20327"/>
                <a:gd name="f377" fmla="val 19775"/>
                <a:gd name="f378" fmla="val 19274"/>
                <a:gd name="f379" fmla="val 40000"/>
                <a:gd name="f380" fmla="val 18698"/>
                <a:gd name="f381" fmla="val 40276"/>
                <a:gd name="f382" fmla="val 18121"/>
                <a:gd name="f383" fmla="val 40502"/>
                <a:gd name="f384" fmla="val 40802"/>
                <a:gd name="f385" fmla="val 17119"/>
                <a:gd name="f386" fmla="val 41053"/>
                <a:gd name="f387" fmla="val 16643"/>
                <a:gd name="f388" fmla="val 41128"/>
                <a:gd name="f389" fmla="val 40953"/>
                <a:gd name="f390" fmla="val 14988"/>
                <a:gd name="f391" fmla="val 40452"/>
                <a:gd name="f392" fmla="val 13810"/>
                <a:gd name="f393" fmla="val 39900"/>
                <a:gd name="f394" fmla="val 12607"/>
                <a:gd name="f395" fmla="val 39374"/>
                <a:gd name="f396" fmla="val 11154"/>
                <a:gd name="f397" fmla="val 38121"/>
                <a:gd name="f398" fmla="val 9550"/>
                <a:gd name="f399" fmla="val 8247"/>
                <a:gd name="f400" fmla="val 35564"/>
                <a:gd name="f401" fmla="val 7645"/>
                <a:gd name="f402" fmla="val 34913"/>
                <a:gd name="f403" fmla="val 34136"/>
                <a:gd name="f404" fmla="val 6642"/>
                <a:gd name="f405" fmla="val 33434"/>
                <a:gd name="f406" fmla="val 5490"/>
                <a:gd name="f407" fmla="val 32005"/>
                <a:gd name="f408" fmla="val 4537"/>
                <a:gd name="f409" fmla="val 30477"/>
                <a:gd name="f410" fmla="val 3685"/>
                <a:gd name="f411" fmla="val 28873"/>
                <a:gd name="f412" fmla="val 3510"/>
                <a:gd name="f413" fmla="val 3409"/>
                <a:gd name="f414" fmla="val 3284"/>
                <a:gd name="f415" fmla="val 27820"/>
                <a:gd name="f416" fmla="val 2908"/>
                <a:gd name="f417" fmla="val 26617"/>
                <a:gd name="f418" fmla="val 2507"/>
                <a:gd name="f419" fmla="val 25414"/>
                <a:gd name="f420" fmla="val 2131"/>
                <a:gd name="f421" fmla="val 24211"/>
                <a:gd name="f422" fmla="val 1956"/>
                <a:gd name="f423" fmla="val 23609"/>
                <a:gd name="f424" fmla="val 1855"/>
                <a:gd name="f425" fmla="val 1705"/>
                <a:gd name="f426" fmla="val 21253"/>
                <a:gd name="f427" fmla="val 1329"/>
                <a:gd name="f428" fmla="val 20101"/>
                <a:gd name="f429" fmla="val 928"/>
                <a:gd name="f430" fmla="val 19023"/>
                <a:gd name="f431" fmla="val 878"/>
                <a:gd name="f432" fmla="val 18847"/>
                <a:gd name="f433" fmla="val 853"/>
                <a:gd name="f434" fmla="val 828"/>
                <a:gd name="f435" fmla="val 18471"/>
                <a:gd name="f436" fmla="val 678"/>
                <a:gd name="f437" fmla="val 17494"/>
                <a:gd name="f438" fmla="val 477"/>
                <a:gd name="f439" fmla="val 16517"/>
                <a:gd name="f440" fmla="val 402"/>
                <a:gd name="f441" fmla="val 15514"/>
                <a:gd name="f442" fmla="val 302"/>
                <a:gd name="f443" fmla="val 1"/>
                <a:gd name="f444" fmla="val 13258"/>
                <a:gd name="f445" fmla="val 76"/>
                <a:gd name="f446" fmla="val 12080"/>
                <a:gd name="f447" fmla="val 151"/>
                <a:gd name="f448" fmla="val 126"/>
                <a:gd name="f449" fmla="val 10451"/>
                <a:gd name="f450" fmla="val 101"/>
                <a:gd name="f451" fmla="val 9624"/>
                <a:gd name="f452" fmla="val 26"/>
                <a:gd name="f453" fmla="val 226"/>
                <a:gd name="f454" fmla="val 7720"/>
                <a:gd name="f455" fmla="val 377"/>
                <a:gd name="f456" fmla="val 6767"/>
                <a:gd name="f457" fmla="val 6090"/>
                <a:gd name="f458" fmla="val 803"/>
                <a:gd name="f459" fmla="val 1505"/>
                <a:gd name="f460" fmla="val 5765"/>
                <a:gd name="f461" fmla="val 5740"/>
                <a:gd name="f462" fmla="val 2307"/>
                <a:gd name="f463" fmla="val 2708"/>
                <a:gd name="f464" fmla="val 5589"/>
                <a:gd name="f465" fmla="val 2933"/>
                <a:gd name="f466" fmla="val 5564"/>
                <a:gd name="f467" fmla="val 3159"/>
                <a:gd name="f468" fmla="val 5439"/>
                <a:gd name="f469" fmla="val 5464"/>
                <a:gd name="f470" fmla="val 4262"/>
                <a:gd name="f471" fmla="val 5013"/>
                <a:gd name="f472" fmla="val 5815"/>
                <a:gd name="f473" fmla="val 6768"/>
                <a:gd name="f474" fmla="val 4562"/>
                <a:gd name="f475" fmla="val 7745"/>
                <a:gd name="f476" fmla="val 4286"/>
                <a:gd name="f477" fmla="val 8698"/>
                <a:gd name="f478" fmla="val 3985"/>
                <a:gd name="f479" fmla="val 9675"/>
                <a:gd name="f480" fmla="val 3684"/>
                <a:gd name="f481" fmla="val 10602"/>
                <a:gd name="f482" fmla="val 11530"/>
                <a:gd name="f483" fmla="val 2732"/>
                <a:gd name="f484" fmla="val 12582"/>
                <a:gd name="f485" fmla="val 2156"/>
                <a:gd name="f486" fmla="val 13610"/>
                <a:gd name="f487" fmla="val 1654"/>
                <a:gd name="f488" fmla="val 14512"/>
                <a:gd name="f489" fmla="val 827"/>
                <a:gd name="f490" fmla="val 15389"/>
                <a:gd name="f491" fmla="val 16492"/>
                <a:gd name="f492" fmla="val 18146"/>
                <a:gd name="f493" fmla="val 577"/>
                <a:gd name="f494" fmla="val 18798"/>
                <a:gd name="f495" fmla="val 852"/>
                <a:gd name="f496" fmla="val 19249"/>
                <a:gd name="f497" fmla="val 1303"/>
                <a:gd name="f498" fmla="val 19750"/>
                <a:gd name="f499" fmla="val 1805"/>
                <a:gd name="f500" fmla="val 2080"/>
                <a:gd name="f501" fmla="val 20928"/>
                <a:gd name="f502" fmla="val 2331"/>
                <a:gd name="f503" fmla="val 21881"/>
                <a:gd name="f504" fmla="val 22833"/>
                <a:gd name="f505" fmla="val 3183"/>
                <a:gd name="f506" fmla="val 24086"/>
                <a:gd name="f507" fmla="val 3735"/>
                <a:gd name="f508" fmla="val 24387"/>
                <a:gd name="f509" fmla="val 3885"/>
                <a:gd name="f510" fmla="val 24713"/>
                <a:gd name="f511" fmla="val 26141"/>
                <a:gd name="f512" fmla="val 4411"/>
                <a:gd name="f513" fmla="val 27570"/>
                <a:gd name="f514" fmla="val 4812"/>
                <a:gd name="f515" fmla="val 29425"/>
                <a:gd name="f516" fmla="val 5339"/>
                <a:gd name="f517" fmla="val 29851"/>
                <a:gd name="f518" fmla="val 31705"/>
                <a:gd name="f519" fmla="val 32658"/>
                <a:gd name="f520" fmla="val 6015"/>
                <a:gd name="f521" fmla="val 32808"/>
                <a:gd name="f522" fmla="val 6792"/>
                <a:gd name="f523" fmla="val 32958"/>
                <a:gd name="f524" fmla="val 8697"/>
                <a:gd name="f525" fmla="val 9674"/>
                <a:gd name="f526" fmla="val 10075"/>
                <a:gd name="f527" fmla="val 10476"/>
                <a:gd name="f528" fmla="*/ f0 1 33159"/>
                <a:gd name="f529" fmla="*/ f1 1 41129"/>
                <a:gd name="f530" fmla="val f2"/>
                <a:gd name="f531" fmla="val f3"/>
                <a:gd name="f532" fmla="val f4"/>
                <a:gd name="f533" fmla="+- f532 0 f530"/>
                <a:gd name="f534" fmla="+- f531 0 f530"/>
                <a:gd name="f535" fmla="*/ f534 1 33159"/>
                <a:gd name="f536" fmla="*/ f533 1 41129"/>
                <a:gd name="f537" fmla="*/ f530 1 f535"/>
                <a:gd name="f538" fmla="*/ f531 1 f535"/>
                <a:gd name="f539" fmla="*/ f530 1 f536"/>
                <a:gd name="f540" fmla="*/ f532 1 f536"/>
                <a:gd name="f541" fmla="*/ f537 f528 1"/>
                <a:gd name="f542" fmla="*/ f538 f528 1"/>
                <a:gd name="f543" fmla="*/ f540 f529 1"/>
                <a:gd name="f544" fmla="*/ f539 f529 1"/>
              </a:gdLst>
              <a:ahLst/>
              <a:cxnLst>
                <a:cxn ang="3cd4">
                  <a:pos x="hc" y="t"/>
                </a:cxn>
                <a:cxn ang="0">
                  <a:pos x="r" y="vc"/>
                </a:cxn>
                <a:cxn ang="cd4">
                  <a:pos x="hc" y="b"/>
                </a:cxn>
                <a:cxn ang="cd2">
                  <a:pos x="l" y="vc"/>
                </a:cxn>
              </a:cxnLst>
              <a:rect l="f541" t="f544" r="f542" b="f543"/>
              <a:pathLst>
                <a:path w="33159" h="41129">
                  <a:moveTo>
                    <a:pt x="f5" y="f6"/>
                  </a:moveTo>
                  <a:cubicBezTo>
                    <a:pt x="f5" y="f7"/>
                    <a:pt x="f5" y="f8"/>
                    <a:pt x="f5" y="f9"/>
                  </a:cubicBezTo>
                  <a:cubicBezTo>
                    <a:pt x="f5" y="f10"/>
                    <a:pt x="f5" y="f11"/>
                    <a:pt x="f5" y="f12"/>
                  </a:cubicBezTo>
                  <a:cubicBezTo>
                    <a:pt x="f13" y="f14"/>
                    <a:pt x="f13" y="f15"/>
                    <a:pt x="f13" y="f16"/>
                  </a:cubicBezTo>
                  <a:cubicBezTo>
                    <a:pt x="f17" y="f18"/>
                    <a:pt x="f19" y="f20"/>
                    <a:pt x="f21" y="f22"/>
                  </a:cubicBezTo>
                  <a:cubicBezTo>
                    <a:pt x="f23" y="f24"/>
                    <a:pt x="f25" y="f26"/>
                    <a:pt x="f27" y="f28"/>
                  </a:cubicBezTo>
                  <a:cubicBezTo>
                    <a:pt x="f29" y="f30"/>
                    <a:pt x="f31" y="f32"/>
                    <a:pt x="f33" y="f34"/>
                  </a:cubicBezTo>
                  <a:cubicBezTo>
                    <a:pt x="f35" y="f18"/>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69"/>
                    <a:pt x="f71" y="f72"/>
                    <a:pt x="f73" y="f74"/>
                  </a:cubicBezTo>
                  <a:cubicBezTo>
                    <a:pt x="f75" y="f76"/>
                    <a:pt x="f77" y="f78"/>
                    <a:pt x="f79" y="f80"/>
                  </a:cubicBezTo>
                  <a:cubicBezTo>
                    <a:pt x="f81" y="f82"/>
                    <a:pt x="f75" y="f83"/>
                    <a:pt x="f84" y="f85"/>
                  </a:cubicBezTo>
                  <a:cubicBezTo>
                    <a:pt x="f70" y="f86"/>
                    <a:pt x="f70" y="f87"/>
                    <a:pt x="f88" y="f89"/>
                  </a:cubicBezTo>
                  <a:cubicBezTo>
                    <a:pt x="f90" y="f89"/>
                    <a:pt x="f91" y="f89"/>
                    <a:pt x="f92" y="f89"/>
                  </a:cubicBezTo>
                  <a:cubicBezTo>
                    <a:pt x="f93" y="f89"/>
                    <a:pt x="f94" y="f95"/>
                    <a:pt x="f5" y="f6"/>
                  </a:cubicBezTo>
                  <a:close/>
                  <a:moveTo>
                    <a:pt x="f96" y="f95"/>
                  </a:moveTo>
                  <a:cubicBezTo>
                    <a:pt x="f97" y="f89"/>
                    <a:pt x="f98" y="f89"/>
                    <a:pt x="f99" y="f89"/>
                  </a:cubicBezTo>
                  <a:cubicBezTo>
                    <a:pt x="f100" y="f101"/>
                    <a:pt x="f102" y="f101"/>
                    <a:pt x="f103" y="f101"/>
                  </a:cubicBezTo>
                  <a:cubicBezTo>
                    <a:pt x="f104" y="f101"/>
                    <a:pt x="f105" y="f101"/>
                    <a:pt x="f106" y="f89"/>
                  </a:cubicBezTo>
                  <a:cubicBezTo>
                    <a:pt x="f107" y="f89"/>
                    <a:pt x="f108" y="f109"/>
                    <a:pt x="f110" y="f111"/>
                  </a:cubicBezTo>
                  <a:cubicBezTo>
                    <a:pt x="f112" y="f113"/>
                    <a:pt x="f114" y="f115"/>
                    <a:pt x="f116" y="f117"/>
                  </a:cubicBezTo>
                  <a:cubicBezTo>
                    <a:pt x="f118" y="f119"/>
                    <a:pt x="f120" y="f121"/>
                    <a:pt x="f122" y="f82"/>
                  </a:cubicBezTo>
                  <a:cubicBezTo>
                    <a:pt x="f123" y="f124"/>
                    <a:pt x="f123" y="f125"/>
                    <a:pt x="f122" y="f126"/>
                  </a:cubicBezTo>
                  <a:cubicBezTo>
                    <a:pt x="f127" y="f128"/>
                    <a:pt x="f129" y="f130"/>
                    <a:pt x="f131" y="f69"/>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6" y="f18"/>
                    <a:pt x="f157" y="f158"/>
                    <a:pt x="f159" y="f160"/>
                  </a:cubicBezTo>
                  <a:cubicBezTo>
                    <a:pt x="f98" y="f161"/>
                    <a:pt x="f162" y="f163"/>
                    <a:pt x="f164" y="f165"/>
                  </a:cubicBezTo>
                  <a:cubicBezTo>
                    <a:pt x="f164" y="f166"/>
                    <a:pt x="f167" y="f168"/>
                    <a:pt x="f167" y="f169"/>
                  </a:cubicBezTo>
                  <a:cubicBezTo>
                    <a:pt x="f170" y="f171"/>
                    <a:pt x="f170" y="f172"/>
                    <a:pt x="f170" y="f173"/>
                  </a:cubicBezTo>
                  <a:cubicBezTo>
                    <a:pt x="f170" y="f174"/>
                    <a:pt x="f113" y="f7"/>
                    <a:pt x="f96" y="f95"/>
                  </a:cubicBezTo>
                  <a:close/>
                  <a:moveTo>
                    <a:pt x="f5" y="f175"/>
                  </a:moveTo>
                  <a:cubicBezTo>
                    <a:pt x="f17" y="f176"/>
                    <a:pt x="f21" y="f177"/>
                    <a:pt x="f21" y="f178"/>
                  </a:cubicBezTo>
                  <a:cubicBezTo>
                    <a:pt x="f19" y="f179"/>
                    <a:pt x="f5" y="f180"/>
                    <a:pt x="f5" y="f181"/>
                  </a:cubicBezTo>
                  <a:cubicBezTo>
                    <a:pt x="f182" y="f183"/>
                    <a:pt x="f5" y="f184"/>
                    <a:pt x="f5" y="f185"/>
                  </a:cubicBezTo>
                  <a:cubicBezTo>
                    <a:pt x="f5" y="f186"/>
                    <a:pt x="f17" y="f187"/>
                    <a:pt x="f188" y="f189"/>
                  </a:cubicBezTo>
                  <a:cubicBezTo>
                    <a:pt x="f190" y="f191"/>
                    <a:pt x="f192" y="f193"/>
                    <a:pt x="f194" y="f193"/>
                  </a:cubicBezTo>
                  <a:cubicBezTo>
                    <a:pt x="f195" y="f196"/>
                    <a:pt x="f197" y="f196"/>
                    <a:pt x="f198" y="f191"/>
                  </a:cubicBezTo>
                  <a:cubicBezTo>
                    <a:pt x="f199" y="f191"/>
                    <a:pt x="f200" y="f201"/>
                    <a:pt x="f202" y="f203"/>
                  </a:cubicBezTo>
                  <a:cubicBezTo>
                    <a:pt x="f204" y="f205"/>
                    <a:pt x="f66" y="f206"/>
                    <a:pt x="f198" y="f207"/>
                  </a:cubicBezTo>
                  <a:cubicBezTo>
                    <a:pt x="f208" y="f209"/>
                    <a:pt x="f210" y="f211"/>
                    <a:pt x="f212" y="f213"/>
                  </a:cubicBezTo>
                  <a:cubicBezTo>
                    <a:pt x="f214" y="f215"/>
                    <a:pt x="f216" y="f217"/>
                    <a:pt x="f218" y="f219"/>
                  </a:cubicBezTo>
                  <a:cubicBezTo>
                    <a:pt x="f47" y="f220"/>
                    <a:pt x="f55" y="f221"/>
                    <a:pt x="f222" y="f223"/>
                  </a:cubicBezTo>
                  <a:cubicBezTo>
                    <a:pt x="f224" y="f225"/>
                    <a:pt x="f226" y="f227"/>
                    <a:pt x="f228" y="f229"/>
                  </a:cubicBezTo>
                  <a:cubicBezTo>
                    <a:pt x="f230" y="f231"/>
                    <a:pt x="f232" y="f233"/>
                    <a:pt x="f234" y="f235"/>
                  </a:cubicBezTo>
                  <a:cubicBezTo>
                    <a:pt x="f236" y="f237"/>
                    <a:pt x="f238" y="f239"/>
                    <a:pt x="f80" y="f240"/>
                  </a:cubicBezTo>
                  <a:cubicBezTo>
                    <a:pt x="f241" y="f242"/>
                    <a:pt x="f243" y="f244"/>
                    <a:pt x="f245" y="f246"/>
                  </a:cubicBezTo>
                  <a:cubicBezTo>
                    <a:pt x="f247" y="f248"/>
                    <a:pt x="f249" y="f250"/>
                    <a:pt x="f251" y="f252"/>
                  </a:cubicBezTo>
                  <a:cubicBezTo>
                    <a:pt x="f194" y="f253"/>
                    <a:pt x="f254" y="f255"/>
                    <a:pt x="f5" y="f175"/>
                  </a:cubicBezTo>
                  <a:close/>
                  <a:moveTo>
                    <a:pt x="f256" y="f203"/>
                  </a:moveTo>
                  <a:cubicBezTo>
                    <a:pt x="f257" y="f258"/>
                    <a:pt x="f259" y="f193"/>
                    <a:pt x="f106" y="f193"/>
                  </a:cubicBezTo>
                  <a:cubicBezTo>
                    <a:pt x="f260" y="f193"/>
                    <a:pt x="f261" y="f193"/>
                    <a:pt x="f262" y="f193"/>
                  </a:cubicBezTo>
                  <a:cubicBezTo>
                    <a:pt x="f263" y="f193"/>
                    <a:pt x="f264" y="f258"/>
                    <a:pt x="f96" y="f203"/>
                  </a:cubicBezTo>
                  <a:cubicBezTo>
                    <a:pt x="f113" y="f187"/>
                    <a:pt x="f170" y="f265"/>
                    <a:pt x="f170" y="f266"/>
                  </a:cubicBezTo>
                  <a:cubicBezTo>
                    <a:pt x="f170" y="f267"/>
                    <a:pt x="f113" y="f223"/>
                    <a:pt x="f170" y="f268"/>
                  </a:cubicBezTo>
                  <a:cubicBezTo>
                    <a:pt x="f170" y="f269"/>
                    <a:pt x="f164" y="f270"/>
                    <a:pt x="f271" y="f272"/>
                  </a:cubicBezTo>
                  <a:cubicBezTo>
                    <a:pt x="f8" y="f177"/>
                    <a:pt x="f8" y="f273"/>
                    <a:pt x="f274" y="f175"/>
                  </a:cubicBezTo>
                  <a:cubicBezTo>
                    <a:pt x="f275" y="f276"/>
                    <a:pt x="f277" y="f278"/>
                    <a:pt x="f279" y="f280"/>
                  </a:cubicBezTo>
                  <a:cubicBezTo>
                    <a:pt x="f281" y="f282"/>
                    <a:pt x="f283" y="f284"/>
                    <a:pt x="f285" y="f286"/>
                  </a:cubicBezTo>
                  <a:cubicBezTo>
                    <a:pt x="f287" y="f235"/>
                    <a:pt x="f288" y="f289"/>
                    <a:pt x="f290" y="f291"/>
                  </a:cubicBezTo>
                  <a:cubicBezTo>
                    <a:pt x="f292" y="f293"/>
                    <a:pt x="f294" y="f295"/>
                    <a:pt x="f296" y="f297"/>
                  </a:cubicBezTo>
                  <a:cubicBezTo>
                    <a:pt x="f298" y="f299"/>
                    <a:pt x="f300" y="f301"/>
                    <a:pt x="f302" y="f303"/>
                  </a:cubicBezTo>
                  <a:cubicBezTo>
                    <a:pt x="f304" y="f221"/>
                    <a:pt x="f305" y="f306"/>
                    <a:pt x="f307" y="f308"/>
                  </a:cubicBezTo>
                  <a:cubicBezTo>
                    <a:pt x="f309" y="f310"/>
                    <a:pt x="f311" y="f312"/>
                    <a:pt x="f313" y="f314"/>
                  </a:cubicBezTo>
                  <a:cubicBezTo>
                    <a:pt x="f315" y="f316"/>
                    <a:pt x="f317" y="f318"/>
                    <a:pt x="f319" y="f320"/>
                  </a:cubicBezTo>
                  <a:cubicBezTo>
                    <a:pt x="f321" y="f322"/>
                    <a:pt x="f323" y="f324"/>
                    <a:pt x="f256" y="f203"/>
                  </a:cubicBezTo>
                  <a:close/>
                  <a:moveTo>
                    <a:pt x="f325" y="f326"/>
                  </a:moveTo>
                  <a:cubicBezTo>
                    <a:pt x="f325" y="f327"/>
                    <a:pt x="f328" y="f329"/>
                    <a:pt x="f325" y="f330"/>
                  </a:cubicBezTo>
                  <a:cubicBezTo>
                    <a:pt x="f331" y="f332"/>
                    <a:pt x="f333" y="f334"/>
                    <a:pt x="f335" y="f336"/>
                  </a:cubicBezTo>
                  <a:cubicBezTo>
                    <a:pt x="f337" y="f338"/>
                    <a:pt x="f339" y="f8"/>
                    <a:pt x="f340" y="f341"/>
                  </a:cubicBezTo>
                  <a:cubicBezTo>
                    <a:pt x="f342" y="f343"/>
                    <a:pt x="f344" y="f320"/>
                    <a:pt x="f345" y="f346"/>
                  </a:cubicBezTo>
                  <a:cubicBezTo>
                    <a:pt x="f347" y="f348"/>
                    <a:pt x="f256" y="f349"/>
                    <a:pt x="f350" y="f351"/>
                  </a:cubicBezTo>
                  <a:cubicBezTo>
                    <a:pt x="f352" y="f296"/>
                    <a:pt x="f353" y="f354"/>
                    <a:pt x="f355" y="f356"/>
                  </a:cubicBezTo>
                  <a:cubicBezTo>
                    <a:pt x="f357" y="f358"/>
                    <a:pt x="f358" y="f311"/>
                    <a:pt x="f359" y="f360"/>
                  </a:cubicBezTo>
                  <a:cubicBezTo>
                    <a:pt x="f361" y="f120"/>
                    <a:pt x="f362" y="f363"/>
                    <a:pt x="f364" y="f365"/>
                  </a:cubicBezTo>
                  <a:cubicBezTo>
                    <a:pt x="f366" y="f367"/>
                    <a:pt x="f368" y="f369"/>
                    <a:pt x="f148" y="f370"/>
                  </a:cubicBezTo>
                  <a:cubicBezTo>
                    <a:pt x="f102" y="f371"/>
                    <a:pt x="f372" y="f373"/>
                    <a:pt x="f374" y="f375"/>
                  </a:cubicBezTo>
                  <a:cubicBezTo>
                    <a:pt x="f376" y="f272"/>
                    <a:pt x="f377" y="f177"/>
                    <a:pt x="f378" y="f379"/>
                  </a:cubicBezTo>
                  <a:cubicBezTo>
                    <a:pt x="f380" y="f381"/>
                    <a:pt x="f382" y="f383"/>
                    <a:pt x="f97" y="f384"/>
                  </a:cubicBezTo>
                  <a:cubicBezTo>
                    <a:pt x="f385" y="f386"/>
                    <a:pt x="f387" y="f388"/>
                    <a:pt x="f21" y="f389"/>
                  </a:cubicBezTo>
                  <a:cubicBezTo>
                    <a:pt x="f390" y="f391"/>
                    <a:pt x="f392" y="f393"/>
                    <a:pt x="f394" y="f395"/>
                  </a:cubicBezTo>
                  <a:cubicBezTo>
                    <a:pt x="f396" y="f397"/>
                    <a:pt x="f398" y="f242"/>
                    <a:pt x="f399" y="f400"/>
                  </a:cubicBezTo>
                  <a:cubicBezTo>
                    <a:pt x="f401" y="f402"/>
                    <a:pt x="f50" y="f403"/>
                    <a:pt x="f404" y="f405"/>
                  </a:cubicBezTo>
                  <a:cubicBezTo>
                    <a:pt x="f406" y="f407"/>
                    <a:pt x="f408" y="f409"/>
                    <a:pt x="f410" y="f411"/>
                  </a:cubicBezTo>
                  <a:cubicBezTo>
                    <a:pt x="f412" y="f359"/>
                    <a:pt x="f413" y="f356"/>
                    <a:pt x="f414" y="f415"/>
                  </a:cubicBezTo>
                  <a:cubicBezTo>
                    <a:pt x="f416" y="f417"/>
                    <a:pt x="f418" y="f419"/>
                    <a:pt x="f420" y="f421"/>
                  </a:cubicBezTo>
                  <a:cubicBezTo>
                    <a:pt x="f422" y="f423"/>
                    <a:pt x="f424" y="f102"/>
                    <a:pt x="f425" y="f209"/>
                  </a:cubicBezTo>
                  <a:cubicBezTo>
                    <a:pt x="f71" y="f426"/>
                    <a:pt x="f427" y="f428"/>
                    <a:pt x="f429" y="f430"/>
                  </a:cubicBezTo>
                  <a:cubicBezTo>
                    <a:pt x="f431" y="f432"/>
                    <a:pt x="f433" y="f203"/>
                    <a:pt x="f434" y="f435"/>
                  </a:cubicBezTo>
                  <a:cubicBezTo>
                    <a:pt x="f436" y="f437"/>
                    <a:pt x="f438" y="f439"/>
                    <a:pt x="f440" y="f441"/>
                  </a:cubicBezTo>
                  <a:cubicBezTo>
                    <a:pt x="f442" y="f119"/>
                    <a:pt x="f443" y="f444"/>
                    <a:pt x="f445" y="f446"/>
                  </a:cubicBezTo>
                  <a:cubicBezTo>
                    <a:pt x="f447" y="f12"/>
                    <a:pt x="f448" y="f449"/>
                    <a:pt x="f450" y="f451"/>
                  </a:cubicBezTo>
                  <a:cubicBezTo>
                    <a:pt x="f452" y="f128"/>
                    <a:pt x="f453" y="f454"/>
                    <a:pt x="f455" y="f456"/>
                  </a:cubicBezTo>
                  <a:cubicBezTo>
                    <a:pt x="f438" y="f457"/>
                    <a:pt x="f458" y="f55"/>
                    <a:pt x="f459" y="f460"/>
                  </a:cubicBezTo>
                  <a:cubicBezTo>
                    <a:pt x="f88" y="f461"/>
                    <a:pt x="f462" y="f53"/>
                    <a:pt x="f463" y="f464"/>
                  </a:cubicBezTo>
                  <a:cubicBezTo>
                    <a:pt x="f465" y="f466"/>
                    <a:pt x="f467" y="f468"/>
                    <a:pt x="f214" y="f469"/>
                  </a:cubicBezTo>
                  <a:cubicBezTo>
                    <a:pt x="f470" y="f464"/>
                    <a:pt x="f471" y="f143"/>
                    <a:pt x="f472" y="f145"/>
                  </a:cubicBezTo>
                  <a:cubicBezTo>
                    <a:pt x="f473" y="f474"/>
                    <a:pt x="f475" y="f476"/>
                    <a:pt x="f477" y="f478"/>
                  </a:cubicBezTo>
                  <a:cubicBezTo>
                    <a:pt x="f479" y="f480"/>
                    <a:pt x="f481" y="f39"/>
                    <a:pt x="f482" y="f483"/>
                  </a:cubicBezTo>
                  <a:cubicBezTo>
                    <a:pt x="f484" y="f485"/>
                    <a:pt x="f486" y="f487"/>
                    <a:pt x="f488" y="f489"/>
                  </a:cubicBezTo>
                  <a:cubicBezTo>
                    <a:pt x="f490" y="f2"/>
                    <a:pt x="f491" y="f447"/>
                    <a:pt x="f97" y="f453"/>
                  </a:cubicBezTo>
                  <a:cubicBezTo>
                    <a:pt x="f492" y="f493"/>
                    <a:pt x="f494" y="f495"/>
                    <a:pt x="f496" y="f497"/>
                  </a:cubicBezTo>
                  <a:cubicBezTo>
                    <a:pt x="f498" y="f499"/>
                    <a:pt x="f376" y="f500"/>
                    <a:pt x="f501" y="f502"/>
                  </a:cubicBezTo>
                  <a:cubicBezTo>
                    <a:pt x="f503" y="f483"/>
                    <a:pt x="f504" y="f505"/>
                    <a:pt x="f349" y="f16"/>
                  </a:cubicBezTo>
                  <a:cubicBezTo>
                    <a:pt x="f506" y="f507"/>
                    <a:pt x="f508" y="f509"/>
                    <a:pt x="f510" y="f478"/>
                  </a:cubicBezTo>
                  <a:cubicBezTo>
                    <a:pt x="f511" y="f512"/>
                    <a:pt x="f513" y="f514"/>
                    <a:pt x="f358" y="f49"/>
                  </a:cubicBezTo>
                  <a:cubicBezTo>
                    <a:pt x="f515" y="f516"/>
                    <a:pt x="f517" y="f469"/>
                    <a:pt x="f353" y="f466"/>
                  </a:cubicBezTo>
                  <a:cubicBezTo>
                    <a:pt x="f321" y="f53"/>
                    <a:pt x="f347" y="f460"/>
                    <a:pt x="f518" y="f460"/>
                  </a:cubicBezTo>
                  <a:cubicBezTo>
                    <a:pt x="f342" y="f139"/>
                    <a:pt x="f519" y="f520"/>
                    <a:pt x="f521" y="f522"/>
                  </a:cubicBezTo>
                  <a:cubicBezTo>
                    <a:pt x="f523" y="f475"/>
                    <a:pt x="f3" y="f524"/>
                    <a:pt x="f325" y="f525"/>
                  </a:cubicBezTo>
                  <a:cubicBezTo>
                    <a:pt x="f328" y="f526"/>
                    <a:pt x="f325" y="f527"/>
                    <a:pt x="f325" y="f326"/>
                  </a:cubicBezTo>
                  <a:lnTo>
                    <a:pt x="f325" y="f32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1062;p51">
              <a:extLst>
                <a:ext uri="{FF2B5EF4-FFF2-40B4-BE49-F238E27FC236}">
                  <a16:creationId xmlns:a16="http://schemas.microsoft.com/office/drawing/2014/main" id="{02759628-D4B8-4355-BAAF-57970AD55F70}"/>
                </a:ext>
              </a:extLst>
            </p:cNvPr>
            <p:cNvSpPr/>
            <p:nvPr/>
          </p:nvSpPr>
          <p:spPr>
            <a:xfrm>
              <a:off x="3047329" y="3333746"/>
              <a:ext cx="13450" cy="24478"/>
            </a:xfrm>
            <a:custGeom>
              <a:avLst/>
              <a:gdLst>
                <a:gd name="f0" fmla="val w"/>
                <a:gd name="f1" fmla="val h"/>
                <a:gd name="f2" fmla="val 0"/>
                <a:gd name="f3" fmla="val 1405"/>
                <a:gd name="f4" fmla="val 2558"/>
                <a:gd name="f5" fmla="val 1404"/>
                <a:gd name="f6" fmla="val 1"/>
                <a:gd name="f7" fmla="val 1329"/>
                <a:gd name="f8" fmla="val 1028"/>
                <a:gd name="f9" fmla="val 727"/>
                <a:gd name="f10" fmla="val 1755"/>
                <a:gd name="f11" fmla="val 326"/>
                <a:gd name="f12" fmla="val 2532"/>
                <a:gd name="f13" fmla="val 26"/>
                <a:gd name="f14" fmla="val 2557"/>
                <a:gd name="f15" fmla="val 2382"/>
                <a:gd name="f16" fmla="val 2181"/>
                <a:gd name="f17" fmla="val 176"/>
                <a:gd name="f18" fmla="val 1530"/>
                <a:gd name="f19" fmla="val 502"/>
                <a:gd name="f20" fmla="val 978"/>
                <a:gd name="f21" fmla="*/ f0 1 1405"/>
                <a:gd name="f22" fmla="*/ f1 1 2558"/>
                <a:gd name="f23" fmla="val f2"/>
                <a:gd name="f24" fmla="val f3"/>
                <a:gd name="f25" fmla="val f4"/>
                <a:gd name="f26" fmla="+- f25 0 f23"/>
                <a:gd name="f27" fmla="+- f24 0 f23"/>
                <a:gd name="f28" fmla="*/ f27 1 1405"/>
                <a:gd name="f29" fmla="*/ f26 1 25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05" h="2558">
                  <a:moveTo>
                    <a:pt x="f5" y="f6"/>
                  </a:moveTo>
                  <a:cubicBezTo>
                    <a:pt x="f7" y="f8"/>
                    <a:pt x="f9" y="f10"/>
                    <a:pt x="f11" y="f12"/>
                  </a:cubicBezTo>
                  <a:cubicBezTo>
                    <a:pt x="f13" y="f14"/>
                    <a:pt x="f6" y="f15"/>
                    <a:pt x="f13" y="f16"/>
                  </a:cubicBezTo>
                  <a:cubicBezTo>
                    <a:pt x="f17" y="f18"/>
                    <a:pt x="f19" y="f20"/>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1063;p51">
              <a:extLst>
                <a:ext uri="{FF2B5EF4-FFF2-40B4-BE49-F238E27FC236}">
                  <a16:creationId xmlns:a16="http://schemas.microsoft.com/office/drawing/2014/main" id="{17E80C13-34CB-46BA-B4D6-3BC8161E61D9}"/>
                </a:ext>
              </a:extLst>
            </p:cNvPr>
            <p:cNvSpPr/>
            <p:nvPr/>
          </p:nvSpPr>
          <p:spPr>
            <a:xfrm>
              <a:off x="3006794" y="3424665"/>
              <a:ext cx="16084" cy="16559"/>
            </a:xfrm>
            <a:custGeom>
              <a:avLst/>
              <a:gdLst>
                <a:gd name="f0" fmla="val w"/>
                <a:gd name="f1" fmla="val h"/>
                <a:gd name="f2" fmla="val 0"/>
                <a:gd name="f3" fmla="val 1680"/>
                <a:gd name="f4" fmla="val 1730"/>
                <a:gd name="f5" fmla="val 100"/>
                <a:gd name="f6" fmla="val 75"/>
                <a:gd name="f7" fmla="val 1580"/>
                <a:gd name="f8" fmla="val 1429"/>
                <a:gd name="f9" fmla="val 50"/>
                <a:gd name="f10" fmla="val 1329"/>
                <a:gd name="f11" fmla="val 326"/>
                <a:gd name="f12" fmla="val 702"/>
                <a:gd name="f13" fmla="val 877"/>
                <a:gd name="f14" fmla="val 276"/>
                <a:gd name="f15" fmla="val 1679"/>
                <a:gd name="f16" fmla="val 1"/>
                <a:gd name="f17" fmla="val 1479"/>
                <a:gd name="f18" fmla="val 627"/>
                <a:gd name="f19" fmla="val 1028"/>
                <a:gd name="f20" fmla="val 1128"/>
                <a:gd name="f21" fmla="*/ f0 1 1680"/>
                <a:gd name="f22" fmla="*/ f1 1 1730"/>
                <a:gd name="f23" fmla="val f2"/>
                <a:gd name="f24" fmla="val f3"/>
                <a:gd name="f25" fmla="val f4"/>
                <a:gd name="f26" fmla="+- f25 0 f23"/>
                <a:gd name="f27" fmla="+- f24 0 f23"/>
                <a:gd name="f28" fmla="*/ f27 1 1680"/>
                <a:gd name="f29" fmla="*/ f26 1 173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680" h="1730">
                  <a:moveTo>
                    <a:pt x="f5" y="f4"/>
                  </a:moveTo>
                  <a:cubicBezTo>
                    <a:pt x="f6" y="f7"/>
                    <a:pt x="f2" y="f8"/>
                    <a:pt x="f9" y="f10"/>
                  </a:cubicBezTo>
                  <a:cubicBezTo>
                    <a:pt x="f11" y="f12"/>
                    <a:pt x="f13" y="f14"/>
                    <a:pt x="f15" y="f16"/>
                  </a:cubicBezTo>
                  <a:cubicBezTo>
                    <a:pt x="f17" y="f18"/>
                    <a:pt x="f19" y="f20"/>
                    <a:pt x="f5" y="f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1064;p51">
              <a:extLst>
                <a:ext uri="{FF2B5EF4-FFF2-40B4-BE49-F238E27FC236}">
                  <a16:creationId xmlns:a16="http://schemas.microsoft.com/office/drawing/2014/main" id="{24C5B7BD-25CD-4ABF-BA58-4B2A3DB01A88}"/>
                </a:ext>
              </a:extLst>
            </p:cNvPr>
            <p:cNvSpPr/>
            <p:nvPr/>
          </p:nvSpPr>
          <p:spPr>
            <a:xfrm>
              <a:off x="3063395" y="3232038"/>
              <a:ext cx="10808" cy="14639"/>
            </a:xfrm>
            <a:custGeom>
              <a:avLst/>
              <a:gdLst>
                <a:gd name="f0" fmla="val w"/>
                <a:gd name="f1" fmla="val h"/>
                <a:gd name="f2" fmla="val 0"/>
                <a:gd name="f3" fmla="val 1129"/>
                <a:gd name="f4" fmla="val 1530"/>
                <a:gd name="f5" fmla="val 1079"/>
                <a:gd name="f6" fmla="val 176"/>
                <a:gd name="f7" fmla="val 326"/>
                <a:gd name="f8" fmla="val 451"/>
                <a:gd name="f9" fmla="val 903"/>
                <a:gd name="f10" fmla="val 777"/>
                <a:gd name="f11" fmla="val 728"/>
                <a:gd name="f12" fmla="val 1103"/>
                <a:gd name="f13" fmla="val 527"/>
                <a:gd name="f14" fmla="val 1404"/>
                <a:gd name="f15" fmla="val 452"/>
                <a:gd name="f16" fmla="val 1479"/>
                <a:gd name="f17" fmla="val 277"/>
                <a:gd name="f18" fmla="val 1529"/>
                <a:gd name="f19" fmla="val 151"/>
                <a:gd name="f20" fmla="val 1504"/>
                <a:gd name="f21" fmla="val 101"/>
                <a:gd name="f22" fmla="val 1"/>
                <a:gd name="f23" fmla="val 1329"/>
                <a:gd name="f24" fmla="val 26"/>
                <a:gd name="f25" fmla="val 1228"/>
                <a:gd name="f26" fmla="val 677"/>
                <a:gd name="f27" fmla="val 402"/>
                <a:gd name="f28" fmla="*/ f0 1 1129"/>
                <a:gd name="f29" fmla="*/ f1 1 1530"/>
                <a:gd name="f30" fmla="val f2"/>
                <a:gd name="f31" fmla="val f3"/>
                <a:gd name="f32" fmla="val f4"/>
                <a:gd name="f33" fmla="+- f32 0 f30"/>
                <a:gd name="f34" fmla="+- f31 0 f30"/>
                <a:gd name="f35" fmla="*/ f34 1 1129"/>
                <a:gd name="f36" fmla="*/ f33 1 1530"/>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129" h="1530">
                  <a:moveTo>
                    <a:pt x="f5" y="f2"/>
                  </a:moveTo>
                  <a:cubicBezTo>
                    <a:pt x="f5" y="f6"/>
                    <a:pt x="f3" y="f7"/>
                    <a:pt x="f5" y="f8"/>
                  </a:cubicBezTo>
                  <a:cubicBezTo>
                    <a:pt x="f9" y="f10"/>
                    <a:pt x="f11" y="f12"/>
                    <a:pt x="f13" y="f14"/>
                  </a:cubicBezTo>
                  <a:cubicBezTo>
                    <a:pt x="f15" y="f16"/>
                    <a:pt x="f17" y="f18"/>
                    <a:pt x="f19" y="f20"/>
                  </a:cubicBezTo>
                  <a:cubicBezTo>
                    <a:pt x="f21" y="f20"/>
                    <a:pt x="f22" y="f23"/>
                    <a:pt x="f24" y="f25"/>
                  </a:cubicBezTo>
                  <a:cubicBezTo>
                    <a:pt x="f21" y="f26"/>
                    <a:pt x="f27" y="f7"/>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1065;p51">
              <a:extLst>
                <a:ext uri="{FF2B5EF4-FFF2-40B4-BE49-F238E27FC236}">
                  <a16:creationId xmlns:a16="http://schemas.microsoft.com/office/drawing/2014/main" id="{AE3C2D2A-B71E-4591-9AD4-CA4197F08506}"/>
                </a:ext>
              </a:extLst>
            </p:cNvPr>
            <p:cNvSpPr/>
            <p:nvPr/>
          </p:nvSpPr>
          <p:spPr>
            <a:xfrm>
              <a:off x="3024295" y="3405710"/>
              <a:ext cx="7927" cy="9610"/>
            </a:xfrm>
            <a:custGeom>
              <a:avLst/>
              <a:gdLst>
                <a:gd name="f0" fmla="val w"/>
                <a:gd name="f1" fmla="val h"/>
                <a:gd name="f2" fmla="val 0"/>
                <a:gd name="f3" fmla="val 828"/>
                <a:gd name="f4" fmla="val 1004"/>
                <a:gd name="f5" fmla="val 778"/>
                <a:gd name="f6" fmla="val 1"/>
                <a:gd name="f7" fmla="val 803"/>
                <a:gd name="f8" fmla="val 126"/>
                <a:gd name="f9" fmla="val 151"/>
                <a:gd name="f10" fmla="val 176"/>
                <a:gd name="f11" fmla="val 652"/>
                <a:gd name="f12" fmla="val 502"/>
                <a:gd name="f13" fmla="val 1003"/>
                <a:gd name="f14" fmla="val 226"/>
                <a:gd name="f15" fmla="val 953"/>
                <a:gd name="f16" fmla="val 928"/>
                <a:gd name="f17" fmla="val 101"/>
                <a:gd name="f18" fmla="val 878"/>
                <a:gd name="f19" fmla="val 76"/>
                <a:gd name="f20" fmla="val 477"/>
                <a:gd name="f21" fmla="val 276"/>
                <a:gd name="f22" fmla="*/ f0 1 828"/>
                <a:gd name="f23" fmla="*/ f1 1 1004"/>
                <a:gd name="f24" fmla="val f2"/>
                <a:gd name="f25" fmla="val f3"/>
                <a:gd name="f26" fmla="val f4"/>
                <a:gd name="f27" fmla="+- f26 0 f24"/>
                <a:gd name="f28" fmla="+- f25 0 f24"/>
                <a:gd name="f29" fmla="*/ f28 1 828"/>
                <a:gd name="f30" fmla="*/ f27 1 1004"/>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827" h="1004">
                  <a:moveTo>
                    <a:pt x="f5" y="f6"/>
                  </a:moveTo>
                  <a:cubicBezTo>
                    <a:pt x="f7" y="f8"/>
                    <a:pt x="f3" y="f9"/>
                    <a:pt x="f3" y="f10"/>
                  </a:cubicBezTo>
                  <a:cubicBezTo>
                    <a:pt x="f11" y="f3"/>
                    <a:pt x="f12" y="f13"/>
                    <a:pt x="f14" y="f15"/>
                  </a:cubicBezTo>
                  <a:cubicBezTo>
                    <a:pt x="f10" y="f16"/>
                    <a:pt x="f17" y="f18"/>
                    <a:pt x="f19" y="f7"/>
                  </a:cubicBezTo>
                  <a:cubicBezTo>
                    <a:pt x="f6" y="f20"/>
                    <a:pt x="f9" y="f21"/>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1066;p51">
              <a:extLst>
                <a:ext uri="{FF2B5EF4-FFF2-40B4-BE49-F238E27FC236}">
                  <a16:creationId xmlns:a16="http://schemas.microsoft.com/office/drawing/2014/main" id="{5814D476-8A86-41C4-99B1-C996F4DDA708}"/>
                </a:ext>
              </a:extLst>
            </p:cNvPr>
            <p:cNvSpPr/>
            <p:nvPr/>
          </p:nvSpPr>
          <p:spPr>
            <a:xfrm>
              <a:off x="3065562" y="3220288"/>
              <a:ext cx="6492" cy="7443"/>
            </a:xfrm>
            <a:custGeom>
              <a:avLst/>
              <a:gdLst>
                <a:gd name="f0" fmla="val w"/>
                <a:gd name="f1" fmla="val h"/>
                <a:gd name="f2" fmla="val 0"/>
                <a:gd name="f3" fmla="val 678"/>
                <a:gd name="f4" fmla="val 778"/>
                <a:gd name="f5" fmla="val 677"/>
                <a:gd name="f6" fmla="val 401"/>
                <a:gd name="f7" fmla="val 602"/>
                <a:gd name="f8" fmla="val 501"/>
                <a:gd name="f9" fmla="val 552"/>
                <a:gd name="f10" fmla="val 652"/>
                <a:gd name="f11" fmla="val 452"/>
                <a:gd name="f12" fmla="val 727"/>
                <a:gd name="f13" fmla="val 777"/>
                <a:gd name="f14" fmla="val 226"/>
                <a:gd name="f15" fmla="val 752"/>
                <a:gd name="f16" fmla="val 176"/>
                <a:gd name="f17" fmla="val 702"/>
                <a:gd name="f18" fmla="val 526"/>
                <a:gd name="f19" fmla="val 25"/>
                <a:gd name="f20" fmla="val 201"/>
                <a:gd name="f21" fmla="val 251"/>
                <a:gd name="f22" fmla="val 50"/>
                <a:gd name="f23" fmla="val 301"/>
                <a:gd name="f24" fmla="val 527"/>
                <a:gd name="f25" fmla="val 100"/>
                <a:gd name="f26" fmla="val 151"/>
                <a:gd name="f27" fmla="val 627"/>
                <a:gd name="f28" fmla="val 276"/>
                <a:gd name="f29" fmla="*/ f0 1 678"/>
                <a:gd name="f30" fmla="*/ f1 1 778"/>
                <a:gd name="f31" fmla="val f2"/>
                <a:gd name="f32" fmla="val f3"/>
                <a:gd name="f33" fmla="val f4"/>
                <a:gd name="f34" fmla="+- f33 0 f31"/>
                <a:gd name="f35" fmla="+- f32 0 f31"/>
                <a:gd name="f36" fmla="*/ f35 1 678"/>
                <a:gd name="f37" fmla="*/ f34 1 77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78" h="778">
                  <a:moveTo>
                    <a:pt x="f5" y="f6"/>
                  </a:moveTo>
                  <a:cubicBezTo>
                    <a:pt x="f7" y="f8"/>
                    <a:pt x="f9" y="f10"/>
                    <a:pt x="f11" y="f12"/>
                  </a:cubicBezTo>
                  <a:cubicBezTo>
                    <a:pt x="f6" y="f13"/>
                    <a:pt x="f14" y="f15"/>
                    <a:pt x="f16" y="f17"/>
                  </a:cubicBezTo>
                  <a:cubicBezTo>
                    <a:pt x="f2" y="f18"/>
                    <a:pt x="f19" y="f20"/>
                    <a:pt x="f21" y="f22"/>
                  </a:cubicBezTo>
                  <a:cubicBezTo>
                    <a:pt x="f23" y="f2"/>
                    <a:pt x="f11" y="f19"/>
                    <a:pt x="f24" y="f25"/>
                  </a:cubicBezTo>
                  <a:cubicBezTo>
                    <a:pt x="f7" y="f26"/>
                    <a:pt x="f27" y="f2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1067;p51">
              <a:extLst>
                <a:ext uri="{FF2B5EF4-FFF2-40B4-BE49-F238E27FC236}">
                  <a16:creationId xmlns:a16="http://schemas.microsoft.com/office/drawing/2014/main" id="{F528DF55-2335-471F-901D-A1BC8E0DB04B}"/>
                </a:ext>
              </a:extLst>
            </p:cNvPr>
            <p:cNvSpPr/>
            <p:nvPr/>
          </p:nvSpPr>
          <p:spPr>
            <a:xfrm>
              <a:off x="3065315" y="3279056"/>
              <a:ext cx="5047" cy="8403"/>
            </a:xfrm>
            <a:custGeom>
              <a:avLst/>
              <a:gdLst>
                <a:gd name="f0" fmla="val w"/>
                <a:gd name="f1" fmla="val h"/>
                <a:gd name="f2" fmla="val 0"/>
                <a:gd name="f3" fmla="val 527"/>
                <a:gd name="f4" fmla="val 878"/>
                <a:gd name="f5" fmla="val 1"/>
                <a:gd name="f6" fmla="val 401"/>
                <a:gd name="f7" fmla="val 602"/>
                <a:gd name="f8" fmla="val 25"/>
                <a:gd name="f9" fmla="val 326"/>
                <a:gd name="f10" fmla="*/ f0 1 527"/>
                <a:gd name="f11" fmla="*/ f1 1 878"/>
                <a:gd name="f12" fmla="val f2"/>
                <a:gd name="f13" fmla="val f3"/>
                <a:gd name="f14" fmla="val f4"/>
                <a:gd name="f15" fmla="+- f14 0 f12"/>
                <a:gd name="f16" fmla="+- f13 0 f12"/>
                <a:gd name="f17" fmla="*/ f16 1 527"/>
                <a:gd name="f18" fmla="*/ f15 1 87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27" h="878">
                  <a:moveTo>
                    <a:pt x="f3" y="f5"/>
                  </a:moveTo>
                  <a:cubicBezTo>
                    <a:pt x="f6" y="f7"/>
                    <a:pt x="f6" y="f7"/>
                    <a:pt x="f2" y="f4"/>
                  </a:cubicBezTo>
                  <a:cubicBezTo>
                    <a:pt x="f8" y="f9"/>
                    <a:pt x="f8" y="f9"/>
                    <a:pt x="f3"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1068;p51">
              <a:extLst>
                <a:ext uri="{FF2B5EF4-FFF2-40B4-BE49-F238E27FC236}">
                  <a16:creationId xmlns:a16="http://schemas.microsoft.com/office/drawing/2014/main" id="{66CFAD27-A3AF-4E13-904C-DF8175A826AB}"/>
                </a:ext>
              </a:extLst>
            </p:cNvPr>
            <p:cNvSpPr/>
            <p:nvPr/>
          </p:nvSpPr>
          <p:spPr>
            <a:xfrm>
              <a:off x="3063395" y="3305684"/>
              <a:ext cx="2651" cy="5047"/>
            </a:xfrm>
            <a:custGeom>
              <a:avLst/>
              <a:gdLst>
                <a:gd name="f0" fmla="val w"/>
                <a:gd name="f1" fmla="val h"/>
                <a:gd name="f2" fmla="val 0"/>
                <a:gd name="f3" fmla="val 277"/>
                <a:gd name="f4" fmla="val 527"/>
                <a:gd name="f5" fmla="val 1"/>
                <a:gd name="f6" fmla="val 502"/>
                <a:gd name="f7" fmla="val 51"/>
                <a:gd name="f8" fmla="val 351"/>
                <a:gd name="f9" fmla="val 76"/>
                <a:gd name="f10" fmla="val 201"/>
                <a:gd name="f11" fmla="val 101"/>
                <a:gd name="f12" fmla="val 26"/>
                <a:gd name="f13" fmla="val 151"/>
                <a:gd name="f14" fmla="val 226"/>
                <a:gd name="f15" fmla="val 251"/>
                <a:gd name="f16" fmla="val 376"/>
                <a:gd name="f17" fmla="*/ f0 1 277"/>
                <a:gd name="f18" fmla="*/ f1 1 527"/>
                <a:gd name="f19" fmla="val f2"/>
                <a:gd name="f20" fmla="val f3"/>
                <a:gd name="f21" fmla="val f4"/>
                <a:gd name="f22" fmla="+- f21 0 f19"/>
                <a:gd name="f23" fmla="+- f20 0 f19"/>
                <a:gd name="f24" fmla="*/ f23 1 277"/>
                <a:gd name="f25" fmla="*/ f22 1 52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77" h="527">
                  <a:moveTo>
                    <a:pt x="f5" y="f6"/>
                  </a:moveTo>
                  <a:cubicBezTo>
                    <a:pt x="f7" y="f8"/>
                    <a:pt x="f9" y="f10"/>
                    <a:pt x="f11" y="f12"/>
                  </a:cubicBezTo>
                  <a:cubicBezTo>
                    <a:pt x="f11" y="f2"/>
                    <a:pt x="f13" y="f2"/>
                    <a:pt x="f10" y="f2"/>
                  </a:cubicBezTo>
                  <a:cubicBezTo>
                    <a:pt x="f14" y="f2"/>
                    <a:pt x="f3" y="f12"/>
                    <a:pt x="f3" y="f7"/>
                  </a:cubicBezTo>
                  <a:cubicBezTo>
                    <a:pt x="f15" y="f10"/>
                    <a:pt x="f10" y="f16"/>
                    <a:pt x="f13" y="f4"/>
                  </a:cubicBezTo>
                  <a:cubicBezTo>
                    <a:pt x="f11" y="f4"/>
                    <a:pt x="f7" y="f4"/>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1069;p51">
              <a:extLst>
                <a:ext uri="{FF2B5EF4-FFF2-40B4-BE49-F238E27FC236}">
                  <a16:creationId xmlns:a16="http://schemas.microsoft.com/office/drawing/2014/main" id="{DAAAF416-78A9-48C5-AC4F-1B0F70FA1AC6}"/>
                </a:ext>
              </a:extLst>
            </p:cNvPr>
            <p:cNvSpPr/>
            <p:nvPr/>
          </p:nvSpPr>
          <p:spPr>
            <a:xfrm>
              <a:off x="3070116" y="3262743"/>
              <a:ext cx="2414" cy="3127"/>
            </a:xfrm>
            <a:custGeom>
              <a:avLst/>
              <a:gdLst>
                <a:gd name="f0" fmla="val w"/>
                <a:gd name="f1" fmla="val h"/>
                <a:gd name="f2" fmla="val 0"/>
                <a:gd name="f3" fmla="val 252"/>
                <a:gd name="f4" fmla="val 327"/>
                <a:gd name="f5" fmla="val 251"/>
                <a:gd name="f6" fmla="val 75"/>
                <a:gd name="f7" fmla="val 201"/>
                <a:gd name="f8" fmla="val 176"/>
                <a:gd name="f9" fmla="val 151"/>
                <a:gd name="f10" fmla="val 76"/>
                <a:gd name="f11" fmla="val 326"/>
                <a:gd name="f12" fmla="val 51"/>
                <a:gd name="f13" fmla="val 276"/>
                <a:gd name="f14" fmla="val 1"/>
                <a:gd name="f15" fmla="val 226"/>
                <a:gd name="f16" fmla="val 126"/>
                <a:gd name="f17" fmla="val 50"/>
                <a:gd name="f18" fmla="val 25"/>
                <a:gd name="f19" fmla="*/ f0 1 252"/>
                <a:gd name="f20" fmla="*/ f1 1 327"/>
                <a:gd name="f21" fmla="val f2"/>
                <a:gd name="f22" fmla="val f3"/>
                <a:gd name="f23" fmla="val f4"/>
                <a:gd name="f24" fmla="+- f23 0 f21"/>
                <a:gd name="f25" fmla="+- f22 0 f21"/>
                <a:gd name="f26" fmla="*/ f25 1 252"/>
                <a:gd name="f27" fmla="*/ f24 1 32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51" h="327">
                  <a:moveTo>
                    <a:pt x="f5" y="f6"/>
                  </a:moveTo>
                  <a:cubicBezTo>
                    <a:pt x="f7" y="f8"/>
                    <a:pt x="f9" y="f5"/>
                    <a:pt x="f10" y="f11"/>
                  </a:cubicBezTo>
                  <a:cubicBezTo>
                    <a:pt x="f12" y="f13"/>
                    <a:pt x="f14" y="f15"/>
                    <a:pt x="f14" y="f8"/>
                  </a:cubicBezTo>
                  <a:cubicBezTo>
                    <a:pt x="f14" y="f16"/>
                    <a:pt x="f12" y="f17"/>
                    <a:pt x="f10" y="f2"/>
                  </a:cubicBezTo>
                  <a:cubicBezTo>
                    <a:pt x="f16" y="f18"/>
                    <a:pt x="f8" y="f17"/>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1070;p51">
              <a:extLst>
                <a:ext uri="{FF2B5EF4-FFF2-40B4-BE49-F238E27FC236}">
                  <a16:creationId xmlns:a16="http://schemas.microsoft.com/office/drawing/2014/main" id="{C5FD23AF-49E4-42E5-8E66-D94A297E3B11}"/>
                </a:ext>
              </a:extLst>
            </p:cNvPr>
            <p:cNvSpPr/>
            <p:nvPr/>
          </p:nvSpPr>
          <p:spPr>
            <a:xfrm>
              <a:off x="3086666" y="2931932"/>
              <a:ext cx="13203" cy="27349"/>
            </a:xfrm>
            <a:custGeom>
              <a:avLst/>
              <a:gdLst>
                <a:gd name="f0" fmla="val w"/>
                <a:gd name="f1" fmla="val h"/>
                <a:gd name="f2" fmla="val 0"/>
                <a:gd name="f3" fmla="val 1380"/>
                <a:gd name="f4" fmla="val 2858"/>
                <a:gd name="f5" fmla="val 1179"/>
                <a:gd name="f6" fmla="val 1"/>
                <a:gd name="f7" fmla="val 1279"/>
                <a:gd name="f8" fmla="val 276"/>
                <a:gd name="f9" fmla="val 1379"/>
                <a:gd name="f10" fmla="val 402"/>
                <a:gd name="f11" fmla="val 1354"/>
                <a:gd name="f12" fmla="val 477"/>
                <a:gd name="f13" fmla="val 978"/>
                <a:gd name="f14" fmla="val 1029"/>
                <a:gd name="f15" fmla="val 1504"/>
                <a:gd name="f16" fmla="val 803"/>
                <a:gd name="f17" fmla="val 2006"/>
                <a:gd name="f18" fmla="val 653"/>
                <a:gd name="f19" fmla="val 2331"/>
                <a:gd name="f20" fmla="val 452"/>
                <a:gd name="f21" fmla="val 2632"/>
                <a:gd name="f22" fmla="val 51"/>
                <a:gd name="f23" fmla="val 2607"/>
                <a:gd name="f24" fmla="val 2457"/>
                <a:gd name="f25" fmla="val 126"/>
                <a:gd name="f26" fmla="val 2357"/>
                <a:gd name="f27" fmla="val 302"/>
                <a:gd name="f28" fmla="val 552"/>
                <a:gd name="f29" fmla="val 1730"/>
                <a:gd name="f30" fmla="val 1254"/>
                <a:gd name="f31" fmla="val 377"/>
                <a:gd name="f32" fmla="val 828"/>
                <a:gd name="f33" fmla="val 502"/>
                <a:gd name="f34" fmla="*/ f0 1 1380"/>
                <a:gd name="f35" fmla="*/ f1 1 2858"/>
                <a:gd name="f36" fmla="val f2"/>
                <a:gd name="f37" fmla="val f3"/>
                <a:gd name="f38" fmla="val f4"/>
                <a:gd name="f39" fmla="+- f38 0 f36"/>
                <a:gd name="f40" fmla="+- f37 0 f36"/>
                <a:gd name="f41" fmla="*/ f40 1 1380"/>
                <a:gd name="f42" fmla="*/ f39 1 285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380" h="2858">
                  <a:moveTo>
                    <a:pt x="f5" y="f6"/>
                  </a:moveTo>
                  <a:cubicBezTo>
                    <a:pt x="f7" y="f8"/>
                    <a:pt x="f9" y="f10"/>
                    <a:pt x="f11" y="f12"/>
                  </a:cubicBezTo>
                  <a:cubicBezTo>
                    <a:pt x="f5" y="f13"/>
                    <a:pt x="f14" y="f15"/>
                    <a:pt x="f16" y="f17"/>
                  </a:cubicBezTo>
                  <a:cubicBezTo>
                    <a:pt x="f18" y="f19"/>
                    <a:pt x="f20" y="f21"/>
                    <a:pt x="f6" y="f4"/>
                  </a:cubicBezTo>
                  <a:cubicBezTo>
                    <a:pt x="f22" y="f23"/>
                    <a:pt x="f22" y="f24"/>
                    <a:pt x="f25" y="f26"/>
                  </a:cubicBezTo>
                  <a:cubicBezTo>
                    <a:pt x="f27" y="f17"/>
                    <a:pt x="f28" y="f29"/>
                    <a:pt x="f20" y="f30"/>
                  </a:cubicBezTo>
                  <a:cubicBezTo>
                    <a:pt x="f31" y="f32"/>
                    <a:pt x="f32" y="f33"/>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071;p51">
              <a:extLst>
                <a:ext uri="{FF2B5EF4-FFF2-40B4-BE49-F238E27FC236}">
                  <a16:creationId xmlns:a16="http://schemas.microsoft.com/office/drawing/2014/main" id="{29650767-A5F8-47F4-BA6C-B6516BF8A163}"/>
                </a:ext>
              </a:extLst>
            </p:cNvPr>
            <p:cNvSpPr/>
            <p:nvPr/>
          </p:nvSpPr>
          <p:spPr>
            <a:xfrm>
              <a:off x="3072274" y="2971269"/>
              <a:ext cx="9838" cy="12490"/>
            </a:xfrm>
            <a:custGeom>
              <a:avLst/>
              <a:gdLst>
                <a:gd name="f0" fmla="val w"/>
                <a:gd name="f1" fmla="val h"/>
                <a:gd name="f2" fmla="val 0"/>
                <a:gd name="f3" fmla="val 1028"/>
                <a:gd name="f4" fmla="val 1305"/>
                <a:gd name="f5" fmla="val 126"/>
                <a:gd name="f6" fmla="val 902"/>
                <a:gd name="f7" fmla="val 452"/>
                <a:gd name="f8" fmla="val 827"/>
                <a:gd name="f9" fmla="val 728"/>
                <a:gd name="f10" fmla="val 677"/>
                <a:gd name="f11" fmla="val 1003"/>
                <a:gd name="f12" fmla="val 627"/>
                <a:gd name="f13" fmla="val 1104"/>
                <a:gd name="f14" fmla="val 476"/>
                <a:gd name="f15" fmla="val 1204"/>
                <a:gd name="f16" fmla="val 351"/>
                <a:gd name="f17" fmla="val 1254"/>
                <a:gd name="f18" fmla="val 276"/>
                <a:gd name="f19" fmla="val 1304"/>
                <a:gd name="f20" fmla="val 151"/>
                <a:gd name="f21" fmla="val 1229"/>
                <a:gd name="f22" fmla="val 75"/>
                <a:gd name="f23" fmla="val 1179"/>
                <a:gd name="f24" fmla="val 25"/>
                <a:gd name="f25" fmla="val 1154"/>
                <a:gd name="f26" fmla="val 1029"/>
                <a:gd name="f27" fmla="val 978"/>
                <a:gd name="f28" fmla="val 251"/>
                <a:gd name="f29" fmla="val 653"/>
                <a:gd name="f30" fmla="val 352"/>
                <a:gd name="f31" fmla="val 727"/>
                <a:gd name="f32" fmla="val 26"/>
                <a:gd name="f33" fmla="val 752"/>
                <a:gd name="f34" fmla="val 1"/>
                <a:gd name="f35" fmla="val 852"/>
                <a:gd name="f36" fmla="val 76"/>
                <a:gd name="f37" fmla="*/ f0 1 1028"/>
                <a:gd name="f38" fmla="*/ f1 1 1305"/>
                <a:gd name="f39" fmla="val f2"/>
                <a:gd name="f40" fmla="val f3"/>
                <a:gd name="f41" fmla="val f4"/>
                <a:gd name="f42" fmla="+- f41 0 f39"/>
                <a:gd name="f43" fmla="+- f40 0 f39"/>
                <a:gd name="f44" fmla="*/ f43 1 1028"/>
                <a:gd name="f45" fmla="*/ f42 1 130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028" h="1305">
                  <a:moveTo>
                    <a:pt x="f3" y="f5"/>
                  </a:moveTo>
                  <a:cubicBezTo>
                    <a:pt x="f6" y="f7"/>
                    <a:pt x="f8" y="f9"/>
                    <a:pt x="f10" y="f11"/>
                  </a:cubicBezTo>
                  <a:cubicBezTo>
                    <a:pt x="f12" y="f13"/>
                    <a:pt x="f14" y="f15"/>
                    <a:pt x="f16" y="f17"/>
                  </a:cubicBezTo>
                  <a:cubicBezTo>
                    <a:pt x="f18" y="f19"/>
                    <a:pt x="f20" y="f21"/>
                    <a:pt x="f22" y="f23"/>
                  </a:cubicBezTo>
                  <a:cubicBezTo>
                    <a:pt x="f24" y="f25"/>
                    <a:pt x="f2" y="f26"/>
                    <a:pt x="f24" y="f27"/>
                  </a:cubicBezTo>
                  <a:cubicBezTo>
                    <a:pt x="f28" y="f29"/>
                    <a:pt x="f14" y="f30"/>
                    <a:pt x="f31" y="f32"/>
                  </a:cubicBezTo>
                  <a:cubicBezTo>
                    <a:pt x="f33" y="f34"/>
                    <a:pt x="f35" y="f36"/>
                    <a:pt x="f3"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072;p51">
              <a:extLst>
                <a:ext uri="{FF2B5EF4-FFF2-40B4-BE49-F238E27FC236}">
                  <a16:creationId xmlns:a16="http://schemas.microsoft.com/office/drawing/2014/main" id="{9E25792E-1014-482B-995F-1D6209C2404E}"/>
                </a:ext>
              </a:extLst>
            </p:cNvPr>
            <p:cNvSpPr/>
            <p:nvPr/>
          </p:nvSpPr>
          <p:spPr>
            <a:xfrm>
              <a:off x="2700204" y="2940810"/>
              <a:ext cx="12243" cy="22795"/>
            </a:xfrm>
            <a:custGeom>
              <a:avLst/>
              <a:gdLst>
                <a:gd name="f0" fmla="val w"/>
                <a:gd name="f1" fmla="val h"/>
                <a:gd name="f2" fmla="val 0"/>
                <a:gd name="f3" fmla="val 1279"/>
                <a:gd name="f4" fmla="val 2382"/>
                <a:gd name="f5" fmla="val 627"/>
                <a:gd name="f6" fmla="val 753"/>
                <a:gd name="f7" fmla="val 276"/>
                <a:gd name="f8" fmla="val 778"/>
                <a:gd name="f9" fmla="val 1"/>
                <a:gd name="f10" fmla="val 878"/>
                <a:gd name="f11" fmla="val 26"/>
                <a:gd name="f12" fmla="val 527"/>
                <a:gd name="f13" fmla="val 201"/>
                <a:gd name="f14" fmla="val 101"/>
                <a:gd name="f15" fmla="val 728"/>
                <a:gd name="f16" fmla="val 151"/>
                <a:gd name="f17" fmla="val 1003"/>
                <a:gd name="f18" fmla="val 302"/>
                <a:gd name="f19" fmla="val 1053"/>
                <a:gd name="f20" fmla="val 452"/>
                <a:gd name="f21" fmla="val 1229"/>
                <a:gd name="f22" fmla="val 1029"/>
                <a:gd name="f23" fmla="val 1630"/>
                <a:gd name="f24" fmla="val 978"/>
                <a:gd name="f25" fmla="val 2181"/>
                <a:gd name="f26" fmla="val 928"/>
                <a:gd name="f27" fmla="val 2282"/>
                <a:gd name="f28" fmla="val 2357"/>
                <a:gd name="f29" fmla="val 502"/>
                <a:gd name="f30" fmla="val 2332"/>
                <a:gd name="f31" fmla="val 377"/>
                <a:gd name="f32" fmla="val 2131"/>
                <a:gd name="f33" fmla="val 2031"/>
                <a:gd name="f34" fmla="val 427"/>
                <a:gd name="f35" fmla="val 1254"/>
                <a:gd name="f36" fmla="*/ f0 1 1279"/>
                <a:gd name="f37" fmla="*/ f1 1 2382"/>
                <a:gd name="f38" fmla="val f2"/>
                <a:gd name="f39" fmla="val f3"/>
                <a:gd name="f40" fmla="val f4"/>
                <a:gd name="f41" fmla="+- f40 0 f38"/>
                <a:gd name="f42" fmla="+- f39 0 f38"/>
                <a:gd name="f43" fmla="*/ f42 1 1279"/>
                <a:gd name="f44" fmla="*/ f41 1 238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279" h="2382">
                  <a:moveTo>
                    <a:pt x="f5" y="f6"/>
                  </a:moveTo>
                  <a:cubicBezTo>
                    <a:pt x="f7" y="f8"/>
                    <a:pt x="f9" y="f10"/>
                    <a:pt x="f11" y="f12"/>
                  </a:cubicBezTo>
                  <a:cubicBezTo>
                    <a:pt x="f11" y="f13"/>
                    <a:pt x="f7" y="f9"/>
                    <a:pt x="f12" y="f14"/>
                  </a:cubicBezTo>
                  <a:cubicBezTo>
                    <a:pt x="f15" y="f16"/>
                    <a:pt x="f17" y="f18"/>
                    <a:pt x="f19" y="f20"/>
                  </a:cubicBezTo>
                  <a:cubicBezTo>
                    <a:pt x="f21" y="f22"/>
                    <a:pt x="f3" y="f23"/>
                    <a:pt x="f24" y="f25"/>
                  </a:cubicBezTo>
                  <a:cubicBezTo>
                    <a:pt x="f26" y="f27"/>
                    <a:pt x="f15" y="f4"/>
                    <a:pt x="f5" y="f28"/>
                  </a:cubicBezTo>
                  <a:cubicBezTo>
                    <a:pt x="f29" y="f30"/>
                    <a:pt x="f31" y="f32"/>
                    <a:pt x="f31" y="f33"/>
                  </a:cubicBezTo>
                  <a:cubicBezTo>
                    <a:pt x="f34" y="f23"/>
                    <a:pt x="f12" y="f35"/>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073;p51">
              <a:extLst>
                <a:ext uri="{FF2B5EF4-FFF2-40B4-BE49-F238E27FC236}">
                  <a16:creationId xmlns:a16="http://schemas.microsoft.com/office/drawing/2014/main" id="{9D31C8A3-FA17-4375-8590-932B569C1D01}"/>
                </a:ext>
              </a:extLst>
            </p:cNvPr>
            <p:cNvSpPr/>
            <p:nvPr/>
          </p:nvSpPr>
          <p:spPr>
            <a:xfrm>
              <a:off x="2720120" y="2977277"/>
              <a:ext cx="6720" cy="18242"/>
            </a:xfrm>
            <a:custGeom>
              <a:avLst/>
              <a:gdLst>
                <a:gd name="f0" fmla="val w"/>
                <a:gd name="f1" fmla="val h"/>
                <a:gd name="f2" fmla="val 0"/>
                <a:gd name="f3" fmla="val 702"/>
                <a:gd name="f4" fmla="val 1906"/>
                <a:gd name="f5" fmla="val 326"/>
                <a:gd name="f6" fmla="val 1"/>
                <a:gd name="f7" fmla="val 677"/>
                <a:gd name="f8" fmla="val 1229"/>
                <a:gd name="f9" fmla="val 602"/>
                <a:gd name="f10" fmla="val 1755"/>
                <a:gd name="f11" fmla="val 1805"/>
                <a:gd name="f12" fmla="val 451"/>
                <a:gd name="f13" fmla="val 1905"/>
                <a:gd name="f14" fmla="val 376"/>
                <a:gd name="f15" fmla="val 276"/>
                <a:gd name="f16" fmla="val 125"/>
                <a:gd name="f17" fmla="val 1830"/>
                <a:gd name="f18" fmla="val 1254"/>
                <a:gd name="f19" fmla="val 50"/>
                <a:gd name="f20" fmla="val 752"/>
                <a:gd name="f21" fmla="*/ f0 1 702"/>
                <a:gd name="f22" fmla="*/ f1 1 1906"/>
                <a:gd name="f23" fmla="val f2"/>
                <a:gd name="f24" fmla="val f3"/>
                <a:gd name="f25" fmla="val f4"/>
                <a:gd name="f26" fmla="+- f25 0 f23"/>
                <a:gd name="f27" fmla="+- f24 0 f23"/>
                <a:gd name="f28" fmla="*/ f27 1 702"/>
                <a:gd name="f29" fmla="*/ f26 1 1906"/>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702" h="1906">
                  <a:moveTo>
                    <a:pt x="f5" y="f6"/>
                  </a:moveTo>
                  <a:cubicBezTo>
                    <a:pt x="f7" y="f3"/>
                    <a:pt x="f3" y="f8"/>
                    <a:pt x="f9" y="f10"/>
                  </a:cubicBezTo>
                  <a:cubicBezTo>
                    <a:pt x="f9" y="f11"/>
                    <a:pt x="f12" y="f13"/>
                    <a:pt x="f14" y="f13"/>
                  </a:cubicBezTo>
                  <a:cubicBezTo>
                    <a:pt x="f15" y="f13"/>
                    <a:pt x="f16" y="f17"/>
                    <a:pt x="f16" y="f10"/>
                  </a:cubicBezTo>
                  <a:cubicBezTo>
                    <a:pt x="f2" y="f18"/>
                    <a:pt x="f19" y="f20"/>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074;p51">
              <a:extLst>
                <a:ext uri="{FF2B5EF4-FFF2-40B4-BE49-F238E27FC236}">
                  <a16:creationId xmlns:a16="http://schemas.microsoft.com/office/drawing/2014/main" id="{63944342-A765-46D3-B6B3-036FC33BCD31}"/>
                </a:ext>
              </a:extLst>
            </p:cNvPr>
            <p:cNvSpPr/>
            <p:nvPr/>
          </p:nvSpPr>
          <p:spPr>
            <a:xfrm>
              <a:off x="2713884" y="2965755"/>
              <a:ext cx="5998" cy="13450"/>
            </a:xfrm>
            <a:custGeom>
              <a:avLst/>
              <a:gdLst>
                <a:gd name="f0" fmla="val w"/>
                <a:gd name="f1" fmla="val h"/>
                <a:gd name="f2" fmla="val 0"/>
                <a:gd name="f3" fmla="val 627"/>
                <a:gd name="f4" fmla="val 1405"/>
                <a:gd name="f5" fmla="val 477"/>
                <a:gd name="f6" fmla="val 1404"/>
                <a:gd name="f7" fmla="val 326"/>
                <a:gd name="f8" fmla="val 1329"/>
                <a:gd name="f9" fmla="val 201"/>
                <a:gd name="f10" fmla="val 1304"/>
                <a:gd name="f11" fmla="val 151"/>
                <a:gd name="f12" fmla="val 1254"/>
                <a:gd name="f13" fmla="val 853"/>
                <a:gd name="f14" fmla="val 101"/>
                <a:gd name="f15" fmla="val 226"/>
                <a:gd name="f16" fmla="val 51"/>
                <a:gd name="f17" fmla="val 301"/>
                <a:gd name="f18" fmla="val 1"/>
                <a:gd name="f19" fmla="val 376"/>
                <a:gd name="f20" fmla="val 426"/>
                <a:gd name="f21" fmla="val 26"/>
                <a:gd name="f22" fmla="val 527"/>
                <a:gd name="f23" fmla="val 76"/>
                <a:gd name="f24" fmla="val 126"/>
                <a:gd name="f25" fmla="val 577"/>
                <a:gd name="f26" fmla="val 878"/>
                <a:gd name="f27" fmla="val 602"/>
                <a:gd name="f28" fmla="val 1028"/>
                <a:gd name="f29" fmla="val 1204"/>
                <a:gd name="f30" fmla="*/ f0 1 627"/>
                <a:gd name="f31" fmla="*/ f1 1 1405"/>
                <a:gd name="f32" fmla="val f2"/>
                <a:gd name="f33" fmla="val f3"/>
                <a:gd name="f34" fmla="val f4"/>
                <a:gd name="f35" fmla="+- f34 0 f32"/>
                <a:gd name="f36" fmla="+- f33 0 f32"/>
                <a:gd name="f37" fmla="*/ f36 1 627"/>
                <a:gd name="f38" fmla="*/ f35 1 1405"/>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627" h="1405">
                  <a:moveTo>
                    <a:pt x="f5" y="f6"/>
                  </a:moveTo>
                  <a:cubicBezTo>
                    <a:pt x="f7" y="f8"/>
                    <a:pt x="f9" y="f10"/>
                    <a:pt x="f11" y="f12"/>
                  </a:cubicBezTo>
                  <a:cubicBezTo>
                    <a:pt x="f2" y="f13"/>
                    <a:pt x="f2" y="f5"/>
                    <a:pt x="f9" y="f14"/>
                  </a:cubicBezTo>
                  <a:cubicBezTo>
                    <a:pt x="f15" y="f16"/>
                    <a:pt x="f17" y="f18"/>
                    <a:pt x="f19" y="f18"/>
                  </a:cubicBezTo>
                  <a:cubicBezTo>
                    <a:pt x="f20" y="f21"/>
                    <a:pt x="f22" y="f23"/>
                    <a:pt x="f22" y="f24"/>
                  </a:cubicBezTo>
                  <a:cubicBezTo>
                    <a:pt x="f25" y="f19"/>
                    <a:pt x="f3" y="f3"/>
                    <a:pt x="f3" y="f26"/>
                  </a:cubicBezTo>
                  <a:cubicBezTo>
                    <a:pt x="f27" y="f28"/>
                    <a:pt x="f22" y="f29"/>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075;p51">
              <a:extLst>
                <a:ext uri="{FF2B5EF4-FFF2-40B4-BE49-F238E27FC236}">
                  <a16:creationId xmlns:a16="http://schemas.microsoft.com/office/drawing/2014/main" id="{D7504FFD-FDFA-4A53-BDF3-85C4B894C136}"/>
                </a:ext>
              </a:extLst>
            </p:cNvPr>
            <p:cNvSpPr/>
            <p:nvPr/>
          </p:nvSpPr>
          <p:spPr>
            <a:xfrm>
              <a:off x="2805040" y="3383883"/>
              <a:ext cx="17995" cy="29279"/>
            </a:xfrm>
            <a:custGeom>
              <a:avLst/>
              <a:gdLst>
                <a:gd name="f0" fmla="val w"/>
                <a:gd name="f1" fmla="val h"/>
                <a:gd name="f2" fmla="val 0"/>
                <a:gd name="f3" fmla="val 1880"/>
                <a:gd name="f4" fmla="val 3059"/>
                <a:gd name="f5" fmla="val 276"/>
                <a:gd name="f6" fmla="val 26"/>
                <a:gd name="f7" fmla="val 677"/>
                <a:gd name="f8" fmla="val 1"/>
                <a:gd name="f9" fmla="val 577"/>
                <a:gd name="f10" fmla="val 502"/>
                <a:gd name="f11" fmla="val 777"/>
                <a:gd name="f12" fmla="val 527"/>
                <a:gd name="f13" fmla="val 1554"/>
                <a:gd name="f14" fmla="val 678"/>
                <a:gd name="f15" fmla="val 1354"/>
                <a:gd name="f16" fmla="val 1480"/>
                <a:gd name="f17" fmla="val 1705"/>
                <a:gd name="f18" fmla="val 1906"/>
                <a:gd name="f19" fmla="val 2106"/>
                <a:gd name="f20" fmla="val 1805"/>
                <a:gd name="f21" fmla="val 2257"/>
                <a:gd name="f22" fmla="val 1629"/>
                <a:gd name="f23" fmla="val 1379"/>
                <a:gd name="f24" fmla="val 1304"/>
                <a:gd name="f25" fmla="val 2858"/>
                <a:gd name="f26" fmla="val 1329"/>
                <a:gd name="f27" fmla="val 2683"/>
                <a:gd name="f28" fmla="val 2307"/>
                <a:gd name="f29" fmla="val 1454"/>
                <a:gd name="f30" fmla="val 1956"/>
                <a:gd name="f31" fmla="val 978"/>
                <a:gd name="f32" fmla="val 1780"/>
                <a:gd name="f33" fmla="val 902"/>
                <a:gd name="f34" fmla="val 627"/>
                <a:gd name="f35" fmla="val 1154"/>
                <a:gd name="f36" fmla="val 903"/>
                <a:gd name="f37" fmla="val 753"/>
                <a:gd name="f38" fmla="val 75"/>
                <a:gd name="f39" fmla="val 327"/>
                <a:gd name="f40" fmla="*/ f0 1 1880"/>
                <a:gd name="f41" fmla="*/ f1 1 3059"/>
                <a:gd name="f42" fmla="val f2"/>
                <a:gd name="f43" fmla="val f3"/>
                <a:gd name="f44" fmla="val f4"/>
                <a:gd name="f45" fmla="+- f44 0 f42"/>
                <a:gd name="f46" fmla="+- f43 0 f42"/>
                <a:gd name="f47" fmla="*/ f46 1 1880"/>
                <a:gd name="f48" fmla="*/ f45 1 3059"/>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1880" h="3059">
                  <a:moveTo>
                    <a:pt x="f5" y="f6"/>
                  </a:moveTo>
                  <a:cubicBezTo>
                    <a:pt x="f7" y="f8"/>
                    <a:pt x="f9" y="f10"/>
                    <a:pt x="f11" y="f12"/>
                  </a:cubicBezTo>
                  <a:cubicBezTo>
                    <a:pt x="f13" y="f14"/>
                    <a:pt x="f15" y="f16"/>
                    <a:pt x="f17" y="f18"/>
                  </a:cubicBezTo>
                  <a:cubicBezTo>
                    <a:pt x="f3" y="f19"/>
                    <a:pt x="f20" y="f21"/>
                    <a:pt x="f22" y="f4"/>
                  </a:cubicBezTo>
                  <a:cubicBezTo>
                    <a:pt x="f23" y="f4"/>
                    <a:pt x="f24" y="f25"/>
                    <a:pt x="f26" y="f27"/>
                  </a:cubicBezTo>
                  <a:cubicBezTo>
                    <a:pt x="f23" y="f28"/>
                    <a:pt x="f29" y="f30"/>
                    <a:pt x="f31" y="f32"/>
                  </a:cubicBezTo>
                  <a:cubicBezTo>
                    <a:pt x="f33" y="f15"/>
                    <a:pt x="f34" y="f35"/>
                    <a:pt x="f5" y="f36"/>
                  </a:cubicBezTo>
                  <a:cubicBezTo>
                    <a:pt x="f2" y="f37"/>
                    <a:pt x="f38" y="f39"/>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076;p51">
              <a:extLst>
                <a:ext uri="{FF2B5EF4-FFF2-40B4-BE49-F238E27FC236}">
                  <a16:creationId xmlns:a16="http://schemas.microsoft.com/office/drawing/2014/main" id="{D22AEFE4-9446-44A0-B824-490F204C3F41}"/>
                </a:ext>
              </a:extLst>
            </p:cNvPr>
            <p:cNvSpPr/>
            <p:nvPr/>
          </p:nvSpPr>
          <p:spPr>
            <a:xfrm>
              <a:off x="2797844" y="3360612"/>
              <a:ext cx="9363" cy="20647"/>
            </a:xfrm>
            <a:custGeom>
              <a:avLst/>
              <a:gdLst>
                <a:gd name="f0" fmla="val w"/>
                <a:gd name="f1" fmla="val h"/>
                <a:gd name="f2" fmla="val 0"/>
                <a:gd name="f3" fmla="val 978"/>
                <a:gd name="f4" fmla="val 2157"/>
                <a:gd name="f5" fmla="val 326"/>
                <a:gd name="f6" fmla="val 2156"/>
                <a:gd name="f7" fmla="val 251"/>
                <a:gd name="f8" fmla="val 2106"/>
                <a:gd name="f9" fmla="val 126"/>
                <a:gd name="f10" fmla="val 2081"/>
                <a:gd name="f11" fmla="val 76"/>
                <a:gd name="f12" fmla="val 2006"/>
                <a:gd name="f13" fmla="val 25"/>
                <a:gd name="f14" fmla="val 1931"/>
                <a:gd name="f15" fmla="val 1805"/>
                <a:gd name="f16" fmla="val 1705"/>
                <a:gd name="f17" fmla="val 50"/>
                <a:gd name="f18" fmla="val 1079"/>
                <a:gd name="f19" fmla="val 552"/>
                <a:gd name="f20" fmla="val 777"/>
                <a:gd name="f21" fmla="val 1"/>
                <a:gd name="f22" fmla="val 878"/>
                <a:gd name="f23" fmla="val 151"/>
                <a:gd name="f24" fmla="val 226"/>
                <a:gd name="f25" fmla="val 327"/>
                <a:gd name="f26" fmla="val 903"/>
                <a:gd name="f27" fmla="val 852"/>
                <a:gd name="f28" fmla="val 1229"/>
                <a:gd name="f29" fmla="*/ f0 1 978"/>
                <a:gd name="f30" fmla="*/ f1 1 2157"/>
                <a:gd name="f31" fmla="val f2"/>
                <a:gd name="f32" fmla="val f3"/>
                <a:gd name="f33" fmla="val f4"/>
                <a:gd name="f34" fmla="+- f33 0 f31"/>
                <a:gd name="f35" fmla="+- f32 0 f31"/>
                <a:gd name="f36" fmla="*/ f35 1 978"/>
                <a:gd name="f37" fmla="*/ f34 1 215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978" h="2157">
                  <a:moveTo>
                    <a:pt x="f5" y="f6"/>
                  </a:moveTo>
                  <a:cubicBezTo>
                    <a:pt x="f7" y="f8"/>
                    <a:pt x="f9" y="f10"/>
                    <a:pt x="f11" y="f12"/>
                  </a:cubicBezTo>
                  <a:cubicBezTo>
                    <a:pt x="f13" y="f14"/>
                    <a:pt x="f2" y="f15"/>
                    <a:pt x="f2" y="f16"/>
                  </a:cubicBezTo>
                  <a:cubicBezTo>
                    <a:pt x="f17" y="f18"/>
                    <a:pt x="f5" y="f19"/>
                    <a:pt x="f20" y="f21"/>
                  </a:cubicBezTo>
                  <a:cubicBezTo>
                    <a:pt x="f22" y="f23"/>
                    <a:pt x="f3" y="f24"/>
                    <a:pt x="f3" y="f25"/>
                  </a:cubicBezTo>
                  <a:cubicBezTo>
                    <a:pt x="f3" y="f26"/>
                    <a:pt x="f27" y="f2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077;p51">
              <a:extLst>
                <a:ext uri="{FF2B5EF4-FFF2-40B4-BE49-F238E27FC236}">
                  <a16:creationId xmlns:a16="http://schemas.microsoft.com/office/drawing/2014/main" id="{C915A16F-3C25-444E-B973-5818C49477FE}"/>
                </a:ext>
              </a:extLst>
            </p:cNvPr>
            <p:cNvSpPr/>
            <p:nvPr/>
          </p:nvSpPr>
          <p:spPr>
            <a:xfrm>
              <a:off x="2856613" y="3438582"/>
              <a:ext cx="6967" cy="9838"/>
            </a:xfrm>
            <a:custGeom>
              <a:avLst/>
              <a:gdLst>
                <a:gd name="f0" fmla="val w"/>
                <a:gd name="f1" fmla="val h"/>
                <a:gd name="f2" fmla="val 0"/>
                <a:gd name="f3" fmla="val 728"/>
                <a:gd name="f4" fmla="val 1028"/>
                <a:gd name="f5" fmla="val 502"/>
                <a:gd name="f6" fmla="val 426"/>
                <a:gd name="f7" fmla="val 452"/>
                <a:gd name="f8" fmla="val 702"/>
                <a:gd name="f9" fmla="val 352"/>
                <a:gd name="f10" fmla="val 51"/>
                <a:gd name="f11" fmla="val 1"/>
                <a:gd name="f12" fmla="val 877"/>
                <a:gd name="f13" fmla="val 26"/>
                <a:gd name="f14" fmla="val 677"/>
                <a:gd name="f15" fmla="val 76"/>
                <a:gd name="f16" fmla="val 401"/>
                <a:gd name="f17" fmla="val 126"/>
                <a:gd name="f18" fmla="val 101"/>
                <a:gd name="f19" fmla="*/ f0 1 728"/>
                <a:gd name="f20" fmla="*/ f1 1 1028"/>
                <a:gd name="f21" fmla="val f2"/>
                <a:gd name="f22" fmla="val f3"/>
                <a:gd name="f23" fmla="val f4"/>
                <a:gd name="f24" fmla="+- f23 0 f21"/>
                <a:gd name="f25" fmla="+- f22 0 f21"/>
                <a:gd name="f26" fmla="*/ f25 1 728"/>
                <a:gd name="f27" fmla="*/ f24 1 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728" h="1028">
                  <a:moveTo>
                    <a:pt x="f5" y="f2"/>
                  </a:moveTo>
                  <a:cubicBezTo>
                    <a:pt x="f3" y="f6"/>
                    <a:pt x="f7" y="f8"/>
                    <a:pt x="f9" y="f4"/>
                  </a:cubicBezTo>
                  <a:cubicBezTo>
                    <a:pt x="f10" y="f4"/>
                    <a:pt x="f11" y="f12"/>
                    <a:pt x="f13" y="f14"/>
                  </a:cubicBezTo>
                  <a:cubicBezTo>
                    <a:pt x="f15" y="f16"/>
                    <a:pt x="f17" y="f18"/>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078;p51">
              <a:extLst>
                <a:ext uri="{FF2B5EF4-FFF2-40B4-BE49-F238E27FC236}">
                  <a16:creationId xmlns:a16="http://schemas.microsoft.com/office/drawing/2014/main" id="{04A0598A-A7BF-4B07-BD0D-1D64F054B62E}"/>
                </a:ext>
              </a:extLst>
            </p:cNvPr>
            <p:cNvSpPr/>
            <p:nvPr/>
          </p:nvSpPr>
          <p:spPr>
            <a:xfrm>
              <a:off x="2826145" y="3417231"/>
              <a:ext cx="5294" cy="8165"/>
            </a:xfrm>
            <a:custGeom>
              <a:avLst/>
              <a:gdLst>
                <a:gd name="f0" fmla="val w"/>
                <a:gd name="f1" fmla="val h"/>
                <a:gd name="f2" fmla="val 0"/>
                <a:gd name="f3" fmla="val 553"/>
                <a:gd name="f4" fmla="val 853"/>
                <a:gd name="f5" fmla="val 352"/>
                <a:gd name="f6" fmla="val 1"/>
                <a:gd name="f7" fmla="val 427"/>
                <a:gd name="f8" fmla="val 251"/>
                <a:gd name="f9" fmla="val 502"/>
                <a:gd name="f10" fmla="val 477"/>
                <a:gd name="f11" fmla="val 552"/>
                <a:gd name="f12" fmla="val 677"/>
                <a:gd name="f13" fmla="val 377"/>
                <a:gd name="f14" fmla="val 226"/>
                <a:gd name="f15" fmla="val 828"/>
                <a:gd name="f16" fmla="val 151"/>
                <a:gd name="f17" fmla="val 201"/>
                <a:gd name="f18" fmla="*/ f0 1 553"/>
                <a:gd name="f19" fmla="*/ f1 1 853"/>
                <a:gd name="f20" fmla="val f2"/>
                <a:gd name="f21" fmla="val f3"/>
                <a:gd name="f22" fmla="val f4"/>
                <a:gd name="f23" fmla="+- f22 0 f20"/>
                <a:gd name="f24" fmla="+- f21 0 f20"/>
                <a:gd name="f25" fmla="*/ f24 1 553"/>
                <a:gd name="f26" fmla="*/ f23 1 853"/>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53" h="853">
                  <a:moveTo>
                    <a:pt x="f5" y="f6"/>
                  </a:moveTo>
                  <a:cubicBezTo>
                    <a:pt x="f7" y="f8"/>
                    <a:pt x="f9" y="f10"/>
                    <a:pt x="f11" y="f12"/>
                  </a:cubicBezTo>
                  <a:cubicBezTo>
                    <a:pt x="f13" y="f4"/>
                    <a:pt x="f14" y="f15"/>
                    <a:pt x="f16" y="f12"/>
                  </a:cubicBezTo>
                  <a:cubicBezTo>
                    <a:pt x="f6" y="f7"/>
                    <a:pt x="f6" y="f17"/>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1079;p51">
              <a:extLst>
                <a:ext uri="{FF2B5EF4-FFF2-40B4-BE49-F238E27FC236}">
                  <a16:creationId xmlns:a16="http://schemas.microsoft.com/office/drawing/2014/main" id="{74001ADC-43A2-4137-B911-B8D5AC700AF8}"/>
                </a:ext>
              </a:extLst>
            </p:cNvPr>
            <p:cNvSpPr/>
            <p:nvPr/>
          </p:nvSpPr>
          <p:spPr>
            <a:xfrm>
              <a:off x="2849178" y="3432099"/>
              <a:ext cx="5056" cy="5769"/>
            </a:xfrm>
            <a:custGeom>
              <a:avLst/>
              <a:gdLst>
                <a:gd name="f0" fmla="val w"/>
                <a:gd name="f1" fmla="val h"/>
                <a:gd name="f2" fmla="val 0"/>
                <a:gd name="f3" fmla="val 528"/>
                <a:gd name="f4" fmla="val 603"/>
                <a:gd name="f5" fmla="val 377"/>
                <a:gd name="f6" fmla="val 1"/>
                <a:gd name="f7" fmla="val 402"/>
                <a:gd name="f8" fmla="val 26"/>
                <a:gd name="f9" fmla="val 427"/>
                <a:gd name="f10" fmla="val 51"/>
                <a:gd name="f11" fmla="val 452"/>
                <a:gd name="f12" fmla="val 101"/>
                <a:gd name="f13" fmla="val 502"/>
                <a:gd name="f14" fmla="val 276"/>
                <a:gd name="f15" fmla="val 527"/>
                <a:gd name="f16" fmla="val 352"/>
                <a:gd name="f17" fmla="val 577"/>
                <a:gd name="f18" fmla="val 302"/>
                <a:gd name="f19" fmla="val 602"/>
                <a:gd name="f20" fmla="val 201"/>
                <a:gd name="f21" fmla="val 151"/>
                <a:gd name="f22" fmla="val 251"/>
                <a:gd name="f23" fmla="val 226"/>
                <a:gd name="f24" fmla="val 327"/>
                <a:gd name="f25" fmla="*/ f0 1 528"/>
                <a:gd name="f26" fmla="*/ f1 1 603"/>
                <a:gd name="f27" fmla="val f2"/>
                <a:gd name="f28" fmla="val f3"/>
                <a:gd name="f29" fmla="val f4"/>
                <a:gd name="f30" fmla="+- f29 0 f27"/>
                <a:gd name="f31" fmla="+- f28 0 f27"/>
                <a:gd name="f32" fmla="*/ f31 1 528"/>
                <a:gd name="f33" fmla="*/ f30 1 60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28" h="603">
                  <a:moveTo>
                    <a:pt x="f5" y="f6"/>
                  </a:moveTo>
                  <a:cubicBezTo>
                    <a:pt x="f7" y="f8"/>
                    <a:pt x="f9" y="f10"/>
                    <a:pt x="f11" y="f12"/>
                  </a:cubicBezTo>
                  <a:cubicBezTo>
                    <a:pt x="f13" y="f14"/>
                    <a:pt x="f15" y="f11"/>
                    <a:pt x="f16" y="f17"/>
                  </a:cubicBezTo>
                  <a:cubicBezTo>
                    <a:pt x="f18" y="f19"/>
                    <a:pt x="f20" y="f19"/>
                    <a:pt x="f21" y="f17"/>
                  </a:cubicBezTo>
                  <a:cubicBezTo>
                    <a:pt x="f6" y="f7"/>
                    <a:pt x="f12" y="f22"/>
                    <a:pt x="f20" y="f12"/>
                  </a:cubicBezTo>
                  <a:cubicBezTo>
                    <a:pt x="f23" y="f10"/>
                    <a:pt x="f24" y="f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1080;p51">
              <a:extLst>
                <a:ext uri="{FF2B5EF4-FFF2-40B4-BE49-F238E27FC236}">
                  <a16:creationId xmlns:a16="http://schemas.microsoft.com/office/drawing/2014/main" id="{A5DCEB54-E16E-4E81-863A-A7FF685EDD62}"/>
                </a:ext>
              </a:extLst>
            </p:cNvPr>
            <p:cNvSpPr/>
            <p:nvPr/>
          </p:nvSpPr>
          <p:spPr>
            <a:xfrm>
              <a:off x="2837182" y="3424190"/>
              <a:ext cx="3611" cy="6254"/>
            </a:xfrm>
            <a:custGeom>
              <a:avLst/>
              <a:gdLst>
                <a:gd name="f0" fmla="val w"/>
                <a:gd name="f1" fmla="val h"/>
                <a:gd name="f2" fmla="val 0"/>
                <a:gd name="f3" fmla="val 377"/>
                <a:gd name="f4" fmla="val 653"/>
                <a:gd name="f5" fmla="val 276"/>
                <a:gd name="f6" fmla="val 1"/>
                <a:gd name="f7" fmla="val 352"/>
                <a:gd name="f8" fmla="val 101"/>
                <a:gd name="f9" fmla="val 126"/>
                <a:gd name="f10" fmla="val 151"/>
                <a:gd name="f11" fmla="val 326"/>
                <a:gd name="f12" fmla="val 301"/>
                <a:gd name="f13" fmla="val 477"/>
                <a:gd name="f14" fmla="val 652"/>
                <a:gd name="f15" fmla="val 201"/>
                <a:gd name="f16" fmla="val 176"/>
                <a:gd name="f17" fmla="val 627"/>
                <a:gd name="f18" fmla="val 76"/>
                <a:gd name="f19" fmla="*/ f0 1 377"/>
                <a:gd name="f20" fmla="*/ f1 1 653"/>
                <a:gd name="f21" fmla="val f2"/>
                <a:gd name="f22" fmla="val f3"/>
                <a:gd name="f23" fmla="val f4"/>
                <a:gd name="f24" fmla="+- f23 0 f21"/>
                <a:gd name="f25" fmla="+- f22 0 f21"/>
                <a:gd name="f26" fmla="*/ f25 1 377"/>
                <a:gd name="f27" fmla="*/ f24 1 65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377" h="653">
                  <a:moveTo>
                    <a:pt x="f5" y="f6"/>
                  </a:moveTo>
                  <a:cubicBezTo>
                    <a:pt x="f7" y="f8"/>
                    <a:pt x="f3" y="f9"/>
                    <a:pt x="f3" y="f10"/>
                  </a:cubicBezTo>
                  <a:cubicBezTo>
                    <a:pt x="f7" y="f11"/>
                    <a:pt x="f12" y="f13"/>
                    <a:pt x="f5" y="f14"/>
                  </a:cubicBezTo>
                  <a:cubicBezTo>
                    <a:pt x="f5" y="f14"/>
                    <a:pt x="f15" y="f14"/>
                    <a:pt x="f16" y="f17"/>
                  </a:cubicBezTo>
                  <a:cubicBezTo>
                    <a:pt x="f6" y="f13"/>
                    <a:pt x="f18" y="f12"/>
                    <a:pt x="f10" y="f9"/>
                  </a:cubicBezTo>
                  <a:cubicBezTo>
                    <a:pt x="f10" y="f8"/>
                    <a:pt x="f15" y="f18"/>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1081;p51">
              <a:extLst>
                <a:ext uri="{FF2B5EF4-FFF2-40B4-BE49-F238E27FC236}">
                  <a16:creationId xmlns:a16="http://schemas.microsoft.com/office/drawing/2014/main" id="{9ACB6932-8507-4876-9515-B2A7CB2330A0}"/>
                </a:ext>
              </a:extLst>
            </p:cNvPr>
            <p:cNvSpPr/>
            <p:nvPr/>
          </p:nvSpPr>
          <p:spPr>
            <a:xfrm>
              <a:off x="3019741" y="3206846"/>
              <a:ext cx="8165" cy="12957"/>
            </a:xfrm>
            <a:custGeom>
              <a:avLst/>
              <a:gdLst>
                <a:gd name="f0" fmla="val w"/>
                <a:gd name="f1" fmla="val h"/>
                <a:gd name="f2" fmla="val 0"/>
                <a:gd name="f3" fmla="val 853"/>
                <a:gd name="f4" fmla="val 1354"/>
                <a:gd name="f5" fmla="val 777"/>
                <a:gd name="f6" fmla="val 1"/>
                <a:gd name="f7" fmla="val 802"/>
                <a:gd name="f8" fmla="val 176"/>
                <a:gd name="f9" fmla="val 326"/>
                <a:gd name="f10" fmla="val 427"/>
                <a:gd name="f11" fmla="val 652"/>
                <a:gd name="f12" fmla="val 752"/>
                <a:gd name="f13" fmla="val 577"/>
                <a:gd name="f14" fmla="val 1179"/>
                <a:gd name="f15" fmla="val 151"/>
                <a:gd name="f16" fmla="val 552"/>
                <a:gd name="f17" fmla="val 76"/>
                <a:gd name="f18" fmla="*/ f0 1 853"/>
                <a:gd name="f19" fmla="*/ f1 1 1354"/>
                <a:gd name="f20" fmla="val f2"/>
                <a:gd name="f21" fmla="val f3"/>
                <a:gd name="f22" fmla="val f4"/>
                <a:gd name="f23" fmla="+- f22 0 f20"/>
                <a:gd name="f24" fmla="+- f21 0 f20"/>
                <a:gd name="f25" fmla="*/ f24 1 853"/>
                <a:gd name="f26" fmla="*/ f23 1 135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53" h="1354">
                  <a:moveTo>
                    <a:pt x="f5" y="f6"/>
                  </a:moveTo>
                  <a:cubicBezTo>
                    <a:pt x="f7" y="f8"/>
                    <a:pt x="f3" y="f9"/>
                    <a:pt x="f7" y="f10"/>
                  </a:cubicBezTo>
                  <a:cubicBezTo>
                    <a:pt x="f11" y="f12"/>
                    <a:pt x="f13" y="f14"/>
                    <a:pt x="f15" y="f4"/>
                  </a:cubicBezTo>
                  <a:cubicBezTo>
                    <a:pt x="f2" y="f16"/>
                    <a:pt x="f17" y="f10"/>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1082;p51">
              <a:extLst>
                <a:ext uri="{FF2B5EF4-FFF2-40B4-BE49-F238E27FC236}">
                  <a16:creationId xmlns:a16="http://schemas.microsoft.com/office/drawing/2014/main" id="{1F6DA8EF-865E-41BE-8AC4-EB65012E431C}"/>
                </a:ext>
              </a:extLst>
            </p:cNvPr>
            <p:cNvSpPr/>
            <p:nvPr/>
          </p:nvSpPr>
          <p:spPr>
            <a:xfrm>
              <a:off x="3021899" y="3236591"/>
              <a:ext cx="7434" cy="13441"/>
            </a:xfrm>
            <a:custGeom>
              <a:avLst/>
              <a:gdLst>
                <a:gd name="f0" fmla="val w"/>
                <a:gd name="f1" fmla="val h"/>
                <a:gd name="f2" fmla="val 0"/>
                <a:gd name="f3" fmla="val 777"/>
                <a:gd name="f4" fmla="val 1404"/>
                <a:gd name="f5" fmla="val 125"/>
                <a:gd name="f6" fmla="val 802"/>
                <a:gd name="f7" fmla="val 351"/>
                <a:gd name="f8" fmla="val 426"/>
                <a:gd name="f9" fmla="val 652"/>
                <a:gd name="f10" fmla="val 627"/>
                <a:gd name="f11" fmla="val 702"/>
                <a:gd name="f12" fmla="val 827"/>
                <a:gd name="f13" fmla="*/ f0 1 777"/>
                <a:gd name="f14" fmla="*/ f1 1 1404"/>
                <a:gd name="f15" fmla="val f2"/>
                <a:gd name="f16" fmla="val f3"/>
                <a:gd name="f17" fmla="val f4"/>
                <a:gd name="f18" fmla="+- f17 0 f15"/>
                <a:gd name="f19" fmla="+- f16 0 f15"/>
                <a:gd name="f20" fmla="*/ f19 1 777"/>
                <a:gd name="f21" fmla="*/ f18 1 140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77" h="1404">
                  <a:moveTo>
                    <a:pt x="f5" y="f4"/>
                  </a:moveTo>
                  <a:cubicBezTo>
                    <a:pt x="f2" y="f6"/>
                    <a:pt x="f7" y="f8"/>
                    <a:pt x="f9" y="f2"/>
                  </a:cubicBezTo>
                  <a:cubicBezTo>
                    <a:pt x="f3" y="f10"/>
                    <a:pt x="f11" y="f12"/>
                    <a:pt x="f5" y="f4"/>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1083;p51">
              <a:extLst>
                <a:ext uri="{FF2B5EF4-FFF2-40B4-BE49-F238E27FC236}">
                  <a16:creationId xmlns:a16="http://schemas.microsoft.com/office/drawing/2014/main" id="{B5785DEB-9F2F-4467-B3D5-8E09D87D935A}"/>
                </a:ext>
              </a:extLst>
            </p:cNvPr>
            <p:cNvSpPr/>
            <p:nvPr/>
          </p:nvSpPr>
          <p:spPr>
            <a:xfrm>
              <a:off x="3022384" y="3223644"/>
              <a:ext cx="5285" cy="5522"/>
            </a:xfrm>
            <a:custGeom>
              <a:avLst/>
              <a:gdLst>
                <a:gd name="f0" fmla="val w"/>
                <a:gd name="f1" fmla="val h"/>
                <a:gd name="f2" fmla="val 0"/>
                <a:gd name="f3" fmla="val 552"/>
                <a:gd name="f4" fmla="val 577"/>
                <a:gd name="f5" fmla="val 401"/>
                <a:gd name="f6" fmla="val 301"/>
                <a:gd name="f7" fmla="val 426"/>
                <a:gd name="f8" fmla="val 476"/>
                <a:gd name="f9" fmla="val 151"/>
                <a:gd name="f10" fmla="val 576"/>
                <a:gd name="f11" fmla="val 251"/>
                <a:gd name="f12" fmla="val 125"/>
                <a:gd name="f13" fmla="*/ f0 1 552"/>
                <a:gd name="f14" fmla="*/ f1 1 577"/>
                <a:gd name="f15" fmla="val f2"/>
                <a:gd name="f16" fmla="val f3"/>
                <a:gd name="f17" fmla="val f4"/>
                <a:gd name="f18" fmla="+- f17 0 f15"/>
                <a:gd name="f19" fmla="+- f16 0 f15"/>
                <a:gd name="f20" fmla="*/ f19 1 552"/>
                <a:gd name="f21" fmla="*/ f18 1 57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52" h="577">
                  <a:moveTo>
                    <a:pt x="f5" y="f2"/>
                  </a:moveTo>
                  <a:cubicBezTo>
                    <a:pt x="f3" y="f6"/>
                    <a:pt x="f7" y="f8"/>
                    <a:pt x="f9" y="f10"/>
                  </a:cubicBezTo>
                  <a:cubicBezTo>
                    <a:pt x="f2" y="f11"/>
                    <a:pt x="f9" y="f12"/>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1084;p51">
              <a:extLst>
                <a:ext uri="{FF2B5EF4-FFF2-40B4-BE49-F238E27FC236}">
                  <a16:creationId xmlns:a16="http://schemas.microsoft.com/office/drawing/2014/main" id="{7D8C1096-E4F1-4442-9F4D-1B0788AB888C}"/>
                </a:ext>
              </a:extLst>
            </p:cNvPr>
            <p:cNvSpPr/>
            <p:nvPr/>
          </p:nvSpPr>
          <p:spPr>
            <a:xfrm>
              <a:off x="2648395" y="2862611"/>
              <a:ext cx="495111" cy="815114"/>
            </a:xfrm>
            <a:custGeom>
              <a:avLst/>
              <a:gdLst>
                <a:gd name="f0" fmla="val w"/>
                <a:gd name="f1" fmla="val h"/>
                <a:gd name="f2" fmla="val 0"/>
                <a:gd name="f3" fmla="val 51730"/>
                <a:gd name="f4" fmla="val 85164"/>
                <a:gd name="f5" fmla="val 9123"/>
                <a:gd name="f6" fmla="val 18647"/>
                <a:gd name="f7" fmla="val 8797"/>
                <a:gd name="f8" fmla="val 18622"/>
                <a:gd name="f9" fmla="val 8697"/>
                <a:gd name="f10" fmla="val 18572"/>
                <a:gd name="f11" fmla="val 8597"/>
                <a:gd name="f12" fmla="val 18597"/>
                <a:gd name="f13" fmla="val 8522"/>
                <a:gd name="f14" fmla="val 8446"/>
                <a:gd name="f15" fmla="val 18722"/>
                <a:gd name="f16" fmla="val 8371"/>
                <a:gd name="f17" fmla="val 18798"/>
                <a:gd name="f18" fmla="val 8471"/>
                <a:gd name="f19" fmla="val 18823"/>
                <a:gd name="f20" fmla="val 8572"/>
                <a:gd name="f21" fmla="val 18898"/>
                <a:gd name="f22" fmla="val 8672"/>
                <a:gd name="f23" fmla="val 8747"/>
                <a:gd name="f24" fmla="val 18873"/>
                <a:gd name="f25" fmla="val 8847"/>
                <a:gd name="f26" fmla="val 42908"/>
                <a:gd name="f27" fmla="val 43183"/>
                <a:gd name="f28" fmla="val 43284"/>
                <a:gd name="f29" fmla="val 43384"/>
                <a:gd name="f30" fmla="val 43459"/>
                <a:gd name="f31" fmla="val 43559"/>
                <a:gd name="f32" fmla="val 43660"/>
                <a:gd name="f33" fmla="val 43584"/>
                <a:gd name="f34" fmla="val 43509"/>
                <a:gd name="f35" fmla="val 43434"/>
                <a:gd name="f36" fmla="val 43334"/>
                <a:gd name="f37" fmla="val 43208"/>
                <a:gd name="f38" fmla="val 4436"/>
                <a:gd name="f39" fmla="val 1153"/>
                <a:gd name="f40" fmla="val 4286"/>
                <a:gd name="f41" fmla="val 1128"/>
                <a:gd name="f42" fmla="val 4136"/>
                <a:gd name="f43" fmla="val 1053"/>
                <a:gd name="f44" fmla="val 4010"/>
                <a:gd name="f45" fmla="val 1103"/>
                <a:gd name="f46" fmla="val 3484"/>
                <a:gd name="f47" fmla="val 1279"/>
                <a:gd name="f48" fmla="val 2958"/>
                <a:gd name="f49" fmla="val 1504"/>
                <a:gd name="f50" fmla="val 2456"/>
                <a:gd name="f51" fmla="val 1730"/>
                <a:gd name="f52" fmla="val 2331"/>
                <a:gd name="f53" fmla="val 1780"/>
                <a:gd name="f54" fmla="val 2256"/>
                <a:gd name="f55" fmla="val 1930"/>
                <a:gd name="f56" fmla="val 2431"/>
                <a:gd name="f57" fmla="val 2131"/>
                <a:gd name="f58" fmla="val 3108"/>
                <a:gd name="f59" fmla="val 1955"/>
                <a:gd name="f60" fmla="val 3785"/>
                <a:gd name="f61" fmla="val 1680"/>
                <a:gd name="f62" fmla="val 49725"/>
                <a:gd name="f63" fmla="val 2081"/>
                <a:gd name="f64" fmla="val 49700"/>
                <a:gd name="f65" fmla="val 1980"/>
                <a:gd name="f66" fmla="val 1830"/>
                <a:gd name="f67" fmla="val 49625"/>
                <a:gd name="f68" fmla="val 1805"/>
                <a:gd name="f69" fmla="val 49073"/>
                <a:gd name="f70" fmla="val 1429"/>
                <a:gd name="f71" fmla="val 48497"/>
                <a:gd name="f72" fmla="val 47820"/>
                <a:gd name="f73" fmla="val 47745"/>
                <a:gd name="f74" fmla="val 47670"/>
                <a:gd name="f75" fmla="val 1178"/>
                <a:gd name="f76" fmla="val 47569"/>
                <a:gd name="f77" fmla="val 1229"/>
                <a:gd name="f78" fmla="val 48371"/>
                <a:gd name="f79" fmla="val 1755"/>
                <a:gd name="f80" fmla="val 48848"/>
                <a:gd name="f81" fmla="val 33635"/>
                <a:gd name="f82" fmla="val 66467"/>
                <a:gd name="f83" fmla="val 34161"/>
                <a:gd name="f84" fmla="val 67244"/>
                <a:gd name="f85" fmla="val 34562"/>
                <a:gd name="f86" fmla="val 68121"/>
                <a:gd name="f87" fmla="val 35188"/>
                <a:gd name="f88" fmla="val 68823"/>
                <a:gd name="f89" fmla="val 34963"/>
                <a:gd name="f90" fmla="val 68171"/>
                <a:gd name="f91" fmla="val 34662"/>
                <a:gd name="f92" fmla="val 67545"/>
                <a:gd name="f93" fmla="val 34361"/>
                <a:gd name="f94" fmla="val 66918"/>
                <a:gd name="f95" fmla="val 34286"/>
                <a:gd name="f96" fmla="val 66768"/>
                <a:gd name="f97" fmla="val 34236"/>
                <a:gd name="f98" fmla="val 66592"/>
                <a:gd name="f99" fmla="val 34136"/>
                <a:gd name="f100" fmla="val 66442"/>
                <a:gd name="f101" fmla="val 33985"/>
                <a:gd name="f102" fmla="val 66191"/>
                <a:gd name="f103" fmla="val 33810"/>
                <a:gd name="f104" fmla="val 66141"/>
                <a:gd name="f105" fmla="val 11128"/>
                <a:gd name="f106" fmla="val 16768"/>
                <a:gd name="f107" fmla="val 10226"/>
                <a:gd name="f108" fmla="val 16968"/>
                <a:gd name="f109" fmla="val 10151"/>
                <a:gd name="f110" fmla="val 17118"/>
                <a:gd name="f111" fmla="val 10426"/>
                <a:gd name="f112" fmla="val 17720"/>
                <a:gd name="f113" fmla="val 10527"/>
                <a:gd name="f114" fmla="val 17920"/>
                <a:gd name="f115" fmla="val 10652"/>
                <a:gd name="f116" fmla="val 18096"/>
                <a:gd name="f117" fmla="val 10777"/>
                <a:gd name="f118" fmla="val 18296"/>
                <a:gd name="f119" fmla="val 10877"/>
                <a:gd name="f120" fmla="val 18472"/>
                <a:gd name="f121" fmla="val 11053"/>
                <a:gd name="f122" fmla="val 18547"/>
                <a:gd name="f123" fmla="val 11253"/>
                <a:gd name="f124" fmla="val 18497"/>
                <a:gd name="f125" fmla="val 11454"/>
                <a:gd name="f126" fmla="val 18447"/>
                <a:gd name="f127" fmla="val 11629"/>
                <a:gd name="f128" fmla="val 18171"/>
                <a:gd name="f129" fmla="val 11579"/>
                <a:gd name="f130" fmla="val 17971"/>
                <a:gd name="f131" fmla="val 17595"/>
                <a:gd name="f132" fmla="val 11304"/>
                <a:gd name="f133" fmla="val 17219"/>
                <a:gd name="f134" fmla="val 41730"/>
                <a:gd name="f135" fmla="val 17143"/>
                <a:gd name="f136" fmla="val 41604"/>
                <a:gd name="f137" fmla="val 17043"/>
                <a:gd name="f138" fmla="val 41454"/>
                <a:gd name="f139" fmla="val 16893"/>
                <a:gd name="f140" fmla="val 41279"/>
                <a:gd name="f141" fmla="val 16818"/>
                <a:gd name="f142" fmla="val 41178"/>
                <a:gd name="f143" fmla="val 40928"/>
                <a:gd name="f144" fmla="val 40878"/>
                <a:gd name="f145" fmla="val 16868"/>
                <a:gd name="f146" fmla="val 40727"/>
                <a:gd name="f147" fmla="val 17269"/>
                <a:gd name="f148" fmla="val 40577"/>
                <a:gd name="f149" fmla="val 17695"/>
                <a:gd name="f150" fmla="val 40477"/>
                <a:gd name="f151" fmla="val 40452"/>
                <a:gd name="f152" fmla="val 18196"/>
                <a:gd name="f153" fmla="val 40652"/>
                <a:gd name="f154" fmla="val 18397"/>
                <a:gd name="f155" fmla="val 40802"/>
                <a:gd name="f156" fmla="val 18522"/>
                <a:gd name="f157" fmla="val 41103"/>
                <a:gd name="f158" fmla="val 18372"/>
                <a:gd name="f159" fmla="val 41379"/>
                <a:gd name="f160" fmla="val 18071"/>
                <a:gd name="f161" fmla="val 41554"/>
                <a:gd name="f162" fmla="val 17745"/>
                <a:gd name="f163" fmla="val 41705"/>
                <a:gd name="f164" fmla="val 17444"/>
                <a:gd name="f165" fmla="val 41755"/>
                <a:gd name="f166" fmla="val 17369"/>
                <a:gd name="f167" fmla="val 17294"/>
                <a:gd name="f168" fmla="val 18998"/>
                <a:gd name="f169" fmla="val 12482"/>
                <a:gd name="f170" fmla="val 12682"/>
                <a:gd name="f171" fmla="val 18371"/>
                <a:gd name="f172" fmla="val 12908"/>
                <a:gd name="f173" fmla="val 18121"/>
                <a:gd name="f174" fmla="val 12933"/>
                <a:gd name="f175" fmla="val 17644"/>
                <a:gd name="f176" fmla="val 12983"/>
                <a:gd name="f177" fmla="val 17394"/>
                <a:gd name="f178" fmla="val 13259"/>
                <a:gd name="f179" fmla="val 13559"/>
                <a:gd name="f180" fmla="val 16642"/>
                <a:gd name="f181" fmla="val 14086"/>
                <a:gd name="f182" fmla="val 16116"/>
                <a:gd name="f183" fmla="val 14512"/>
                <a:gd name="f184" fmla="val 15389"/>
                <a:gd name="f185" fmla="val 14687"/>
                <a:gd name="f186" fmla="val 15238"/>
                <a:gd name="f187" fmla="val 14737"/>
                <a:gd name="f188" fmla="val 15113"/>
                <a:gd name="f189" fmla="val 14838"/>
                <a:gd name="f190" fmla="val 14963"/>
                <a:gd name="f191" fmla="val 14913"/>
                <a:gd name="f192" fmla="val 15765"/>
                <a:gd name="f193" fmla="val 14888"/>
                <a:gd name="f194" fmla="val 16466"/>
                <a:gd name="f195" fmla="val 14562"/>
                <a:gd name="f196" fmla="val 14236"/>
                <a:gd name="f197" fmla="val 17870"/>
                <a:gd name="f198" fmla="val 13885"/>
                <a:gd name="f199" fmla="val 18747"/>
                <a:gd name="f200" fmla="val 14061"/>
                <a:gd name="f201" fmla="val 19474"/>
                <a:gd name="f202" fmla="val 13484"/>
                <a:gd name="f203" fmla="val 19324"/>
                <a:gd name="f204" fmla="val 13158"/>
                <a:gd name="f205" fmla="val 19173"/>
                <a:gd name="f206" fmla="val 12883"/>
                <a:gd name="f207" fmla="val 45915"/>
                <a:gd name="f208" fmla="val 46492"/>
                <a:gd name="f209" fmla="val 47219"/>
                <a:gd name="f210" fmla="val 19249"/>
                <a:gd name="f211" fmla="val 47920"/>
                <a:gd name="f212" fmla="val 48697"/>
                <a:gd name="f213" fmla="val 19725"/>
                <a:gd name="f214" fmla="val 49224"/>
                <a:gd name="f215" fmla="val 20452"/>
                <a:gd name="f216" fmla="val 50076"/>
                <a:gd name="f217" fmla="val 20552"/>
                <a:gd name="f218" fmla="val 50326"/>
                <a:gd name="f219" fmla="val 20226"/>
                <a:gd name="f220" fmla="val 50527"/>
                <a:gd name="f221" fmla="val 19925"/>
                <a:gd name="f222" fmla="val 50502"/>
                <a:gd name="f223" fmla="val 19524"/>
                <a:gd name="f224" fmla="val 50251"/>
                <a:gd name="f225" fmla="val 19449"/>
                <a:gd name="f226" fmla="val 49975"/>
                <a:gd name="f227" fmla="val 49775"/>
                <a:gd name="f228" fmla="val 49324"/>
                <a:gd name="f229" fmla="val 18973"/>
                <a:gd name="f230" fmla="val 48823"/>
                <a:gd name="f231" fmla="val 48321"/>
                <a:gd name="f232" fmla="val 19023"/>
                <a:gd name="f233" fmla="val 19048"/>
                <a:gd name="f234" fmla="val 47068"/>
                <a:gd name="f235" fmla="val 18948"/>
                <a:gd name="f236" fmla="val 46316"/>
                <a:gd name="f237" fmla="val 46116"/>
                <a:gd name="f238" fmla="val 36993"/>
                <a:gd name="f239" fmla="val 15088"/>
                <a:gd name="f240" fmla="val 15038"/>
                <a:gd name="f241" fmla="val 37018"/>
                <a:gd name="f242" fmla="val 37043"/>
                <a:gd name="f243" fmla="val 36943"/>
                <a:gd name="f244" fmla="val 14863"/>
                <a:gd name="f245" fmla="val 36868"/>
                <a:gd name="f246" fmla="val 14762"/>
                <a:gd name="f247" fmla="val 36767"/>
                <a:gd name="f248" fmla="val 35940"/>
                <a:gd name="f249" fmla="val 14537"/>
                <a:gd name="f250" fmla="val 35314"/>
                <a:gd name="f251" fmla="val 14036"/>
                <a:gd name="f252" fmla="val 34762"/>
                <a:gd name="f253" fmla="val 13434"/>
                <a:gd name="f254" fmla="val 34637"/>
                <a:gd name="f255" fmla="val 13284"/>
                <a:gd name="f256" fmla="val 34512"/>
                <a:gd name="f257" fmla="val 13108"/>
                <a:gd name="f258" fmla="val 13058"/>
                <a:gd name="f259" fmla="val 33935"/>
                <a:gd name="f260" fmla="val 12858"/>
                <a:gd name="f261" fmla="val 33484"/>
                <a:gd name="f262" fmla="val 12732"/>
                <a:gd name="f263" fmla="val 33008"/>
                <a:gd name="f264" fmla="val 12582"/>
                <a:gd name="f265" fmla="val 32807"/>
                <a:gd name="f266" fmla="val 32607"/>
                <a:gd name="f267" fmla="val 13184"/>
                <a:gd name="f268" fmla="val 13610"/>
                <a:gd name="f269" fmla="val 33359"/>
                <a:gd name="f270" fmla="val 13835"/>
                <a:gd name="f271" fmla="val 34111"/>
                <a:gd name="f272" fmla="val 14011"/>
                <a:gd name="f273" fmla="val 34838"/>
                <a:gd name="f274" fmla="val 14261"/>
                <a:gd name="f275" fmla="val 35564"/>
                <a:gd name="f276" fmla="val 36266"/>
                <a:gd name="f277" fmla="val 14813"/>
                <a:gd name="f278" fmla="val 19600"/>
                <a:gd name="f279" fmla="val 1579"/>
                <a:gd name="f280" fmla="val 19950"/>
                <a:gd name="f281" fmla="val 1654"/>
                <a:gd name="f282" fmla="val 20326"/>
                <a:gd name="f283" fmla="val 3384"/>
                <a:gd name="f284" fmla="val 19900"/>
                <a:gd name="f285" fmla="val 4737"/>
                <a:gd name="f286" fmla="val 6191"/>
                <a:gd name="f287" fmla="val 5965"/>
                <a:gd name="f288" fmla="val 5865"/>
                <a:gd name="f289" fmla="val 5790"/>
                <a:gd name="f290" fmla="val 4963"/>
                <a:gd name="f291" fmla="val 4111"/>
                <a:gd name="f292" fmla="val 3208"/>
                <a:gd name="f293" fmla="val 3033"/>
                <a:gd name="f294" fmla="val 2832"/>
                <a:gd name="f295" fmla="val 2682"/>
                <a:gd name="f296" fmla="val 19073"/>
                <a:gd name="f297" fmla="val 2281"/>
                <a:gd name="f298" fmla="val 19224"/>
                <a:gd name="f299" fmla="val 1880"/>
                <a:gd name="f300" fmla="val 19399"/>
                <a:gd name="f301" fmla="val 12256"/>
                <a:gd name="f302" fmla="val 15314"/>
                <a:gd name="f303" fmla="val 12281"/>
                <a:gd name="f304" fmla="val 14988"/>
                <a:gd name="f305" fmla="val 12181"/>
                <a:gd name="f306" fmla="val 11905"/>
                <a:gd name="f307" fmla="val 14788"/>
                <a:gd name="f308" fmla="val 11805"/>
                <a:gd name="f309" fmla="val 11679"/>
                <a:gd name="f310" fmla="val 10476"/>
                <a:gd name="f311" fmla="val 15264"/>
                <a:gd name="f312" fmla="val 9374"/>
                <a:gd name="f313" fmla="val 15715"/>
                <a:gd name="f314" fmla="val 8296"/>
                <a:gd name="f315" fmla="val 16166"/>
                <a:gd name="f316" fmla="val 8196"/>
                <a:gd name="f317" fmla="val 16191"/>
                <a:gd name="f318" fmla="val 8096"/>
                <a:gd name="f319" fmla="val 16291"/>
                <a:gd name="f320" fmla="val 8045"/>
                <a:gd name="f321" fmla="val 16367"/>
                <a:gd name="f322" fmla="val 7995"/>
                <a:gd name="f323" fmla="val 16467"/>
                <a:gd name="f324" fmla="val 7945"/>
                <a:gd name="f325" fmla="val 16617"/>
                <a:gd name="f326" fmla="val 16667"/>
                <a:gd name="f327" fmla="val 8070"/>
                <a:gd name="f328" fmla="val 16793"/>
                <a:gd name="f329" fmla="val 8321"/>
                <a:gd name="f330" fmla="val 16918"/>
                <a:gd name="f331" fmla="val 16943"/>
                <a:gd name="f332" fmla="val 9775"/>
                <a:gd name="f333" fmla="val 16417"/>
                <a:gd name="f334" fmla="val 10802"/>
                <a:gd name="f335" fmla="val 15991"/>
                <a:gd name="f336" fmla="val 11830"/>
                <a:gd name="f337" fmla="val 15590"/>
                <a:gd name="f338" fmla="val 12005"/>
                <a:gd name="f339" fmla="val 15514"/>
                <a:gd name="f340" fmla="val 12131"/>
                <a:gd name="f341" fmla="val 39725"/>
                <a:gd name="f342" fmla="val 15239"/>
                <a:gd name="f343" fmla="val 39800"/>
                <a:gd name="f344" fmla="val 15339"/>
                <a:gd name="f345" fmla="val 39850"/>
                <a:gd name="f346" fmla="val 15414"/>
                <a:gd name="f347" fmla="val 39900"/>
                <a:gd name="f348" fmla="val 15439"/>
                <a:gd name="f349" fmla="val 41078"/>
                <a:gd name="f350" fmla="val 15940"/>
                <a:gd name="f351" fmla="val 42256"/>
                <a:gd name="f352" fmla="val 43409"/>
                <a:gd name="f353" fmla="val 43484"/>
                <a:gd name="f354" fmla="val 43635"/>
                <a:gd name="f355" fmla="val 43760"/>
                <a:gd name="f356" fmla="val 43935"/>
                <a:gd name="f357" fmla="val 16843"/>
                <a:gd name="f358" fmla="val 43985"/>
                <a:gd name="f359" fmla="val 16742"/>
                <a:gd name="f360" fmla="val 44036"/>
                <a:gd name="f361" fmla="val 44010"/>
                <a:gd name="f362" fmla="val 16442"/>
                <a:gd name="f363" fmla="val 16341"/>
                <a:gd name="f364" fmla="val 43860"/>
                <a:gd name="f365" fmla="val 16241"/>
                <a:gd name="f366" fmla="val 43710"/>
                <a:gd name="f367" fmla="val 16141"/>
                <a:gd name="f368" fmla="val 16091"/>
                <a:gd name="f369" fmla="val 42582"/>
                <a:gd name="f370" fmla="val 15690"/>
                <a:gd name="f371" fmla="val 41579"/>
                <a:gd name="f372" fmla="val 15289"/>
                <a:gd name="f373" fmla="val 40602"/>
                <a:gd name="f374" fmla="val 40376"/>
                <a:gd name="f375" fmla="val 40276"/>
                <a:gd name="f376" fmla="val 40126"/>
                <a:gd name="f377" fmla="val 39975"/>
                <a:gd name="f378" fmla="val 39875"/>
                <a:gd name="f379" fmla="val 39775"/>
                <a:gd name="f380" fmla="val 39750"/>
                <a:gd name="f381" fmla="val 15138"/>
                <a:gd name="f382" fmla="val 49925"/>
                <a:gd name="f383" fmla="val 21479"/>
                <a:gd name="f384" fmla="val 49574"/>
                <a:gd name="f385" fmla="val 21304"/>
                <a:gd name="f386" fmla="val 49274"/>
                <a:gd name="f387" fmla="val 21128"/>
                <a:gd name="f388" fmla="val 48973"/>
                <a:gd name="f389" fmla="val 21003"/>
                <a:gd name="f390" fmla="val 48271"/>
                <a:gd name="f391" fmla="val 20702"/>
                <a:gd name="f392" fmla="val 47544"/>
                <a:gd name="f393" fmla="val 20427"/>
                <a:gd name="f394" fmla="val 46818"/>
                <a:gd name="f395" fmla="val 20126"/>
                <a:gd name="f396" fmla="val 46341"/>
                <a:gd name="f397" fmla="val 45840"/>
                <a:gd name="f398" fmla="val 19750"/>
                <a:gd name="f399" fmla="val 45439"/>
                <a:gd name="f400" fmla="val 45163"/>
                <a:gd name="f401" fmla="val 19174"/>
                <a:gd name="f402" fmla="val 44838"/>
                <a:gd name="f403" fmla="val 44336"/>
                <a:gd name="f404" fmla="val 44712"/>
                <a:gd name="f405" fmla="val 19424"/>
                <a:gd name="f406" fmla="val 44938"/>
                <a:gd name="f407" fmla="val 19825"/>
                <a:gd name="f408" fmla="val 45314"/>
                <a:gd name="f409" fmla="val 20051"/>
                <a:gd name="f410" fmla="val 46391"/>
                <a:gd name="f411" fmla="val 47519"/>
                <a:gd name="f412" fmla="val 21279"/>
                <a:gd name="f413" fmla="val 48622"/>
                <a:gd name="f414" fmla="val 21880"/>
                <a:gd name="f415" fmla="val 49123"/>
                <a:gd name="f416" fmla="val 22156"/>
                <a:gd name="f417" fmla="val 49549"/>
                <a:gd name="f418" fmla="val 22131"/>
                <a:gd name="f419" fmla="val 2030"/>
                <a:gd name="f420" fmla="val 21504"/>
                <a:gd name="f421" fmla="val 2782"/>
                <a:gd name="f422" fmla="val 2807"/>
                <a:gd name="f423" fmla="val 22181"/>
                <a:gd name="f424" fmla="val 3409"/>
                <a:gd name="f425" fmla="val 4186"/>
                <a:gd name="f426" fmla="val 21053"/>
                <a:gd name="f427" fmla="val 5740"/>
                <a:gd name="f428" fmla="val 20627"/>
                <a:gd name="f429" fmla="val 6491"/>
                <a:gd name="f430" fmla="val 7243"/>
                <a:gd name="f431" fmla="val 7669"/>
                <a:gd name="f432" fmla="val 6893"/>
                <a:gd name="f433" fmla="val 19123"/>
                <a:gd name="f434" fmla="val 6617"/>
                <a:gd name="f435" fmla="val 19349"/>
                <a:gd name="f436" fmla="val 6141"/>
                <a:gd name="f437" fmla="val 19775"/>
                <a:gd name="f438" fmla="val 5539"/>
                <a:gd name="f439" fmla="val 19976"/>
                <a:gd name="f440" fmla="val 4311"/>
                <a:gd name="f441" fmla="val 20502"/>
                <a:gd name="f442" fmla="val 3659"/>
                <a:gd name="f443" fmla="val 20753"/>
                <a:gd name="f444" fmla="val 3008"/>
                <a:gd name="f445" fmla="val 2707"/>
                <a:gd name="f446" fmla="val 21154"/>
                <a:gd name="f447" fmla="val 6792"/>
                <a:gd name="f448" fmla="val 2983"/>
                <a:gd name="f449" fmla="val 6517"/>
                <a:gd name="f450" fmla="val 2582"/>
                <a:gd name="f451" fmla="val 6341"/>
                <a:gd name="f452" fmla="val 2306"/>
                <a:gd name="f453" fmla="val 2031"/>
                <a:gd name="f454" fmla="val 5840"/>
                <a:gd name="f455" fmla="val 1630"/>
                <a:gd name="f456" fmla="val 5689"/>
                <a:gd name="f457" fmla="val 1554"/>
                <a:gd name="f458" fmla="val 5213"/>
                <a:gd name="f459" fmla="val 4411"/>
                <a:gd name="f460" fmla="val 3634"/>
                <a:gd name="f461" fmla="val 2381"/>
                <a:gd name="f462" fmla="val 2857"/>
                <a:gd name="f463" fmla="val 2883"/>
                <a:gd name="f464" fmla="val 3309"/>
                <a:gd name="f465" fmla="val 1604"/>
                <a:gd name="f466" fmla="val 3735"/>
                <a:gd name="f467" fmla="val 1679"/>
                <a:gd name="f468" fmla="val 3910"/>
                <a:gd name="f469" fmla="val 4036"/>
                <a:gd name="f470" fmla="val 1905"/>
                <a:gd name="f471" fmla="val 4637"/>
                <a:gd name="f472" fmla="val 4762"/>
                <a:gd name="f473" fmla="val 2757"/>
                <a:gd name="f474" fmla="val 4587"/>
                <a:gd name="f475" fmla="val 4060"/>
                <a:gd name="f476" fmla="val 4086"/>
                <a:gd name="f477" fmla="val 5364"/>
                <a:gd name="f478" fmla="val 3559"/>
                <a:gd name="f479" fmla="val 50477"/>
                <a:gd name="f480" fmla="val 3685"/>
                <a:gd name="f481" fmla="val 50101"/>
                <a:gd name="f482" fmla="val 3359"/>
                <a:gd name="f483" fmla="val 49825"/>
                <a:gd name="f484" fmla="val 49474"/>
                <a:gd name="f485" fmla="val 2858"/>
                <a:gd name="f486" fmla="val 48547"/>
                <a:gd name="f487" fmla="val 2407"/>
                <a:gd name="f488" fmla="val 2056"/>
                <a:gd name="f489" fmla="val 46617"/>
                <a:gd name="f490" fmla="val 46366"/>
                <a:gd name="f491" fmla="val 46141"/>
                <a:gd name="f492" fmla="val 46016"/>
                <a:gd name="f493" fmla="val 1855"/>
                <a:gd name="f494" fmla="val 45740"/>
                <a:gd name="f495" fmla="val 2181"/>
                <a:gd name="f496" fmla="val 45514"/>
                <a:gd name="f497" fmla="val 2557"/>
                <a:gd name="f498" fmla="val 45239"/>
                <a:gd name="f499" fmla="val 46642"/>
                <a:gd name="f500" fmla="val 47995"/>
                <a:gd name="f501" fmla="val 4612"/>
                <a:gd name="f502" fmla="val 49524"/>
                <a:gd name="f503" fmla="val 4687"/>
                <a:gd name="f504" fmla="val 49750"/>
                <a:gd name="f505" fmla="val 50001"/>
                <a:gd name="f506" fmla="val 50151"/>
                <a:gd name="f507" fmla="val 4336"/>
                <a:gd name="f508" fmla="val 50276"/>
                <a:gd name="f509" fmla="val 14336"/>
                <a:gd name="f510" fmla="val 25665"/>
                <a:gd name="f511" fmla="val 14186"/>
                <a:gd name="f512" fmla="val 25314"/>
                <a:gd name="f513" fmla="val 14060"/>
                <a:gd name="f514" fmla="val 25013"/>
                <a:gd name="f515" fmla="val 13910"/>
                <a:gd name="f516" fmla="val 24737"/>
                <a:gd name="f517" fmla="val 23284"/>
                <a:gd name="f518" fmla="val 12381"/>
                <a:gd name="f519" fmla="val 21855"/>
                <a:gd name="f520" fmla="val 11604"/>
                <a:gd name="f521" fmla="val 11504"/>
                <a:gd name="f522" fmla="val 11429"/>
                <a:gd name="f523" fmla="val 20001"/>
                <a:gd name="f524" fmla="val 11278"/>
                <a:gd name="f525" fmla="val 19850"/>
                <a:gd name="f526" fmla="val 11078"/>
                <a:gd name="f527" fmla="val 19675"/>
                <a:gd name="f528" fmla="val 10827"/>
                <a:gd name="f529" fmla="val 19575"/>
                <a:gd name="f530" fmla="val 10627"/>
                <a:gd name="f531" fmla="val 10201"/>
                <a:gd name="f532" fmla="val 19499"/>
                <a:gd name="f533" fmla="val 9349"/>
                <a:gd name="f534" fmla="val 9098"/>
                <a:gd name="f535" fmla="val 8923"/>
                <a:gd name="f536" fmla="val 8998"/>
                <a:gd name="f537" fmla="val 9023"/>
                <a:gd name="f538" fmla="val 9073"/>
                <a:gd name="f539" fmla="val 20101"/>
                <a:gd name="f540" fmla="val 20201"/>
                <a:gd name="f541" fmla="val 9574"/>
                <a:gd name="f542" fmla="val 21254"/>
                <a:gd name="f543" fmla="val 22231"/>
                <a:gd name="f544" fmla="val 23359"/>
                <a:gd name="f545" fmla="val 23610"/>
                <a:gd name="f546" fmla="val 10677"/>
                <a:gd name="f547" fmla="val 23860"/>
                <a:gd name="f548" fmla="val 10852"/>
                <a:gd name="f549" fmla="val 24036"/>
                <a:gd name="f550" fmla="val 11354"/>
                <a:gd name="f551" fmla="val 24587"/>
                <a:gd name="f552" fmla="val 11654"/>
                <a:gd name="f553" fmla="val 25264"/>
                <a:gd name="f554" fmla="val 25915"/>
                <a:gd name="f555" fmla="val 12081"/>
                <a:gd name="f556" fmla="val 26066"/>
                <a:gd name="f557" fmla="val 12206"/>
                <a:gd name="f558" fmla="val 26216"/>
                <a:gd name="f559" fmla="val 12356"/>
                <a:gd name="f560" fmla="val 26417"/>
                <a:gd name="f561" fmla="val 26166"/>
                <a:gd name="f562" fmla="val 13685"/>
                <a:gd name="f563" fmla="val 43133"/>
                <a:gd name="f564" fmla="val 19700"/>
                <a:gd name="f565" fmla="val 42983"/>
                <a:gd name="f566" fmla="val 42958"/>
                <a:gd name="f567" fmla="val 19549"/>
                <a:gd name="f568" fmla="val 42406"/>
                <a:gd name="f569" fmla="val 41855"/>
                <a:gd name="f570" fmla="val 41329"/>
                <a:gd name="f571" fmla="val 41229"/>
                <a:gd name="f572" fmla="val 40978"/>
                <a:gd name="f573" fmla="val 40853"/>
                <a:gd name="f574" fmla="val 40627"/>
                <a:gd name="f575" fmla="val 40552"/>
                <a:gd name="f576" fmla="val 20176"/>
                <a:gd name="f577" fmla="val 39675"/>
                <a:gd name="f578" fmla="val 21780"/>
                <a:gd name="f579" fmla="val 38823"/>
                <a:gd name="f580" fmla="val 23384"/>
                <a:gd name="f581" fmla="val 37970"/>
                <a:gd name="f582" fmla="val 24988"/>
                <a:gd name="f583" fmla="val 37845"/>
                <a:gd name="f584" fmla="val 25214"/>
                <a:gd name="f585" fmla="val 37795"/>
                <a:gd name="f586" fmla="val 25464"/>
                <a:gd name="f587" fmla="val 37720"/>
                <a:gd name="f588" fmla="val 25715"/>
                <a:gd name="f589" fmla="val 38371"/>
                <a:gd name="f590" fmla="val 39048"/>
                <a:gd name="f591" fmla="val 26266"/>
                <a:gd name="f592" fmla="val 26367"/>
                <a:gd name="f593" fmla="val 39825"/>
                <a:gd name="f594" fmla="val 26241"/>
                <a:gd name="f595" fmla="val 39950"/>
                <a:gd name="f596" fmla="val 40301"/>
                <a:gd name="f597" fmla="val 40677"/>
                <a:gd name="f598" fmla="val 24612"/>
                <a:gd name="f599" fmla="val 41203"/>
                <a:gd name="f600" fmla="val 23961"/>
                <a:gd name="f601" fmla="val 41429"/>
                <a:gd name="f602" fmla="val 23685"/>
                <a:gd name="f603" fmla="val 23309"/>
                <a:gd name="f604" fmla="val 41680"/>
                <a:gd name="f605" fmla="val 22983"/>
                <a:gd name="f606" fmla="val 22557"/>
                <a:gd name="f607" fmla="val 41980"/>
                <a:gd name="f608" fmla="val 42181"/>
                <a:gd name="f609" fmla="val 21730"/>
                <a:gd name="f610" fmla="val 42482"/>
                <a:gd name="f611" fmla="val 42807"/>
                <a:gd name="f612" fmla="val 20402"/>
                <a:gd name="f613" fmla="val 13960"/>
                <a:gd name="f614" fmla="val 13735"/>
                <a:gd name="f615" fmla="val 13534"/>
                <a:gd name="f616" fmla="val 17770"/>
                <a:gd name="f617" fmla="val 17895"/>
                <a:gd name="f618" fmla="val 13183"/>
                <a:gd name="f619" fmla="val 18246"/>
                <a:gd name="f620" fmla="val 12632"/>
                <a:gd name="f621" fmla="val 12557"/>
                <a:gd name="f622" fmla="val 12657"/>
                <a:gd name="f623" fmla="val 20251"/>
                <a:gd name="f624" fmla="val 12757"/>
                <a:gd name="f625" fmla="val 20477"/>
                <a:gd name="f626" fmla="val 21580"/>
                <a:gd name="f627" fmla="val 13810"/>
                <a:gd name="f628" fmla="val 22707"/>
                <a:gd name="f629" fmla="val 14386"/>
                <a:gd name="f630" fmla="val 23785"/>
                <a:gd name="f631" fmla="val 24362"/>
                <a:gd name="f632" fmla="val 24913"/>
                <a:gd name="f633" fmla="val 15464"/>
                <a:gd name="f634" fmla="val 25389"/>
                <a:gd name="f635" fmla="val 16492"/>
                <a:gd name="f636" fmla="val 25138"/>
                <a:gd name="f637" fmla="val 17218"/>
                <a:gd name="f638" fmla="val 24512"/>
                <a:gd name="f639" fmla="val 17168"/>
                <a:gd name="f640" fmla="val 24186"/>
                <a:gd name="f641" fmla="val 16692"/>
                <a:gd name="f642" fmla="val 23334"/>
                <a:gd name="f643" fmla="val 22632"/>
                <a:gd name="f644" fmla="val 15990"/>
                <a:gd name="f645" fmla="val 21930"/>
                <a:gd name="f646" fmla="val 21454"/>
                <a:gd name="f647" fmla="val 15539"/>
                <a:gd name="f648" fmla="val 20928"/>
                <a:gd name="f649" fmla="val 24637"/>
                <a:gd name="f650" fmla="val 35364"/>
                <a:gd name="f651" fmla="val 35890"/>
                <a:gd name="f652" fmla="val 25414"/>
                <a:gd name="f653" fmla="val 36692"/>
                <a:gd name="f654" fmla="val 25364"/>
                <a:gd name="f655" fmla="val 37143"/>
                <a:gd name="f656" fmla="val 24562"/>
                <a:gd name="f657" fmla="val 37645"/>
                <a:gd name="f658" fmla="val 23760"/>
                <a:gd name="f659" fmla="val 38071"/>
                <a:gd name="f660" fmla="val 22958"/>
                <a:gd name="f661" fmla="val 38497"/>
                <a:gd name="f662" fmla="val 38873"/>
                <a:gd name="f663" fmla="val 39274"/>
                <a:gd name="f664" fmla="val 39574"/>
                <a:gd name="f665" fmla="val 39599"/>
                <a:gd name="f666" fmla="val 39123"/>
                <a:gd name="f667" fmla="val 38923"/>
                <a:gd name="f668" fmla="val 38772"/>
                <a:gd name="f669" fmla="val 18221"/>
                <a:gd name="f670" fmla="val 38622"/>
                <a:gd name="f671" fmla="val 17945"/>
                <a:gd name="f672" fmla="val 38396"/>
                <a:gd name="f673" fmla="val 17570"/>
                <a:gd name="f674" fmla="val 38020"/>
                <a:gd name="f675" fmla="val 37444"/>
                <a:gd name="f676" fmla="val 36667"/>
                <a:gd name="f677" fmla="val 20577"/>
                <a:gd name="f678" fmla="val 36467"/>
                <a:gd name="f679" fmla="val 20978"/>
                <a:gd name="f680" fmla="val 36316"/>
                <a:gd name="f681" fmla="val 21404"/>
                <a:gd name="f682" fmla="val 36116"/>
                <a:gd name="f683" fmla="val 35740"/>
                <a:gd name="f684" fmla="val 22532"/>
                <a:gd name="f685" fmla="val 23234"/>
                <a:gd name="f686" fmla="val 34988"/>
                <a:gd name="f687" fmla="val 34888"/>
                <a:gd name="f688" fmla="val 24161"/>
                <a:gd name="f689" fmla="val 34863"/>
                <a:gd name="f690" fmla="val 24387"/>
                <a:gd name="f691" fmla="val 11479"/>
                <a:gd name="f692" fmla="val 14111"/>
                <a:gd name="f693" fmla="val 11329"/>
                <a:gd name="f694" fmla="val 13710"/>
                <a:gd name="f695" fmla="val 10000"/>
                <a:gd name="f696" fmla="val 10778"/>
                <a:gd name="f697" fmla="val 7695"/>
                <a:gd name="f698" fmla="val 7619"/>
                <a:gd name="f699" fmla="val 5715"/>
                <a:gd name="f700" fmla="val 7544"/>
                <a:gd name="f701" fmla="val 7444"/>
                <a:gd name="f702" fmla="val 7218"/>
                <a:gd name="f703" fmla="val 4938"/>
                <a:gd name="f704" fmla="val 4712"/>
                <a:gd name="f705" fmla="val 6391"/>
                <a:gd name="f706" fmla="val 5564"/>
                <a:gd name="f707" fmla="val 5163"/>
                <a:gd name="f708" fmla="val 4862"/>
                <a:gd name="f709" fmla="val 4562"/>
                <a:gd name="f710" fmla="val 4788"/>
                <a:gd name="f711" fmla="val 3835"/>
                <a:gd name="f712" fmla="val 5264"/>
                <a:gd name="f713" fmla="val 6392"/>
                <a:gd name="f714" fmla="val 3609"/>
                <a:gd name="f715" fmla="val 6918"/>
                <a:gd name="f716" fmla="val 3760"/>
                <a:gd name="f717" fmla="val 7394"/>
                <a:gd name="f718" fmla="val 7870"/>
                <a:gd name="f719" fmla="val 10251"/>
                <a:gd name="f720" fmla="val 6291"/>
                <a:gd name="f721" fmla="val 15013"/>
                <a:gd name="f722" fmla="val 15189"/>
                <a:gd name="f723" fmla="val 15364"/>
                <a:gd name="f724" fmla="val 7820"/>
                <a:gd name="f725" fmla="val 9048"/>
                <a:gd name="f726" fmla="val 14612"/>
                <a:gd name="f727" fmla="val 44161"/>
                <a:gd name="f728" fmla="val 15565"/>
                <a:gd name="f729" fmla="val 44311"/>
                <a:gd name="f730" fmla="val 44412"/>
                <a:gd name="f731" fmla="val 44437"/>
                <a:gd name="f732" fmla="val 15214"/>
                <a:gd name="f733" fmla="val 45665"/>
                <a:gd name="f734" fmla="val 12707"/>
                <a:gd name="f735" fmla="val 46893"/>
                <a:gd name="f736" fmla="val 48071"/>
                <a:gd name="f737" fmla="val 7294"/>
                <a:gd name="f738" fmla="val 6843"/>
                <a:gd name="f739" fmla="val 48396"/>
                <a:gd name="f740" fmla="val 48472"/>
                <a:gd name="f741" fmla="val 5339"/>
                <a:gd name="f742" fmla="val 47720"/>
                <a:gd name="f743" fmla="val 4662"/>
                <a:gd name="f744" fmla="val 46667"/>
                <a:gd name="f745" fmla="val 46291"/>
                <a:gd name="f746" fmla="val 45539"/>
                <a:gd name="f747" fmla="val 45138"/>
                <a:gd name="f748" fmla="val 4913"/>
                <a:gd name="f749" fmla="val 44637"/>
                <a:gd name="f750" fmla="val 44512"/>
                <a:gd name="f751" fmla="val 5439"/>
                <a:gd name="f752" fmla="val 5665"/>
                <a:gd name="f753" fmla="val 43158"/>
                <a:gd name="f754" fmla="val 8346"/>
                <a:gd name="f755" fmla="val 42005"/>
                <a:gd name="f756" fmla="val 10853"/>
                <a:gd name="f757" fmla="val 40828"/>
                <a:gd name="f758" fmla="val 13334"/>
                <a:gd name="f759" fmla="val 41780"/>
                <a:gd name="f760" fmla="val 37244"/>
                <a:gd name="f761" fmla="val 61805"/>
                <a:gd name="f762" fmla="val 37369"/>
                <a:gd name="f763" fmla="val 61730"/>
                <a:gd name="f764" fmla="val 37494"/>
                <a:gd name="f765" fmla="val 61680"/>
                <a:gd name="f766" fmla="val 37544"/>
                <a:gd name="f767" fmla="val 61605"/>
                <a:gd name="f768" fmla="val 60552"/>
                <a:gd name="f769" fmla="val 39324"/>
                <a:gd name="f770" fmla="val 59625"/>
                <a:gd name="f771" fmla="val 40101"/>
                <a:gd name="f772" fmla="val 58522"/>
                <a:gd name="f773" fmla="val 41028"/>
                <a:gd name="f774" fmla="val 57144"/>
                <a:gd name="f775" fmla="val 55765"/>
                <a:gd name="f776" fmla="val 42356"/>
                <a:gd name="f777" fmla="val 54186"/>
                <a:gd name="f778" fmla="val 54011"/>
                <a:gd name="f779" fmla="val 42457"/>
                <a:gd name="f780" fmla="val 53835"/>
                <a:gd name="f781" fmla="val 42557"/>
                <a:gd name="f782" fmla="val 53685"/>
                <a:gd name="f783" fmla="val 42883"/>
                <a:gd name="f784" fmla="val 53209"/>
                <a:gd name="f785" fmla="val 43008"/>
                <a:gd name="f786" fmla="val 52657"/>
                <a:gd name="f787" fmla="val 52106"/>
                <a:gd name="f788" fmla="val 43234"/>
                <a:gd name="f789" fmla="val 43309"/>
                <a:gd name="f790" fmla="val 51304"/>
                <a:gd name="f791" fmla="val 50953"/>
                <a:gd name="f792" fmla="val 43785"/>
                <a:gd name="f793" fmla="val 43910"/>
                <a:gd name="f794" fmla="val 44186"/>
                <a:gd name="f795" fmla="val 48196"/>
                <a:gd name="f796" fmla="val 46918"/>
                <a:gd name="f797" fmla="val 44587"/>
                <a:gd name="f798" fmla="val 45615"/>
                <a:gd name="f799" fmla="val 44813"/>
                <a:gd name="f800" fmla="val 45214"/>
                <a:gd name="f801" fmla="val 45113"/>
                <a:gd name="f802" fmla="val 39474"/>
                <a:gd name="f803" fmla="val 39224"/>
                <a:gd name="f804" fmla="val 38973"/>
                <a:gd name="f805" fmla="val 36191"/>
                <a:gd name="f806" fmla="val 33409"/>
                <a:gd name="f807" fmla="val 30602"/>
                <a:gd name="f808" fmla="val 30552"/>
                <a:gd name="f809" fmla="val 30477"/>
                <a:gd name="f810" fmla="val 45589"/>
                <a:gd name="f811" fmla="val 30402"/>
                <a:gd name="f812" fmla="val 45414"/>
                <a:gd name="f813" fmla="val 29324"/>
                <a:gd name="f814" fmla="val 45013"/>
                <a:gd name="f815" fmla="val 28998"/>
                <a:gd name="f816" fmla="val 44261"/>
                <a:gd name="f817" fmla="val 28798"/>
                <a:gd name="f818" fmla="val 42933"/>
                <a:gd name="f819" fmla="val 28447"/>
                <a:gd name="f820" fmla="val 28096"/>
                <a:gd name="f821" fmla="val 27745"/>
                <a:gd name="f822" fmla="val 40076"/>
                <a:gd name="f823" fmla="val 27670"/>
                <a:gd name="f824" fmla="val 27645"/>
                <a:gd name="f825" fmla="val 39650"/>
                <a:gd name="f826" fmla="val 27545"/>
                <a:gd name="f827" fmla="val 37945"/>
                <a:gd name="f828" fmla="val 26768"/>
                <a:gd name="f829" fmla="val 36066"/>
                <a:gd name="f830" fmla="val 26492"/>
                <a:gd name="f831" fmla="val 34437"/>
                <a:gd name="f832" fmla="val 25590"/>
                <a:gd name="f833" fmla="val 32858"/>
                <a:gd name="f834" fmla="val 31379"/>
                <a:gd name="f835" fmla="val 24437"/>
                <a:gd name="f836" fmla="val 30025"/>
                <a:gd name="f837" fmla="val 23509"/>
                <a:gd name="f838" fmla="val 29950"/>
                <a:gd name="f839" fmla="val 23434"/>
                <a:gd name="f840" fmla="val 29825"/>
                <a:gd name="f841" fmla="val 23409"/>
                <a:gd name="f842" fmla="val 29725"/>
                <a:gd name="f843" fmla="val 29123"/>
                <a:gd name="f844" fmla="val 23058"/>
                <a:gd name="f845" fmla="val 28547"/>
                <a:gd name="f846" fmla="val 22758"/>
                <a:gd name="f847" fmla="val 27920"/>
                <a:gd name="f848" fmla="val 22482"/>
                <a:gd name="f849" fmla="val 27494"/>
                <a:gd name="f850" fmla="val 22281"/>
                <a:gd name="f851" fmla="val 27043"/>
                <a:gd name="f852" fmla="val 22056"/>
                <a:gd name="f853" fmla="val 26592"/>
                <a:gd name="f854" fmla="val 21956"/>
                <a:gd name="f855" fmla="val 26191"/>
                <a:gd name="f856" fmla="val 25765"/>
                <a:gd name="f857" fmla="val 21981"/>
                <a:gd name="f858" fmla="val 24812"/>
                <a:gd name="f859" fmla="val 24311"/>
                <a:gd name="f860" fmla="val 22457"/>
                <a:gd name="f861" fmla="val 22883"/>
                <a:gd name="f862" fmla="val 23083"/>
                <a:gd name="f863" fmla="val 22256"/>
                <a:gd name="f864" fmla="val 21980"/>
                <a:gd name="f865" fmla="val 23585"/>
                <a:gd name="f866" fmla="val 21680"/>
                <a:gd name="f867" fmla="val 23735"/>
                <a:gd name="f868" fmla="val 21429"/>
                <a:gd name="f869" fmla="val 23885"/>
                <a:gd name="f870" fmla="val 21178"/>
                <a:gd name="f871" fmla="val 24061"/>
                <a:gd name="f872" fmla="val 20903"/>
                <a:gd name="f873" fmla="val 19975"/>
                <a:gd name="f874" fmla="val 25088"/>
                <a:gd name="f875" fmla="val 25514"/>
                <a:gd name="f876" fmla="val 17544"/>
                <a:gd name="f877" fmla="val 16993"/>
                <a:gd name="f878" fmla="val 26041"/>
                <a:gd name="f879" fmla="val 16416"/>
                <a:gd name="f880" fmla="val 26116"/>
                <a:gd name="f881" fmla="val 26392"/>
                <a:gd name="f882" fmla="val 26943"/>
                <a:gd name="f883" fmla="val 10376"/>
                <a:gd name="f884" fmla="val 28021"/>
                <a:gd name="f885" fmla="val 28497"/>
                <a:gd name="f886" fmla="val 28773"/>
                <a:gd name="f887" fmla="val 6943"/>
                <a:gd name="f888" fmla="val 28973"/>
                <a:gd name="f889" fmla="val 29600"/>
                <a:gd name="f890" fmla="val 6366"/>
                <a:gd name="f891" fmla="val 30527"/>
                <a:gd name="f892" fmla="val 30677"/>
                <a:gd name="f893" fmla="val 30828"/>
                <a:gd name="f894" fmla="val 30978"/>
                <a:gd name="f895" fmla="val 6416"/>
                <a:gd name="f896" fmla="val 35966"/>
                <a:gd name="f897" fmla="val 6717"/>
                <a:gd name="f898" fmla="val 38447"/>
                <a:gd name="f899" fmla="val 6842"/>
                <a:gd name="f900" fmla="val 40903"/>
                <a:gd name="f901" fmla="val 6993"/>
                <a:gd name="f902" fmla="val 42106"/>
                <a:gd name="f903" fmla="val 7319"/>
                <a:gd name="f904" fmla="val 44662"/>
                <a:gd name="f905" fmla="val 7720"/>
                <a:gd name="f906" fmla="val 47194"/>
                <a:gd name="f907" fmla="val 8121"/>
                <a:gd name="f908" fmla="val 8146"/>
                <a:gd name="f909" fmla="val 51179"/>
                <a:gd name="f910" fmla="val 51931"/>
                <a:gd name="f911" fmla="val 52682"/>
                <a:gd name="f912" fmla="val 52983"/>
                <a:gd name="f913" fmla="val 9223"/>
                <a:gd name="f914" fmla="val 53234"/>
                <a:gd name="f915" fmla="val 53510"/>
                <a:gd name="f916" fmla="val 9449"/>
                <a:gd name="f917" fmla="val 53710"/>
                <a:gd name="f918" fmla="val 9599"/>
                <a:gd name="f919" fmla="val 53911"/>
                <a:gd name="f920" fmla="val 9649"/>
                <a:gd name="f921" fmla="val 54111"/>
                <a:gd name="f922" fmla="val 56292"/>
                <a:gd name="f923" fmla="val 11529"/>
                <a:gd name="f924" fmla="val 58071"/>
                <a:gd name="f925" fmla="val 59800"/>
                <a:gd name="f926" fmla="val 60853"/>
                <a:gd name="f927" fmla="val 14587"/>
                <a:gd name="f928" fmla="val 61956"/>
                <a:gd name="f929" fmla="val 15790"/>
                <a:gd name="f930" fmla="val 62683"/>
                <a:gd name="f931" fmla="val 62783"/>
                <a:gd name="f932" fmla="val 16065"/>
                <a:gd name="f933" fmla="val 62933"/>
                <a:gd name="f934" fmla="val 63084"/>
                <a:gd name="f935" fmla="val 64637"/>
                <a:gd name="f936" fmla="val 19148"/>
                <a:gd name="f937" fmla="val 65866"/>
                <a:gd name="f938" fmla="val 21028"/>
                <a:gd name="f939" fmla="val 21354"/>
                <a:gd name="f940" fmla="val 21705"/>
                <a:gd name="f941" fmla="val 67094"/>
                <a:gd name="f942" fmla="val 67344"/>
                <a:gd name="f943" fmla="val 22331"/>
                <a:gd name="f944" fmla="val 67620"/>
                <a:gd name="f945" fmla="val 67820"/>
                <a:gd name="f946" fmla="val 23133"/>
                <a:gd name="f947" fmla="val 67971"/>
                <a:gd name="f948" fmla="val 24111"/>
                <a:gd name="f949" fmla="val 68322"/>
                <a:gd name="f950" fmla="val 25113"/>
                <a:gd name="f951" fmla="val 68622"/>
                <a:gd name="f952" fmla="val 25940"/>
                <a:gd name="f953" fmla="val 69299"/>
                <a:gd name="f954" fmla="val 25965"/>
                <a:gd name="f955" fmla="val 26015"/>
                <a:gd name="f956" fmla="val 26692"/>
                <a:gd name="f957" fmla="val 68723"/>
                <a:gd name="f958" fmla="val 27519"/>
                <a:gd name="f959" fmla="val 68472"/>
                <a:gd name="f960" fmla="val 28321"/>
                <a:gd name="f961" fmla="val 29023"/>
                <a:gd name="f962" fmla="val 67921"/>
                <a:gd name="f963" fmla="val 67720"/>
                <a:gd name="f964" fmla="val 30276"/>
                <a:gd name="f965" fmla="val 67144"/>
                <a:gd name="f966" fmla="val 30326"/>
                <a:gd name="f967" fmla="val 67069"/>
                <a:gd name="f968" fmla="val 30452"/>
                <a:gd name="f969" fmla="val 67018"/>
                <a:gd name="f970" fmla="val 66968"/>
                <a:gd name="f971" fmla="val 31279"/>
                <a:gd name="f972" fmla="val 66542"/>
                <a:gd name="f973" fmla="val 32005"/>
                <a:gd name="f974" fmla="val 66041"/>
                <a:gd name="f975" fmla="val 32757"/>
                <a:gd name="f976" fmla="val 65690"/>
                <a:gd name="f977" fmla="val 33710"/>
                <a:gd name="f978" fmla="val 65239"/>
                <a:gd name="f979" fmla="val 34411"/>
                <a:gd name="f980" fmla="val 64562"/>
                <a:gd name="f981" fmla="val 35113"/>
                <a:gd name="f982" fmla="val 63835"/>
                <a:gd name="f983" fmla="val 35414"/>
                <a:gd name="f984" fmla="val 63535"/>
                <a:gd name="f985" fmla="val 35840"/>
                <a:gd name="f986" fmla="val 63284"/>
                <a:gd name="f987" fmla="val 62733"/>
                <a:gd name="f988" fmla="val 35715"/>
                <a:gd name="f989" fmla="val 62657"/>
                <a:gd name="f990" fmla="val 35765"/>
                <a:gd name="f991" fmla="val 62582"/>
                <a:gd name="f992" fmla="val 35815"/>
                <a:gd name="f993" fmla="val 62532"/>
                <a:gd name="f994" fmla="val 35965"/>
                <a:gd name="f995" fmla="val 62256"/>
                <a:gd name="f996" fmla="val 36817"/>
                <a:gd name="f997" fmla="val 61580"/>
                <a:gd name="f998" fmla="val 37319"/>
                <a:gd name="f999" fmla="val 61329"/>
                <a:gd name="f1000" fmla="val 37294"/>
                <a:gd name="f1001" fmla="val 61480"/>
                <a:gd name="f1002" fmla="val 37269"/>
                <a:gd name="f1003" fmla="val 38196"/>
                <a:gd name="f1004" fmla="val 16517"/>
                <a:gd name="f1005" fmla="val 38472"/>
                <a:gd name="f1006" fmla="val 38948"/>
                <a:gd name="f1007" fmla="val 17018"/>
                <a:gd name="f1008" fmla="val 38572"/>
                <a:gd name="f1009" fmla="val 38171"/>
                <a:gd name="f1010" fmla="val 16542"/>
                <a:gd name="f1011" fmla="val 37695"/>
                <a:gd name="f1012" fmla="val 15915"/>
                <a:gd name="f1013" fmla="val 15890"/>
                <a:gd name="f1014" fmla="val 36166"/>
                <a:gd name="f1015" fmla="val 15840"/>
                <a:gd name="f1016" fmla="val 15665"/>
                <a:gd name="f1017" fmla="val 35289"/>
                <a:gd name="f1018" fmla="val 15489"/>
                <a:gd name="f1019" fmla="val 34386"/>
                <a:gd name="f1020" fmla="val 32582"/>
                <a:gd name="f1021" fmla="val 14437"/>
                <a:gd name="f1022" fmla="val 32356"/>
                <a:gd name="f1023" fmla="val 32106"/>
                <a:gd name="f1024" fmla="val 31855"/>
                <a:gd name="f1025" fmla="val 31755"/>
                <a:gd name="f1026" fmla="val 32281"/>
                <a:gd name="f1027" fmla="val 32406"/>
                <a:gd name="f1028" fmla="val 32557"/>
                <a:gd name="f1029" fmla="val 32682"/>
                <a:gd name="f1030" fmla="val 33835"/>
                <a:gd name="f1031" fmla="val 15815"/>
                <a:gd name="f1032" fmla="val 36141"/>
                <a:gd name="f1033" fmla="val 36341"/>
                <a:gd name="f1034" fmla="val 36592"/>
                <a:gd name="f1035" fmla="val 36792"/>
                <a:gd name="f1036" fmla="val 16316"/>
                <a:gd name="f1037" fmla="val 14361"/>
                <a:gd name="f1038" fmla="val 14812"/>
                <a:gd name="f1039" fmla="val 15589"/>
                <a:gd name="f1040" fmla="val 15740"/>
                <a:gd name="f1041" fmla="val 19574"/>
                <a:gd name="f1042" fmla="val 20000"/>
                <a:gd name="f1043" fmla="val 20151"/>
                <a:gd name="f1044" fmla="val 19800"/>
                <a:gd name="f1045" fmla="val 14387"/>
                <a:gd name="f1046" fmla="val 19248"/>
                <a:gd name="f1047" fmla="val 18396"/>
                <a:gd name="f1048" fmla="val 15640"/>
                <a:gd name="f1049" fmla="val 15965"/>
                <a:gd name="f1050" fmla="val 15614"/>
                <a:gd name="f1051" fmla="val 14411"/>
                <a:gd name="f1052" fmla="val 13409"/>
                <a:gd name="f1053" fmla="val 13133"/>
                <a:gd name="f1054" fmla="val 17068"/>
                <a:gd name="f1055" fmla="val 13509"/>
                <a:gd name="f1056" fmla="val 15639"/>
                <a:gd name="f1057" fmla="val 68998"/>
                <a:gd name="f1058" fmla="val 16216"/>
                <a:gd name="f1059" fmla="val 67871"/>
                <a:gd name="f1060" fmla="val 16767"/>
                <a:gd name="f1061" fmla="val 66743"/>
                <a:gd name="f1062" fmla="val 17319"/>
                <a:gd name="f1063" fmla="val 65640"/>
                <a:gd name="f1064" fmla="val 65465"/>
                <a:gd name="f1065" fmla="val 65264"/>
                <a:gd name="f1066" fmla="val 17093"/>
                <a:gd name="f1067" fmla="val 16441"/>
                <a:gd name="f1068" fmla="val 66417"/>
                <a:gd name="f1069" fmla="val 16015"/>
                <a:gd name="f1070" fmla="val 67695"/>
                <a:gd name="f1071" fmla="val 15664"/>
                <a:gd name="f1072" fmla="val 69049"/>
                <a:gd name="f1073" fmla="val 69099"/>
                <a:gd name="f1074" fmla="val 15564"/>
                <a:gd name="f1075" fmla="val 69149"/>
                <a:gd name="f1076" fmla="val 35990"/>
                <a:gd name="f1077" fmla="val 70527"/>
                <a:gd name="f1078" fmla="val 70703"/>
                <a:gd name="f1079" fmla="val 70878"/>
                <a:gd name="f1080" fmla="val 71054"/>
                <a:gd name="f1081" fmla="val 71104"/>
                <a:gd name="f1082" fmla="val 71129"/>
                <a:gd name="f1083" fmla="val 71154"/>
                <a:gd name="f1084" fmla="val 71079"/>
                <a:gd name="f1085" fmla="val 36091"/>
                <a:gd name="f1086" fmla="val 70903"/>
                <a:gd name="f1087" fmla="val 36041"/>
                <a:gd name="f1088" fmla="val 70502"/>
                <a:gd name="f1089" fmla="val 70477"/>
                <a:gd name="f1090" fmla="val 70452"/>
                <a:gd name="f1091" fmla="val 68948"/>
                <a:gd name="f1092" fmla="val 36492"/>
                <a:gd name="f1093" fmla="val 69074"/>
                <a:gd name="f1094" fmla="val 69023"/>
                <a:gd name="f1095" fmla="val 36442"/>
                <a:gd name="f1096" fmla="val 36366"/>
                <a:gd name="f1097" fmla="val 36291"/>
                <a:gd name="f1098" fmla="val 68673"/>
                <a:gd name="f1099" fmla="val 36216"/>
                <a:gd name="f1100" fmla="val 68547"/>
                <a:gd name="f1101" fmla="val 68397"/>
                <a:gd name="f1102" fmla="val 68246"/>
                <a:gd name="f1103" fmla="val 68096"/>
                <a:gd name="f1104" fmla="val 66868"/>
                <a:gd name="f1105" fmla="val 66066"/>
                <a:gd name="f1106" fmla="val 34812"/>
                <a:gd name="f1107" fmla="val 65314"/>
                <a:gd name="f1108" fmla="val 34787"/>
                <a:gd name="f1109" fmla="val 65364"/>
                <a:gd name="f1110" fmla="val 34687"/>
                <a:gd name="f1111" fmla="val 65414"/>
                <a:gd name="f1112" fmla="val 65439"/>
                <a:gd name="f1113" fmla="val 66392"/>
                <a:gd name="f1114" fmla="val 35389"/>
                <a:gd name="f1115" fmla="val 67294"/>
                <a:gd name="f1116" fmla="val 68272"/>
                <a:gd name="f1117" fmla="val 36015"/>
                <a:gd name="f1118" fmla="val 68447"/>
                <a:gd name="f1119" fmla="val 68522"/>
                <a:gd name="f1120" fmla="val 68698"/>
                <a:gd name="f1121" fmla="val 36241"/>
                <a:gd name="f1122" fmla="val 68873"/>
                <a:gd name="f1123" fmla="val 16792"/>
                <a:gd name="f1124" fmla="val 16717"/>
                <a:gd name="f1125" fmla="val 69199"/>
                <a:gd name="f1126" fmla="val 69349"/>
                <a:gd name="f1127" fmla="val 16567"/>
                <a:gd name="f1128" fmla="val 69500"/>
                <a:gd name="f1129" fmla="val 69650"/>
                <a:gd name="f1130" fmla="val 69800"/>
                <a:gd name="f1131" fmla="val 69951"/>
                <a:gd name="f1132" fmla="val 70051"/>
                <a:gd name="f1133" fmla="val 70176"/>
                <a:gd name="f1134" fmla="val 16040"/>
                <a:gd name="f1135" fmla="val 70277"/>
                <a:gd name="f1136" fmla="val 70302"/>
                <a:gd name="f1137" fmla="val 70327"/>
                <a:gd name="f1138" fmla="val 70352"/>
                <a:gd name="f1139" fmla="val 70377"/>
                <a:gd name="f1140" fmla="val 70402"/>
                <a:gd name="f1141" fmla="val 70151"/>
                <a:gd name="f1142" fmla="val 70026"/>
                <a:gd name="f1143" fmla="val 69926"/>
                <a:gd name="f1144" fmla="val 16391"/>
                <a:gd name="f1145" fmla="val 69775"/>
                <a:gd name="f1146" fmla="val 69625"/>
                <a:gd name="f1147" fmla="val 69475"/>
                <a:gd name="f1148" fmla="val 69324"/>
                <a:gd name="f1149" fmla="val 69174"/>
                <a:gd name="f1150" fmla="val 16842"/>
                <a:gd name="f1151" fmla="val 68021"/>
                <a:gd name="f1152" fmla="val 17820"/>
                <a:gd name="f1153" fmla="val 67169"/>
                <a:gd name="f1154" fmla="val 18346"/>
                <a:gd name="f1155" fmla="val 66517"/>
                <a:gd name="f1156" fmla="val 18321"/>
                <a:gd name="f1157" fmla="val 66267"/>
                <a:gd name="f1158" fmla="val 66292"/>
                <a:gd name="f1159" fmla="val 17995"/>
                <a:gd name="f1160" fmla="val 17970"/>
                <a:gd name="f1161" fmla="val 66342"/>
                <a:gd name="f1162" fmla="val 17594"/>
                <a:gd name="f1163" fmla="val 67043"/>
                <a:gd name="f1164" fmla="val 67745"/>
                <a:gd name="f1165" fmla="val 16867"/>
                <a:gd name="f1166" fmla="val 84788"/>
                <a:gd name="f1167" fmla="val 84913"/>
                <a:gd name="f1168" fmla="val 43259"/>
                <a:gd name="f1169" fmla="val 85064"/>
                <a:gd name="f1170" fmla="val 42757"/>
                <a:gd name="f1171" fmla="val 84988"/>
                <a:gd name="f1172" fmla="val 42657"/>
                <a:gd name="f1173" fmla="val 84888"/>
                <a:gd name="f1174" fmla="val 42432"/>
                <a:gd name="f1175" fmla="val 84688"/>
                <a:gd name="f1176" fmla="val 84437"/>
                <a:gd name="f1177" fmla="val 42131"/>
                <a:gd name="f1178" fmla="val 84161"/>
                <a:gd name="f1179" fmla="val 83409"/>
                <a:gd name="f1180" fmla="val 82658"/>
                <a:gd name="f1181" fmla="val 40953"/>
                <a:gd name="f1182" fmla="val 81906"/>
                <a:gd name="f1183" fmla="val 81104"/>
                <a:gd name="f1184" fmla="val 40176"/>
                <a:gd name="f1185" fmla="val 80302"/>
                <a:gd name="f1186" fmla="val 79550"/>
                <a:gd name="f1187" fmla="val 39249"/>
                <a:gd name="f1188" fmla="val 79023"/>
                <a:gd name="f1189" fmla="val 39023"/>
                <a:gd name="f1190" fmla="val 78372"/>
                <a:gd name="f1191" fmla="val 38722"/>
                <a:gd name="f1192" fmla="val 77795"/>
                <a:gd name="f1193" fmla="val 38321"/>
                <a:gd name="f1194" fmla="val 77069"/>
                <a:gd name="f1195" fmla="val 37920"/>
                <a:gd name="f1196" fmla="val 76367"/>
                <a:gd name="f1197" fmla="val 37519"/>
                <a:gd name="f1198" fmla="val 75640"/>
                <a:gd name="f1199" fmla="val 75515"/>
                <a:gd name="f1200" fmla="val 37344"/>
                <a:gd name="f1201" fmla="val 75389"/>
                <a:gd name="f1202" fmla="val 75264"/>
                <a:gd name="f1203" fmla="val 73008"/>
                <a:gd name="f1204" fmla="val 34737"/>
                <a:gd name="f1205" fmla="val 33785"/>
                <a:gd name="f1206" fmla="val 33559"/>
                <a:gd name="f1207" fmla="val 67946"/>
                <a:gd name="f1208" fmla="val 33233"/>
                <a:gd name="f1209" fmla="val 67419"/>
                <a:gd name="f1210" fmla="val 32707"/>
                <a:gd name="f1211" fmla="val 66993"/>
                <a:gd name="f1212" fmla="val 32056"/>
                <a:gd name="f1213" fmla="val 67369"/>
                <a:gd name="f1214" fmla="val 31429"/>
                <a:gd name="f1215" fmla="val 67770"/>
                <a:gd name="f1216" fmla="val 30802"/>
                <a:gd name="f1217" fmla="val 68297"/>
                <a:gd name="f1218" fmla="val 30126"/>
                <a:gd name="f1219" fmla="val 29800"/>
                <a:gd name="f1220" fmla="val 68597"/>
                <a:gd name="f1221" fmla="val 29650"/>
                <a:gd name="f1222" fmla="val 29499"/>
                <a:gd name="f1223" fmla="val 29349"/>
                <a:gd name="f1224" fmla="val 28522"/>
                <a:gd name="f1225" fmla="val 27795"/>
                <a:gd name="f1226" fmla="val 27243"/>
                <a:gd name="f1227" fmla="val 70076"/>
                <a:gd name="f1228" fmla="val 26717"/>
                <a:gd name="f1229" fmla="val 70803"/>
                <a:gd name="f1230" fmla="val 70828"/>
                <a:gd name="f1231" fmla="val 25539"/>
                <a:gd name="f1232" fmla="val 25213"/>
                <a:gd name="f1233" fmla="val 70126"/>
                <a:gd name="f1234" fmla="val 24888"/>
                <a:gd name="f1235" fmla="val 69901"/>
                <a:gd name="f1236" fmla="val 24537"/>
                <a:gd name="f1237" fmla="val 23960"/>
                <a:gd name="f1238" fmla="val 69249"/>
                <a:gd name="f1239" fmla="val 68923"/>
                <a:gd name="f1240" fmla="val 22657"/>
                <a:gd name="f1241" fmla="val 21629"/>
                <a:gd name="f1242" fmla="val 68046"/>
                <a:gd name="f1243" fmla="val 20527"/>
                <a:gd name="f1244" fmla="val 19299"/>
                <a:gd name="f1245" fmla="val 18847"/>
                <a:gd name="f1246" fmla="val 68347"/>
                <a:gd name="f1247" fmla="val 18020"/>
                <a:gd name="f1248" fmla="val 68973"/>
                <a:gd name="f1249" fmla="val 17419"/>
                <a:gd name="f1250" fmla="val 70252"/>
                <a:gd name="f1251" fmla="val 71229"/>
                <a:gd name="f1252" fmla="val 72206"/>
                <a:gd name="f1253" fmla="val 15865"/>
                <a:gd name="f1254" fmla="val 73084"/>
                <a:gd name="f1255" fmla="val 73359"/>
                <a:gd name="f1256" fmla="val 73685"/>
                <a:gd name="f1257" fmla="val 73961"/>
                <a:gd name="f1258" fmla="val 74713"/>
                <a:gd name="f1259" fmla="val 75440"/>
                <a:gd name="f1260" fmla="val 76191"/>
                <a:gd name="f1261" fmla="val 13860"/>
                <a:gd name="f1262" fmla="val 76693"/>
                <a:gd name="f1263" fmla="val 13584"/>
                <a:gd name="f1264" fmla="val 77194"/>
                <a:gd name="f1265" fmla="val 77670"/>
                <a:gd name="f1266" fmla="val 78547"/>
                <a:gd name="f1267" fmla="val 79450"/>
                <a:gd name="f1268" fmla="val 11930"/>
                <a:gd name="f1269" fmla="val 80201"/>
                <a:gd name="f1270" fmla="val 11705"/>
                <a:gd name="f1271" fmla="val 80502"/>
                <a:gd name="f1272" fmla="val 80853"/>
                <a:gd name="f1273" fmla="val 11404"/>
                <a:gd name="f1274" fmla="val 81179"/>
                <a:gd name="f1275" fmla="val 10903"/>
                <a:gd name="f1276" fmla="val 82181"/>
                <a:gd name="f1277" fmla="val 10401"/>
                <a:gd name="f1278" fmla="val 83184"/>
                <a:gd name="f1279" fmla="val 9900"/>
                <a:gd name="f1280" fmla="val 84186"/>
                <a:gd name="f1281" fmla="val 9750"/>
                <a:gd name="f1282" fmla="val 84663"/>
                <a:gd name="f1283" fmla="val 85139"/>
                <a:gd name="f1284" fmla="val 84738"/>
                <a:gd name="f1285" fmla="val 8822"/>
                <a:gd name="f1286" fmla="val 83961"/>
                <a:gd name="f1287" fmla="val 83109"/>
                <a:gd name="f1288" fmla="val 9499"/>
                <a:gd name="f1289" fmla="val 82332"/>
                <a:gd name="f1290" fmla="val 10451"/>
                <a:gd name="f1291" fmla="val 80377"/>
                <a:gd name="f1292" fmla="val 78322"/>
                <a:gd name="f1293" fmla="val 76242"/>
                <a:gd name="f1294" fmla="val 74863"/>
                <a:gd name="f1295" fmla="val 73535"/>
                <a:gd name="f1296" fmla="val 72131"/>
                <a:gd name="f1297" fmla="val 13258"/>
                <a:gd name="f1298" fmla="val 71354"/>
                <a:gd name="f1299" fmla="val 13609"/>
                <a:gd name="f1300" fmla="val 70602"/>
                <a:gd name="f1301" fmla="val 13935"/>
                <a:gd name="f1302" fmla="val 69851"/>
                <a:gd name="f1303" fmla="val 14211"/>
                <a:gd name="f1304" fmla="val 14487"/>
                <a:gd name="f1305" fmla="val 14837"/>
                <a:gd name="f1306" fmla="val 15213"/>
                <a:gd name="f1307" fmla="val 65790"/>
                <a:gd name="f1308" fmla="val 64963"/>
                <a:gd name="f1309" fmla="val 16266"/>
                <a:gd name="f1310" fmla="val 64487"/>
                <a:gd name="f1311" fmla="val 64011"/>
                <a:gd name="f1312" fmla="val 63660"/>
                <a:gd name="f1313" fmla="val 12958"/>
                <a:gd name="f1314" fmla="val 11379"/>
                <a:gd name="f1315" fmla="val 59675"/>
                <a:gd name="f1316" fmla="val 57419"/>
                <a:gd name="f1317" fmla="val 9273"/>
                <a:gd name="f1318" fmla="val 55815"/>
                <a:gd name="f1319" fmla="val 52432"/>
                <a:gd name="f1320" fmla="val 51505"/>
                <a:gd name="f1321" fmla="val 50552"/>
                <a:gd name="f1322" fmla="val 7093"/>
                <a:gd name="f1323" fmla="val 49550"/>
                <a:gd name="f1324" fmla="val 6767"/>
                <a:gd name="f1325" fmla="val 48171"/>
                <a:gd name="f1326" fmla="val 6667"/>
                <a:gd name="f1327" fmla="val 47469"/>
                <a:gd name="f1328" fmla="val 45515"/>
                <a:gd name="f1329" fmla="val 43560"/>
                <a:gd name="f1330" fmla="val 41605"/>
                <a:gd name="f1331" fmla="val 5815"/>
                <a:gd name="f1332" fmla="val 41304"/>
                <a:gd name="f1333" fmla="val 41154"/>
                <a:gd name="f1334" fmla="val 5890"/>
                <a:gd name="f1335" fmla="val 5489"/>
                <a:gd name="f1336" fmla="val 37545"/>
                <a:gd name="f1337" fmla="val 5414"/>
                <a:gd name="f1338" fmla="val 33885"/>
                <a:gd name="f1339" fmla="val 5288"/>
                <a:gd name="f1340" fmla="val 5389"/>
                <a:gd name="f1341" fmla="val 30251"/>
                <a:gd name="f1342" fmla="val 5464"/>
                <a:gd name="f1343" fmla="val 28948"/>
                <a:gd name="f1344" fmla="val 6216"/>
                <a:gd name="f1345" fmla="val 28171"/>
                <a:gd name="f1346" fmla="val 7369"/>
                <a:gd name="f1347" fmla="val 27870"/>
                <a:gd name="f1348" fmla="val 9825"/>
                <a:gd name="f1349" fmla="val 27219"/>
                <a:gd name="f1350" fmla="val 11028"/>
                <a:gd name="f1351" fmla="val 26893"/>
                <a:gd name="f1352" fmla="val 11178"/>
                <a:gd name="f1353" fmla="val 26868"/>
                <a:gd name="f1354" fmla="val 24963"/>
                <a:gd name="f1355" fmla="val 9850"/>
                <a:gd name="f1356" fmla="val 22382"/>
                <a:gd name="f1357" fmla="val 20677"/>
                <a:gd name="f1358" fmla="val 20377"/>
                <a:gd name="f1359" fmla="val 7970"/>
                <a:gd name="f1360" fmla="val 20026"/>
                <a:gd name="f1361" fmla="val 7745"/>
                <a:gd name="f1362" fmla="val 7519"/>
                <a:gd name="f1363" fmla="val 20301"/>
                <a:gd name="f1364" fmla="val 6642"/>
                <a:gd name="f1365" fmla="val 21830"/>
                <a:gd name="f1366" fmla="val 4512"/>
                <a:gd name="f1367" fmla="val 22031"/>
                <a:gd name="f1368" fmla="val 4386"/>
                <a:gd name="f1369" fmla="val 22206"/>
                <a:gd name="f1370" fmla="val 22582"/>
                <a:gd name="f1371" fmla="val 3258"/>
                <a:gd name="f1372" fmla="val 2732"/>
                <a:gd name="f1373" fmla="val 22682"/>
                <a:gd name="f1374" fmla="val 1253"/>
                <a:gd name="f1375" fmla="val 978"/>
                <a:gd name="f1376" fmla="val 677"/>
                <a:gd name="f1377" fmla="val 552"/>
                <a:gd name="f1378" fmla="val 727"/>
                <a:gd name="f1379" fmla="val 953"/>
                <a:gd name="f1380" fmla="val 877"/>
                <a:gd name="f1381" fmla="val 20652"/>
                <a:gd name="f1382" fmla="val 401"/>
                <a:gd name="f1383" fmla="val 1228"/>
                <a:gd name="f1384" fmla="val 18146"/>
                <a:gd name="f1385" fmla="val 3935"/>
                <a:gd name="f1386" fmla="val 4812"/>
                <a:gd name="f1387" fmla="val 18271"/>
                <a:gd name="f1388" fmla="val 17996"/>
                <a:gd name="f1389" fmla="val 6065"/>
                <a:gd name="f1390" fmla="val 17519"/>
                <a:gd name="f1391" fmla="val 6742"/>
                <a:gd name="f1392" fmla="val 6116"/>
                <a:gd name="f1393" fmla="val 6692"/>
                <a:gd name="f1394" fmla="val 16066"/>
                <a:gd name="f1395" fmla="val 16041"/>
                <a:gd name="f1396" fmla="val 16016"/>
                <a:gd name="f1397" fmla="val 6466"/>
                <a:gd name="f1398" fmla="val 4988"/>
                <a:gd name="f1399" fmla="val 4211"/>
                <a:gd name="f1400" fmla="val 10301"/>
                <a:gd name="f1401" fmla="val 3434"/>
                <a:gd name="f1402" fmla="val 2632"/>
                <a:gd name="f1403" fmla="val 2481"/>
                <a:gd name="f1404" fmla="val 1479"/>
                <a:gd name="f1405" fmla="val 5640"/>
                <a:gd name="f1406" fmla="val 1078"/>
                <a:gd name="f1407" fmla="val 5088"/>
                <a:gd name="f1408" fmla="val 777"/>
                <a:gd name="f1409" fmla="val 627"/>
                <a:gd name="f1410" fmla="val 3183"/>
                <a:gd name="f1411" fmla="val 1329"/>
                <a:gd name="f1412" fmla="val 1529"/>
                <a:gd name="f1413" fmla="val 1655"/>
                <a:gd name="f1414" fmla="val 1354"/>
                <a:gd name="f1415" fmla="val 928"/>
                <a:gd name="f1416" fmla="val 702"/>
                <a:gd name="f1417" fmla="val 427"/>
                <a:gd name="f1418" fmla="val 376"/>
                <a:gd name="f1419" fmla="val 5138"/>
                <a:gd name="f1420" fmla="val 402"/>
                <a:gd name="f1421" fmla="val 1204"/>
                <a:gd name="f1422" fmla="val 1454"/>
                <a:gd name="f1423" fmla="val 7168"/>
                <a:gd name="f1424" fmla="val 8020"/>
                <a:gd name="f1425" fmla="val 7118"/>
                <a:gd name="f1426" fmla="val 7068"/>
                <a:gd name="f1427" fmla="val 3810"/>
                <a:gd name="f1428" fmla="val 7043"/>
                <a:gd name="f1429" fmla="val 3885"/>
                <a:gd name="f1430" fmla="val 6968"/>
                <a:gd name="f1431" fmla="val 4011"/>
                <a:gd name="f1432" fmla="val 7795"/>
                <a:gd name="f1433" fmla="val 4838"/>
                <a:gd name="f1434" fmla="val 7920"/>
                <a:gd name="f1435" fmla="val 10752"/>
                <a:gd name="f1436" fmla="val 10276"/>
                <a:gd name="f1437" fmla="val 13008"/>
                <a:gd name="f1438" fmla="val 12406"/>
                <a:gd name="f1439" fmla="val 13635"/>
                <a:gd name="f1440" fmla="val 13083"/>
                <a:gd name="f1441" fmla="val 13384"/>
                <a:gd name="f1442" fmla="val 13986"/>
                <a:gd name="f1443" fmla="val 14712"/>
                <a:gd name="f1444" fmla="val 14662"/>
                <a:gd name="f1445" fmla="val 14161"/>
                <a:gd name="f1446" fmla="val 13785"/>
                <a:gd name="f1447" fmla="val 11730"/>
                <a:gd name="f1448" fmla="val 19374"/>
                <a:gd name="f1449" fmla="val 20025"/>
                <a:gd name="f1450" fmla="val 12407"/>
                <a:gd name="f1451" fmla="val 12833"/>
                <a:gd name="f1452" fmla="val 20401"/>
                <a:gd name="f1453" fmla="val 21329"/>
                <a:gd name="f1454" fmla="val 21253"/>
                <a:gd name="f1455" fmla="val 21203"/>
                <a:gd name="f1456" fmla="val 21153"/>
                <a:gd name="f1457" fmla="val 20602"/>
                <a:gd name="f1458" fmla="val 16392"/>
                <a:gd name="f1459" fmla="val 17169"/>
                <a:gd name="f1460" fmla="val 17244"/>
                <a:gd name="f1461" fmla="val 15063"/>
                <a:gd name="f1462" fmla="val 17494"/>
                <a:gd name="f1463" fmla="val 21905"/>
                <a:gd name="f1464" fmla="val 17243"/>
                <a:gd name="f1465" fmla="val 22933"/>
                <a:gd name="f1466" fmla="val 17795"/>
                <a:gd name="f1467" fmla="val 24011"/>
                <a:gd name="f1468" fmla="val 19875"/>
                <a:gd name="f1469" fmla="val 23184"/>
                <a:gd name="f1470" fmla="val 22833"/>
                <a:gd name="f1471" fmla="val 22507"/>
                <a:gd name="f1472" fmla="val 22356"/>
                <a:gd name="f1473" fmla="val 22858"/>
                <a:gd name="f1474" fmla="val 21755"/>
                <a:gd name="f1475" fmla="val 24086"/>
                <a:gd name="f1476" fmla="val 24938"/>
                <a:gd name="f1477" fmla="val 20953"/>
                <a:gd name="f1478" fmla="val 25840"/>
                <a:gd name="f1479" fmla="val 26968"/>
                <a:gd name="f1480" fmla="val 27945"/>
                <a:gd name="f1481" fmla="val 28898"/>
                <a:gd name="f1482" fmla="val 29048"/>
                <a:gd name="f1483" fmla="val 29173"/>
                <a:gd name="f1484" fmla="val 32081"/>
                <a:gd name="f1485" fmla="val 33459"/>
                <a:gd name="f1486" fmla="val 33584"/>
                <a:gd name="f1487" fmla="val 24211"/>
                <a:gd name="f1488" fmla="val 33735"/>
                <a:gd name="f1489" fmla="val 24261"/>
                <a:gd name="f1490" fmla="val 33910"/>
                <a:gd name="f1491" fmla="val 23008"/>
                <a:gd name="f1492" fmla="val 34913"/>
                <a:gd name="f1493" fmla="val 35038"/>
                <a:gd name="f1494" fmla="val 35464"/>
                <a:gd name="f1495" fmla="val 35489"/>
                <a:gd name="f1496" fmla="val 35514"/>
                <a:gd name="f1497" fmla="val 18773"/>
                <a:gd name="f1498" fmla="val 17645"/>
                <a:gd name="f1499" fmla="val 17194"/>
                <a:gd name="f1500" fmla="val 33660"/>
                <a:gd name="f1501" fmla="val 33434"/>
                <a:gd name="f1502" fmla="val 33158"/>
                <a:gd name="f1503" fmla="val 32908"/>
                <a:gd name="f1504" fmla="val 32306"/>
                <a:gd name="f1505" fmla="val 31830"/>
                <a:gd name="f1506" fmla="val 31329"/>
                <a:gd name="f1507" fmla="val 30853"/>
                <a:gd name="f1508" fmla="val 30827"/>
                <a:gd name="f1509" fmla="val 30777"/>
                <a:gd name="f1510" fmla="val 30752"/>
                <a:gd name="f1511" fmla="val 30577"/>
                <a:gd name="f1512" fmla="val 30627"/>
                <a:gd name="f1513" fmla="val 31178"/>
                <a:gd name="f1514" fmla="val 31304"/>
                <a:gd name="f1515" fmla="val 31454"/>
                <a:gd name="f1516" fmla="val 31629"/>
                <a:gd name="f1517" fmla="val 31805"/>
                <a:gd name="f1518" fmla="val 31980"/>
                <a:gd name="f1519" fmla="val 12382"/>
                <a:gd name="f1520" fmla="val 32181"/>
                <a:gd name="f1521" fmla="val 12031"/>
                <a:gd name="f1522" fmla="val 32457"/>
                <a:gd name="f1523" fmla="val 11554"/>
                <a:gd name="f1524" fmla="val 11755"/>
                <a:gd name="f1525" fmla="val 35088"/>
                <a:gd name="f1526" fmla="val 12306"/>
                <a:gd name="f1527" fmla="val 37093"/>
                <a:gd name="f1528" fmla="val 14286"/>
                <a:gd name="f1529" fmla="val 37995"/>
                <a:gd name="f1530" fmla="val 38121"/>
                <a:gd name="f1531" fmla="val 38221"/>
                <a:gd name="f1532" fmla="val 38296"/>
                <a:gd name="f1533" fmla="val 14637"/>
                <a:gd name="f1534" fmla="val 38522"/>
                <a:gd name="f1535" fmla="val 39700"/>
                <a:gd name="f1536" fmla="val 13459"/>
                <a:gd name="f1537" fmla="val 13209"/>
                <a:gd name="f1538" fmla="val 10427"/>
                <a:gd name="f1539" fmla="val 43609"/>
                <a:gd name="f1540" fmla="val 44211"/>
                <a:gd name="f1541" fmla="val 45038"/>
                <a:gd name="f1542" fmla="val 3660"/>
                <a:gd name="f1543" fmla="val 3635"/>
                <a:gd name="f1544" fmla="val 44286"/>
                <a:gd name="f1545" fmla="val 3334"/>
                <a:gd name="f1546" fmla="val 3259"/>
                <a:gd name="f1547" fmla="val 44236"/>
                <a:gd name="f1548" fmla="val 46567"/>
                <a:gd name="f1549" fmla="val 47620"/>
                <a:gd name="f1550" fmla="val 1"/>
                <a:gd name="f1551" fmla="val 48873"/>
                <a:gd name="f1552" fmla="val 652"/>
                <a:gd name="f1553" fmla="val 49374"/>
                <a:gd name="f1554" fmla="val 903"/>
                <a:gd name="f1555" fmla="val 49900"/>
                <a:gd name="f1556" fmla="val 50376"/>
                <a:gd name="f1557" fmla="val 50452"/>
                <a:gd name="f1558" fmla="val 50577"/>
                <a:gd name="f1559" fmla="val 50702"/>
                <a:gd name="f1560" fmla="val 2356"/>
                <a:gd name="f1561" fmla="val 50777"/>
                <a:gd name="f1562" fmla="val 51078"/>
                <a:gd name="f1563" fmla="val 3083"/>
                <a:gd name="f1564" fmla="val 51454"/>
                <a:gd name="f1565" fmla="val 3459"/>
                <a:gd name="f1566" fmla="val 51479"/>
                <a:gd name="f1567" fmla="val 51178"/>
                <a:gd name="f1568" fmla="val 4412"/>
                <a:gd name="f1569" fmla="val 51103"/>
                <a:gd name="f1570" fmla="val 4537"/>
                <a:gd name="f1571" fmla="val 51053"/>
                <a:gd name="f1572" fmla="val 51003"/>
                <a:gd name="f1573" fmla="val 4813"/>
                <a:gd name="f1574" fmla="val 50803"/>
                <a:gd name="f1575" fmla="val 5514"/>
                <a:gd name="f1576" fmla="val 5590"/>
                <a:gd name="f1577" fmla="val 49800"/>
                <a:gd name="f1578" fmla="val 5615"/>
                <a:gd name="f1579" fmla="val 5690"/>
                <a:gd name="f1580" fmla="val 49349"/>
                <a:gd name="f1581" fmla="val 5940"/>
                <a:gd name="f1582" fmla="val 6442"/>
                <a:gd name="f1583" fmla="val 49249"/>
                <a:gd name="f1584" fmla="val 7645"/>
                <a:gd name="f1585" fmla="val 48797"/>
                <a:gd name="f1586" fmla="val 8246"/>
                <a:gd name="f1587" fmla="val 47695"/>
                <a:gd name="f1588" fmla="val 10552"/>
                <a:gd name="f1589" fmla="val 15966"/>
                <a:gd name="f1590" fmla="val 45264"/>
                <a:gd name="f1591" fmla="val 45289"/>
                <a:gd name="f1592" fmla="val 45890"/>
                <a:gd name="f1593" fmla="val 45188"/>
                <a:gd name="f1594" fmla="val 46091"/>
                <a:gd name="f1595" fmla="val 47043"/>
                <a:gd name="f1596" fmla="val 49299"/>
                <a:gd name="f1597" fmla="val 50853"/>
                <a:gd name="f1598" fmla="val 51529"/>
                <a:gd name="f1599" fmla="val 51705"/>
                <a:gd name="f1600" fmla="val 51605"/>
                <a:gd name="f1601" fmla="val 19650"/>
                <a:gd name="f1602" fmla="val 51254"/>
                <a:gd name="f1603" fmla="val 20828"/>
                <a:gd name="f1604" fmla="val 51128"/>
                <a:gd name="f1605" fmla="val 51153"/>
                <a:gd name="f1606" fmla="val 21078"/>
                <a:gd name="f1607" fmla="val 22306"/>
                <a:gd name="f1608" fmla="val 50051"/>
                <a:gd name="f1609" fmla="val 22808"/>
                <a:gd name="f1610" fmla="val 23033"/>
                <a:gd name="f1611" fmla="val 23108"/>
                <a:gd name="f1612" fmla="val 48998"/>
                <a:gd name="f1613" fmla="val 48522"/>
                <a:gd name="f1614" fmla="val 22783"/>
                <a:gd name="f1615" fmla="val 47970"/>
                <a:gd name="f1616" fmla="val 47645"/>
                <a:gd name="f1617" fmla="val 22081"/>
                <a:gd name="f1618" fmla="val 47369"/>
                <a:gd name="f1619" fmla="val 47193"/>
                <a:gd name="f1620" fmla="val 46191"/>
                <a:gd name="f1621" fmla="val 44487"/>
                <a:gd name="f1622" fmla="val 44136"/>
                <a:gd name="f1623" fmla="val 42507"/>
                <a:gd name="f1624" fmla="val 41504"/>
                <a:gd name="f1625" fmla="val 24813"/>
                <a:gd name="f1626" fmla="val 41128"/>
                <a:gd name="f1627" fmla="val 40777"/>
                <a:gd name="f1628" fmla="val 26016"/>
                <a:gd name="f1629" fmla="val 26442"/>
                <a:gd name="f1630" fmla="val 40527"/>
                <a:gd name="f1631" fmla="val 26667"/>
                <a:gd name="f1632" fmla="val 41053"/>
                <a:gd name="f1633" fmla="val 26918"/>
                <a:gd name="f1634" fmla="val 27244"/>
                <a:gd name="f1635" fmla="val 28196"/>
                <a:gd name="f1636" fmla="val 46592"/>
                <a:gd name="f1637" fmla="val 46717"/>
                <a:gd name="f1638" fmla="val 32131"/>
                <a:gd name="f1639" fmla="val 33961"/>
                <a:gd name="f1640" fmla="val 35790"/>
                <a:gd name="f1641" fmla="val 46467"/>
                <a:gd name="f1642" fmla="val 37520"/>
                <a:gd name="f1643" fmla="val 46166"/>
                <a:gd name="f1644" fmla="val 41003"/>
                <a:gd name="f1645" fmla="val 42206"/>
                <a:gd name="f1646" fmla="val 45765"/>
                <a:gd name="f1647" fmla="val 44562"/>
                <a:gd name="f1648" fmla="val 45690"/>
                <a:gd name="f1649" fmla="val 46041"/>
                <a:gd name="f1650" fmla="val 46768"/>
                <a:gd name="f1651" fmla="val 48221"/>
                <a:gd name="f1652" fmla="val 44888"/>
                <a:gd name="f1653" fmla="val 49675"/>
                <a:gd name="f1654" fmla="val 51129"/>
                <a:gd name="f1655" fmla="val 44386"/>
                <a:gd name="f1656" fmla="val 51855"/>
                <a:gd name="f1657" fmla="val 44111"/>
                <a:gd name="f1658" fmla="val 52557"/>
                <a:gd name="f1659" fmla="val 43835"/>
                <a:gd name="f1660" fmla="val 55540"/>
                <a:gd name="f1661" fmla="val 57820"/>
                <a:gd name="f1662" fmla="val 40326"/>
                <a:gd name="f1663" fmla="val 39374"/>
                <a:gd name="f1664" fmla="val 61003"/>
                <a:gd name="f1665" fmla="val 62206"/>
                <a:gd name="f1666" fmla="val 37218"/>
                <a:gd name="f1667" fmla="val 63134"/>
                <a:gd name="f1668" fmla="val 36717"/>
                <a:gd name="f1669" fmla="val 63510"/>
                <a:gd name="f1670" fmla="val 63986"/>
                <a:gd name="f1671" fmla="val 64437"/>
                <a:gd name="f1672" fmla="val 65590"/>
                <a:gd name="f1673" fmla="val 66793"/>
                <a:gd name="f1674" fmla="val 37118"/>
                <a:gd name="f1675" fmla="val 67845"/>
                <a:gd name="f1676" fmla="val 69575"/>
                <a:gd name="f1677" fmla="val 38797"/>
                <a:gd name="f1678" fmla="val 71805"/>
                <a:gd name="f1679" fmla="val 73159"/>
                <a:gd name="f1680" fmla="val 74487"/>
                <a:gd name="f1681" fmla="val 40026"/>
                <a:gd name="f1682" fmla="val 75465"/>
                <a:gd name="f1683" fmla="val 76467"/>
                <a:gd name="f1684" fmla="val 77445"/>
                <a:gd name="f1685" fmla="val 41153"/>
                <a:gd name="f1686" fmla="val 78873"/>
                <a:gd name="f1687" fmla="val 41529"/>
                <a:gd name="f1688" fmla="val 80352"/>
                <a:gd name="f1689" fmla="val 42231"/>
                <a:gd name="f1690" fmla="val 81730"/>
                <a:gd name="f1691" fmla="val 42707"/>
                <a:gd name="f1692" fmla="val 82683"/>
                <a:gd name="f1693" fmla="val 43108"/>
                <a:gd name="f1694" fmla="val 83685"/>
                <a:gd name="f1695" fmla="*/ f0 1 51730"/>
                <a:gd name="f1696" fmla="*/ f1 1 85164"/>
                <a:gd name="f1697" fmla="val f2"/>
                <a:gd name="f1698" fmla="val f3"/>
                <a:gd name="f1699" fmla="val f4"/>
                <a:gd name="f1700" fmla="+- f1699 0 f1697"/>
                <a:gd name="f1701" fmla="+- f1698 0 f1697"/>
                <a:gd name="f1702" fmla="*/ f1701 1 51730"/>
                <a:gd name="f1703" fmla="*/ f1700 1 85164"/>
                <a:gd name="f1704" fmla="*/ f1697 1 f1702"/>
                <a:gd name="f1705" fmla="*/ f1698 1 f1702"/>
                <a:gd name="f1706" fmla="*/ f1697 1 f1703"/>
                <a:gd name="f1707" fmla="*/ f1699 1 f1703"/>
                <a:gd name="f1708" fmla="*/ f1704 f1695 1"/>
                <a:gd name="f1709" fmla="*/ f1705 f1695 1"/>
                <a:gd name="f1710" fmla="*/ f1707 f1696 1"/>
                <a:gd name="f1711" fmla="*/ f1706 f1696 1"/>
              </a:gdLst>
              <a:ahLst/>
              <a:cxnLst>
                <a:cxn ang="3cd4">
                  <a:pos x="hc" y="t"/>
                </a:cxn>
                <a:cxn ang="0">
                  <a:pos x="r" y="vc"/>
                </a:cxn>
                <a:cxn ang="cd4">
                  <a:pos x="hc" y="b"/>
                </a:cxn>
                <a:cxn ang="cd2">
                  <a:pos x="l" y="vc"/>
                </a:cxn>
              </a:cxnLst>
              <a:rect l="f1708" t="f1711" r="f1709" b="f1710"/>
              <a:pathLst>
                <a:path w="51730" h="85164">
                  <a:moveTo>
                    <a:pt x="f5" y="f6"/>
                  </a:moveTo>
                  <a:cubicBezTo>
                    <a:pt x="f7" y="f8"/>
                    <a:pt x="f9" y="f10"/>
                    <a:pt x="f11" y="f12"/>
                  </a:cubicBezTo>
                  <a:cubicBezTo>
                    <a:pt x="f13" y="f8"/>
                    <a:pt x="f14" y="f15"/>
                    <a:pt x="f16" y="f17"/>
                  </a:cubicBezTo>
                  <a:cubicBezTo>
                    <a:pt x="f18" y="f19"/>
                    <a:pt x="f20" y="f21"/>
                    <a:pt x="f22" y="f21"/>
                  </a:cubicBezTo>
                  <a:cubicBezTo>
                    <a:pt x="f23" y="f24"/>
                    <a:pt x="f25" y="f17"/>
                    <a:pt x="f5" y="f6"/>
                  </a:cubicBezTo>
                  <a:close/>
                  <a:moveTo>
                    <a:pt x="f26" y="f6"/>
                  </a:moveTo>
                  <a:cubicBezTo>
                    <a:pt x="f27" y="f17"/>
                    <a:pt x="f28" y="f21"/>
                    <a:pt x="f29" y="f21"/>
                  </a:cubicBezTo>
                  <a:cubicBezTo>
                    <a:pt x="f30" y="f21"/>
                    <a:pt x="f31" y="f19"/>
                    <a:pt x="f32" y="f17"/>
                  </a:cubicBezTo>
                  <a:cubicBezTo>
                    <a:pt x="f33" y="f15"/>
                    <a:pt x="f34" y="f8"/>
                    <a:pt x="f35" y="f12"/>
                  </a:cubicBezTo>
                  <a:cubicBezTo>
                    <a:pt x="f36" y="f10"/>
                    <a:pt x="f37" y="f8"/>
                    <a:pt x="f26" y="f6"/>
                  </a:cubicBezTo>
                  <a:close/>
                  <a:moveTo>
                    <a:pt x="f38" y="f39"/>
                  </a:moveTo>
                  <a:cubicBezTo>
                    <a:pt x="f40" y="f41"/>
                    <a:pt x="f42" y="f43"/>
                    <a:pt x="f44" y="f45"/>
                  </a:cubicBezTo>
                  <a:cubicBezTo>
                    <a:pt x="f46" y="f47"/>
                    <a:pt x="f48" y="f49"/>
                    <a:pt x="f50" y="f51"/>
                  </a:cubicBezTo>
                  <a:cubicBezTo>
                    <a:pt x="f52" y="f53"/>
                    <a:pt x="f54" y="f55"/>
                    <a:pt x="f56" y="f57"/>
                  </a:cubicBezTo>
                  <a:cubicBezTo>
                    <a:pt x="f58" y="f59"/>
                    <a:pt x="f60" y="f61"/>
                    <a:pt x="f38" y="f39"/>
                  </a:cubicBezTo>
                  <a:close/>
                  <a:moveTo>
                    <a:pt x="f62" y="f63"/>
                  </a:moveTo>
                  <a:cubicBezTo>
                    <a:pt x="f64" y="f65"/>
                    <a:pt x="f64" y="f66"/>
                    <a:pt x="f67" y="f68"/>
                  </a:cubicBezTo>
                  <a:cubicBezTo>
                    <a:pt x="f69" y="f70"/>
                    <a:pt x="f71" y="f39"/>
                    <a:pt x="f72" y="f45"/>
                  </a:cubicBezTo>
                  <a:cubicBezTo>
                    <a:pt x="f73" y="f45"/>
                    <a:pt x="f74" y="f75"/>
                    <a:pt x="f76" y="f77"/>
                  </a:cubicBezTo>
                  <a:cubicBezTo>
                    <a:pt x="f78" y="f79"/>
                    <a:pt x="f80" y="f59"/>
                    <a:pt x="f62" y="f63"/>
                  </a:cubicBezTo>
                  <a:close/>
                  <a:moveTo>
                    <a:pt x="f81" y="f82"/>
                  </a:moveTo>
                  <a:cubicBezTo>
                    <a:pt x="f83" y="f84"/>
                    <a:pt x="f85" y="f86"/>
                    <a:pt x="f87" y="f88"/>
                  </a:cubicBezTo>
                  <a:cubicBezTo>
                    <a:pt x="f89" y="f90"/>
                    <a:pt x="f91" y="f92"/>
                    <a:pt x="f93" y="f94"/>
                  </a:cubicBezTo>
                  <a:cubicBezTo>
                    <a:pt x="f95" y="f96"/>
                    <a:pt x="f97" y="f98"/>
                    <a:pt x="f99" y="f100"/>
                  </a:cubicBezTo>
                  <a:cubicBezTo>
                    <a:pt x="f101" y="f102"/>
                    <a:pt x="f103" y="f104"/>
                    <a:pt x="f81" y="f82"/>
                  </a:cubicBezTo>
                  <a:close/>
                  <a:moveTo>
                    <a:pt x="f105" y="f106"/>
                  </a:move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25" y="f131"/>
                    <a:pt x="f132" y="f133"/>
                    <a:pt x="f105" y="f106"/>
                  </a:cubicBezTo>
                  <a:close/>
                  <a:moveTo>
                    <a:pt x="f134" y="f135"/>
                  </a:moveTo>
                  <a:cubicBezTo>
                    <a:pt x="f136" y="f137"/>
                    <a:pt x="f138" y="f139"/>
                    <a:pt x="f140" y="f141"/>
                  </a:cubicBezTo>
                  <a:cubicBezTo>
                    <a:pt x="f142" y="f106"/>
                    <a:pt x="f143" y="f141"/>
                    <a:pt x="f144" y="f145"/>
                  </a:cubicBezTo>
                  <a:cubicBezTo>
                    <a:pt x="f146" y="f147"/>
                    <a:pt x="f148" y="f149"/>
                    <a:pt x="f150" y="f116"/>
                  </a:cubicBezTo>
                  <a:cubicBezTo>
                    <a:pt x="f151" y="f152"/>
                    <a:pt x="f153" y="f154"/>
                    <a:pt x="f155" y="f120"/>
                  </a:cubicBezTo>
                  <a:cubicBezTo>
                    <a:pt x="f144" y="f156"/>
                    <a:pt x="f157" y="f120"/>
                    <a:pt x="f142" y="f158"/>
                  </a:cubicBezTo>
                  <a:cubicBezTo>
                    <a:pt x="f159" y="f160"/>
                    <a:pt x="f161" y="f162"/>
                    <a:pt x="f163" y="f164"/>
                  </a:cubicBezTo>
                  <a:cubicBezTo>
                    <a:pt x="f165" y="f166"/>
                    <a:pt x="f134" y="f167"/>
                    <a:pt x="f134" y="f135"/>
                  </a:cubicBezTo>
                  <a:close/>
                  <a:moveTo>
                    <a:pt x="f168" y="f169"/>
                  </a:moveTo>
                  <a:cubicBezTo>
                    <a:pt x="f8" y="f170"/>
                    <a:pt x="f171" y="f172"/>
                    <a:pt x="f173" y="f174"/>
                  </a:cubicBezTo>
                  <a:cubicBezTo>
                    <a:pt x="f175" y="f176"/>
                    <a:pt x="f177" y="f178"/>
                    <a:pt x="f110" y="f179"/>
                  </a:cubicBezTo>
                  <a:cubicBezTo>
                    <a:pt x="f180" y="f181"/>
                    <a:pt x="f182" y="f183"/>
                    <a:pt x="f184" y="f185"/>
                  </a:cubicBezTo>
                  <a:cubicBezTo>
                    <a:pt x="f186" y="f187"/>
                    <a:pt x="f188" y="f189"/>
                    <a:pt x="f190" y="f191"/>
                  </a:cubicBezTo>
                  <a:cubicBezTo>
                    <a:pt x="f192" y="f193"/>
                    <a:pt x="f194" y="f195"/>
                    <a:pt x="f135" y="f196"/>
                  </a:cubicBezTo>
                  <a:cubicBezTo>
                    <a:pt x="f197" y="f198"/>
                    <a:pt x="f199" y="f200"/>
                    <a:pt x="f201" y="f202"/>
                  </a:cubicBezTo>
                  <a:cubicBezTo>
                    <a:pt x="f203" y="f204"/>
                    <a:pt x="f205" y="f206"/>
                    <a:pt x="f168" y="f169"/>
                  </a:cubicBezTo>
                  <a:close/>
                  <a:moveTo>
                    <a:pt x="f207" y="f120"/>
                  </a:moveTo>
                  <a:cubicBezTo>
                    <a:pt x="f208" y="f168"/>
                    <a:pt x="f209" y="f210"/>
                    <a:pt x="f211" y="f201"/>
                  </a:cubicBezTo>
                  <a:cubicBezTo>
                    <a:pt x="f212" y="f213"/>
                    <a:pt x="f214" y="f215"/>
                    <a:pt x="f216" y="f217"/>
                  </a:cubicBezTo>
                  <a:cubicBezTo>
                    <a:pt x="f218" y="f219"/>
                    <a:pt x="f220" y="f221"/>
                    <a:pt x="f222" y="f223"/>
                  </a:cubicBezTo>
                  <a:cubicBezTo>
                    <a:pt x="f224" y="f225"/>
                    <a:pt x="f226" y="f225"/>
                    <a:pt x="f227" y="f203"/>
                  </a:cubicBezTo>
                  <a:cubicBezTo>
                    <a:pt x="f228" y="f229"/>
                    <a:pt x="f230" y="f168"/>
                    <a:pt x="f231" y="f232"/>
                  </a:cubicBezTo>
                  <a:cubicBezTo>
                    <a:pt x="f74" y="f233"/>
                    <a:pt x="f234" y="f235"/>
                    <a:pt x="f208" y="f6"/>
                  </a:cubicBezTo>
                  <a:cubicBezTo>
                    <a:pt x="f236" y="f122"/>
                    <a:pt x="f237" y="f156"/>
                    <a:pt x="f207" y="f120"/>
                  </a:cubicBezTo>
                  <a:close/>
                  <a:moveTo>
                    <a:pt x="f238" y="f239"/>
                  </a:moveTo>
                  <a:cubicBezTo>
                    <a:pt x="f238" y="f240"/>
                    <a:pt x="f241" y="f190"/>
                    <a:pt x="f242" y="f191"/>
                  </a:cubicBezTo>
                  <a:cubicBezTo>
                    <a:pt x="f243" y="f244"/>
                    <a:pt x="f245" y="f246"/>
                    <a:pt x="f247" y="f187"/>
                  </a:cubicBezTo>
                  <a:cubicBezTo>
                    <a:pt x="f248" y="f249"/>
                    <a:pt x="f250" y="f251"/>
                    <a:pt x="f252" y="f253"/>
                  </a:cubicBezTo>
                  <a:cubicBezTo>
                    <a:pt x="f254" y="f255"/>
                    <a:pt x="f256" y="f257"/>
                    <a:pt x="f93" y="f258"/>
                  </a:cubicBezTo>
                  <a:cubicBezTo>
                    <a:pt x="f259" y="f260"/>
                    <a:pt x="f261" y="f262"/>
                    <a:pt x="f263" y="f264"/>
                  </a:cubicBezTo>
                  <a:cubicBezTo>
                    <a:pt x="f265" y="f206"/>
                    <a:pt x="f266" y="f267"/>
                    <a:pt x="f266" y="f268"/>
                  </a:cubicBezTo>
                  <a:cubicBezTo>
                    <a:pt x="f269" y="f270"/>
                    <a:pt x="f271" y="f272"/>
                    <a:pt x="f273" y="f274"/>
                  </a:cubicBezTo>
                  <a:cubicBezTo>
                    <a:pt x="f275" y="f183"/>
                    <a:pt x="f276" y="f277"/>
                    <a:pt x="f238" y="f239"/>
                  </a:cubicBezTo>
                  <a:close/>
                  <a:moveTo>
                    <a:pt x="f70" y="f278"/>
                  </a:moveTo>
                  <a:cubicBezTo>
                    <a:pt x="f279" y="f280"/>
                    <a:pt x="f281" y="f282"/>
                    <a:pt x="f59" y="f217"/>
                  </a:cubicBezTo>
                  <a:cubicBezTo>
                    <a:pt x="f283" y="f284"/>
                    <a:pt x="f285" y="f210"/>
                    <a:pt x="f286" y="f10"/>
                  </a:cubicBezTo>
                  <a:cubicBezTo>
                    <a:pt x="f287" y="f122"/>
                    <a:pt x="f288" y="f156"/>
                    <a:pt x="f289" y="f122"/>
                  </a:cubicBezTo>
                  <a:cubicBezTo>
                    <a:pt x="f290" y="f168"/>
                    <a:pt x="f291" y="f233"/>
                    <a:pt x="f292" y="f232"/>
                  </a:cubicBezTo>
                  <a:cubicBezTo>
                    <a:pt x="f293" y="f168"/>
                    <a:pt x="f294" y="f232"/>
                    <a:pt x="f295" y="f296"/>
                  </a:cubicBezTo>
                  <a:cubicBezTo>
                    <a:pt x="f297" y="f298"/>
                    <a:pt x="f299" y="f300"/>
                    <a:pt x="f70" y="f278"/>
                  </a:cubicBezTo>
                  <a:close/>
                  <a:moveTo>
                    <a:pt x="f301" y="f302"/>
                  </a:moveTo>
                  <a:cubicBezTo>
                    <a:pt x="f303" y="f304"/>
                    <a:pt x="f305" y="f189"/>
                    <a:pt x="f306" y="f307"/>
                  </a:cubicBezTo>
                  <a:cubicBezTo>
                    <a:pt x="f308" y="f307"/>
                    <a:pt x="f309" y="f307"/>
                    <a:pt x="f129" y="f189"/>
                  </a:cubicBezTo>
                  <a:cubicBezTo>
                    <a:pt x="f310" y="f311"/>
                    <a:pt x="f312" y="f313"/>
                    <a:pt x="f314" y="f315"/>
                  </a:cubicBezTo>
                  <a:cubicBezTo>
                    <a:pt x="f316" y="f317"/>
                    <a:pt x="f318" y="f319"/>
                    <a:pt x="f320" y="f321"/>
                  </a:cubicBezTo>
                  <a:cubicBezTo>
                    <a:pt x="f322" y="f323"/>
                    <a:pt x="f324" y="f325"/>
                    <a:pt x="f322" y="f326"/>
                  </a:cubicBezTo>
                  <a:cubicBezTo>
                    <a:pt x="f327" y="f328"/>
                    <a:pt x="f316" y="f139"/>
                    <a:pt x="f329" y="f330"/>
                  </a:cubicBezTo>
                  <a:cubicBezTo>
                    <a:pt x="f14" y="f331"/>
                    <a:pt x="f11" y="f145"/>
                    <a:pt x="f23" y="f141"/>
                  </a:cubicBezTo>
                  <a:cubicBezTo>
                    <a:pt x="f332" y="f333"/>
                    <a:pt x="f334" y="f335"/>
                    <a:pt x="f336" y="f337"/>
                  </a:cubicBezTo>
                  <a:cubicBezTo>
                    <a:pt x="f338" y="f339"/>
                    <a:pt x="f340" y="f184"/>
                    <a:pt x="f301" y="f302"/>
                  </a:cubicBezTo>
                  <a:close/>
                  <a:moveTo>
                    <a:pt x="f341" y="f342"/>
                  </a:moveTo>
                  <a:cubicBezTo>
                    <a:pt x="f343" y="f344"/>
                    <a:pt x="f345" y="f346"/>
                    <a:pt x="f347" y="f348"/>
                  </a:cubicBezTo>
                  <a:cubicBezTo>
                    <a:pt x="f349" y="f350"/>
                    <a:pt x="f351" y="f333"/>
                    <a:pt x="f352" y="f145"/>
                  </a:cubicBezTo>
                  <a:cubicBezTo>
                    <a:pt x="f353" y="f330"/>
                    <a:pt x="f31" y="f331"/>
                    <a:pt x="f354" y="f330"/>
                  </a:cubicBezTo>
                  <a:cubicBezTo>
                    <a:pt x="f355" y="f139"/>
                    <a:pt x="f356" y="f357"/>
                    <a:pt x="f358" y="f359"/>
                  </a:cubicBezTo>
                  <a:cubicBezTo>
                    <a:pt x="f360" y="f180"/>
                    <a:pt x="f361" y="f362"/>
                    <a:pt x="f356" y="f363"/>
                  </a:cubicBezTo>
                  <a:cubicBezTo>
                    <a:pt x="f364" y="f365"/>
                    <a:pt x="f366" y="f367"/>
                    <a:pt x="f33" y="f368"/>
                  </a:cubicBezTo>
                  <a:cubicBezTo>
                    <a:pt x="f369" y="f370"/>
                    <a:pt x="f371" y="f372"/>
                    <a:pt x="f373" y="f193"/>
                  </a:cubicBezTo>
                  <a:cubicBezTo>
                    <a:pt x="f150" y="f189"/>
                    <a:pt x="f374" y="f307"/>
                    <a:pt x="f375" y="f307"/>
                  </a:cubicBezTo>
                  <a:cubicBezTo>
                    <a:pt x="f376" y="f307"/>
                    <a:pt x="f377" y="f277"/>
                    <a:pt x="f378" y="f193"/>
                  </a:cubicBezTo>
                  <a:cubicBezTo>
                    <a:pt x="f379" y="f304"/>
                    <a:pt x="f380" y="f381"/>
                    <a:pt x="f341" y="f342"/>
                  </a:cubicBezTo>
                  <a:close/>
                  <a:moveTo>
                    <a:pt x="f382" y="f383"/>
                  </a:moveTo>
                  <a:cubicBezTo>
                    <a:pt x="f384" y="f385"/>
                    <a:pt x="f386" y="f387"/>
                    <a:pt x="f388" y="f389"/>
                  </a:cubicBezTo>
                  <a:cubicBezTo>
                    <a:pt x="f390" y="f391"/>
                    <a:pt x="f392" y="f393"/>
                    <a:pt x="f394" y="f395"/>
                  </a:cubicBezTo>
                  <a:cubicBezTo>
                    <a:pt x="f396" y="f221"/>
                    <a:pt x="f397" y="f398"/>
                    <a:pt x="f399" y="f300"/>
                  </a:cubicBezTo>
                  <a:cubicBezTo>
                    <a:pt x="f400" y="f401"/>
                    <a:pt x="f402" y="f168"/>
                    <a:pt x="f403" y="f233"/>
                  </a:cubicBezTo>
                  <a:cubicBezTo>
                    <a:pt x="f404" y="f405"/>
                    <a:pt x="f406" y="f407"/>
                    <a:pt x="f408" y="f409"/>
                  </a:cubicBezTo>
                  <a:cubicBezTo>
                    <a:pt x="f410" y="f391"/>
                    <a:pt x="f411" y="f412"/>
                    <a:pt x="f413" y="f414"/>
                  </a:cubicBezTo>
                  <a:cubicBezTo>
                    <a:pt x="f415" y="f416"/>
                    <a:pt x="f417" y="f418"/>
                    <a:pt x="f382" y="f383"/>
                  </a:cubicBezTo>
                  <a:close/>
                  <a:moveTo>
                    <a:pt x="f419" y="f420"/>
                  </a:moveTo>
                  <a:cubicBezTo>
                    <a:pt x="f421" y="f416"/>
                    <a:pt x="f422" y="f423"/>
                    <a:pt x="f424" y="f414"/>
                  </a:cubicBezTo>
                  <a:cubicBezTo>
                    <a:pt x="f425" y="f383"/>
                    <a:pt x="f290" y="f426"/>
                    <a:pt x="f427" y="f428"/>
                  </a:cubicBezTo>
                  <a:cubicBezTo>
                    <a:pt x="f429" y="f219"/>
                    <a:pt x="f430" y="f407"/>
                    <a:pt x="f431" y="f168"/>
                  </a:cubicBezTo>
                  <a:cubicBezTo>
                    <a:pt x="f430" y="f229"/>
                    <a:pt x="f432" y="f433"/>
                    <a:pt x="f434" y="f435"/>
                  </a:cubicBezTo>
                  <a:cubicBezTo>
                    <a:pt x="f436" y="f437"/>
                    <a:pt x="f438" y="f439"/>
                    <a:pt x="f290" y="f219"/>
                  </a:cubicBezTo>
                  <a:cubicBezTo>
                    <a:pt x="f440" y="f441"/>
                    <a:pt x="f442" y="f443"/>
                    <a:pt x="f444" y="f389"/>
                  </a:cubicBezTo>
                  <a:cubicBezTo>
                    <a:pt x="f445" y="f446"/>
                    <a:pt x="f56" y="f385"/>
                    <a:pt x="f419" y="f420"/>
                  </a:cubicBezTo>
                  <a:close/>
                  <a:moveTo>
                    <a:pt x="f447" y="f448"/>
                  </a:moveTo>
                  <a:cubicBezTo>
                    <a:pt x="f449" y="f450"/>
                    <a:pt x="f451" y="f452"/>
                    <a:pt x="f436" y="f453"/>
                  </a:cubicBezTo>
                  <a:cubicBezTo>
                    <a:pt x="f454" y="f455"/>
                    <a:pt x="f456" y="f457"/>
                    <a:pt x="f458" y="f51"/>
                  </a:cubicBezTo>
                  <a:cubicBezTo>
                    <a:pt x="f459" y="f453"/>
                    <a:pt x="f460" y="f461"/>
                    <a:pt x="f462" y="f295"/>
                  </a:cubicBezTo>
                  <a:cubicBezTo>
                    <a:pt x="f452" y="f463"/>
                    <a:pt x="f59" y="f464"/>
                    <a:pt x="f465" y="f466"/>
                  </a:cubicBezTo>
                  <a:cubicBezTo>
                    <a:pt x="f467" y="f468"/>
                    <a:pt x="f51" y="f469"/>
                    <a:pt x="f53" y="f425"/>
                  </a:cubicBezTo>
                  <a:cubicBezTo>
                    <a:pt x="f470" y="f471"/>
                    <a:pt x="f52" y="f472"/>
                    <a:pt x="f473" y="f474"/>
                  </a:cubicBezTo>
                  <a:cubicBezTo>
                    <a:pt x="f475" y="f476"/>
                    <a:pt x="f477" y="f478"/>
                    <a:pt x="f447" y="f448"/>
                  </a:cubicBezTo>
                  <a:close/>
                  <a:moveTo>
                    <a:pt x="f479" y="f480"/>
                  </a:moveTo>
                  <a:cubicBezTo>
                    <a:pt x="f481" y="f482"/>
                    <a:pt x="f483" y="f444"/>
                    <a:pt x="f484" y="f485"/>
                  </a:cubicBezTo>
                  <a:cubicBezTo>
                    <a:pt x="f486" y="f487"/>
                    <a:pt x="f76" y="f488"/>
                    <a:pt x="f489" y="f61"/>
                  </a:cubicBezTo>
                  <a:cubicBezTo>
                    <a:pt x="f490" y="f279"/>
                    <a:pt x="f491" y="f61"/>
                    <a:pt x="f492" y="f493"/>
                  </a:cubicBezTo>
                  <a:cubicBezTo>
                    <a:pt x="f494" y="f495"/>
                    <a:pt x="f496" y="f497"/>
                    <a:pt x="f498" y="f444"/>
                  </a:cubicBezTo>
                  <a:cubicBezTo>
                    <a:pt x="f499" y="f478"/>
                    <a:pt x="f500" y="f291"/>
                    <a:pt x="f228" y="f501"/>
                  </a:cubicBezTo>
                  <a:cubicBezTo>
                    <a:pt x="f502" y="f503"/>
                    <a:pt x="f504" y="f471"/>
                    <a:pt x="f505" y="f471"/>
                  </a:cubicBezTo>
                  <a:cubicBezTo>
                    <a:pt x="f506" y="f507"/>
                    <a:pt x="f508" y="f476"/>
                    <a:pt x="f479" y="f480"/>
                  </a:cubicBezTo>
                  <a:close/>
                  <a:moveTo>
                    <a:pt x="f509" y="f510"/>
                  </a:moveTo>
                  <a:cubicBezTo>
                    <a:pt x="f511" y="f512"/>
                    <a:pt x="f513" y="f514"/>
                    <a:pt x="f515" y="f516"/>
                  </a:cubicBezTo>
                  <a:cubicBezTo>
                    <a:pt x="f204" y="f517"/>
                    <a:pt x="f518" y="f519"/>
                    <a:pt x="f520" y="f393"/>
                  </a:cubicBezTo>
                  <a:cubicBezTo>
                    <a:pt x="f521" y="f219"/>
                    <a:pt x="f522" y="f523"/>
                    <a:pt x="f524" y="f525"/>
                  </a:cubicBezTo>
                  <a:cubicBezTo>
                    <a:pt x="f526" y="f527"/>
                    <a:pt x="f528" y="f529"/>
                    <a:pt x="f530" y="f225"/>
                  </a:cubicBezTo>
                  <a:cubicBezTo>
                    <a:pt x="f531" y="f437"/>
                    <a:pt x="f332" y="f532"/>
                    <a:pt x="f533" y="f225"/>
                  </a:cubicBezTo>
                  <a:cubicBezTo>
                    <a:pt x="f534" y="f225"/>
                    <a:pt x="f535" y="f527"/>
                    <a:pt x="f536" y="f284"/>
                  </a:cubicBezTo>
                  <a:cubicBezTo>
                    <a:pt x="f537" y="f523"/>
                    <a:pt x="f538" y="f539"/>
                    <a:pt x="f5" y="f540"/>
                  </a:cubicBezTo>
                  <a:cubicBezTo>
                    <a:pt x="f541" y="f542"/>
                    <a:pt x="f531" y="f543"/>
                    <a:pt x="f310" y="f544"/>
                  </a:cubicBezTo>
                  <a:cubicBezTo>
                    <a:pt x="f113" y="f545"/>
                    <a:pt x="f546" y="f547"/>
                    <a:pt x="f548" y="f549"/>
                  </a:cubicBezTo>
                  <a:cubicBezTo>
                    <a:pt x="f550" y="f551"/>
                    <a:pt x="f552" y="f553"/>
                    <a:pt x="f338" y="f554"/>
                  </a:cubicBezTo>
                  <a:cubicBezTo>
                    <a:pt x="f555" y="f556"/>
                    <a:pt x="f557" y="f558"/>
                    <a:pt x="f559" y="f560"/>
                  </a:cubicBezTo>
                  <a:cubicBezTo>
                    <a:pt x="f176" y="f561"/>
                    <a:pt x="f562" y="f558"/>
                    <a:pt x="f509" y="f510"/>
                  </a:cubicBezTo>
                  <a:close/>
                  <a:moveTo>
                    <a:pt x="f563" y="f564"/>
                  </a:moveTo>
                  <a:cubicBezTo>
                    <a:pt x="f565" y="f529"/>
                    <a:pt x="f566" y="f567"/>
                    <a:pt x="f26" y="f223"/>
                  </a:cubicBezTo>
                  <a:cubicBezTo>
                    <a:pt x="f568" y="f435"/>
                    <a:pt x="f569" y="f437"/>
                    <a:pt x="f570" y="f201"/>
                  </a:cubicBezTo>
                  <a:cubicBezTo>
                    <a:pt x="f571" y="f405"/>
                    <a:pt x="f572" y="f278"/>
                    <a:pt x="f573" y="f213"/>
                  </a:cubicBezTo>
                  <a:cubicBezTo>
                    <a:pt x="f146" y="f525"/>
                    <a:pt x="f574" y="f523"/>
                    <a:pt x="f575" y="f576"/>
                  </a:cubicBezTo>
                  <a:cubicBezTo>
                    <a:pt x="f577" y="f578"/>
                    <a:pt x="f579" y="f580"/>
                    <a:pt x="f581" y="f582"/>
                  </a:cubicBezTo>
                  <a:cubicBezTo>
                    <a:pt x="f583" y="f584"/>
                    <a:pt x="f585" y="f586"/>
                    <a:pt x="f587" y="f588"/>
                  </a:cubicBezTo>
                  <a:cubicBezTo>
                    <a:pt x="f589" y="f561"/>
                    <a:pt x="f590" y="f591"/>
                    <a:pt x="f341" y="f592"/>
                  </a:cubicBezTo>
                  <a:cubicBezTo>
                    <a:pt x="f593" y="f594"/>
                    <a:pt x="f347" y="f561"/>
                    <a:pt x="f595" y="f556"/>
                  </a:cubicBezTo>
                  <a:cubicBezTo>
                    <a:pt x="f596" y="f512"/>
                    <a:pt x="f597" y="f598"/>
                    <a:pt x="f599" y="f600"/>
                  </a:cubicBezTo>
                  <a:cubicBezTo>
                    <a:pt x="f601" y="f602"/>
                    <a:pt x="f161" y="f603"/>
                    <a:pt x="f604" y="f605"/>
                  </a:cubicBezTo>
                  <a:cubicBezTo>
                    <a:pt x="f569" y="f606"/>
                    <a:pt x="f607" y="f418"/>
                    <a:pt x="f608" y="f609"/>
                  </a:cubicBezTo>
                  <a:cubicBezTo>
                    <a:pt x="f610" y="f426"/>
                    <a:pt x="f611" y="f612"/>
                    <a:pt x="f563" y="f564"/>
                  </a:cubicBezTo>
                  <a:close/>
                  <a:moveTo>
                    <a:pt x="f613" y="f131"/>
                  </a:moveTo>
                  <a:cubicBezTo>
                    <a:pt x="f614" y="f149"/>
                    <a:pt x="f615" y="f616"/>
                    <a:pt x="f253" y="f617"/>
                  </a:cubicBezTo>
                  <a:cubicBezTo>
                    <a:pt x="f618" y="f619"/>
                    <a:pt x="f174" y="f8"/>
                    <a:pt x="f262" y="f168"/>
                  </a:cubicBezTo>
                  <a:cubicBezTo>
                    <a:pt x="f620" y="f298"/>
                    <a:pt x="f621" y="f532"/>
                    <a:pt x="f621" y="f398"/>
                  </a:cubicBezTo>
                  <a:cubicBezTo>
                    <a:pt x="f621" y="f523"/>
                    <a:pt x="f622" y="f623"/>
                    <a:pt x="f624" y="f625"/>
                  </a:cubicBezTo>
                  <a:cubicBezTo>
                    <a:pt x="f255" y="f626"/>
                    <a:pt x="f627" y="f628"/>
                    <a:pt x="f629" y="f630"/>
                  </a:cubicBezTo>
                  <a:cubicBezTo>
                    <a:pt x="f185" y="f631"/>
                    <a:pt x="f240" y="f632"/>
                    <a:pt x="f633" y="f634"/>
                  </a:cubicBezTo>
                  <a:cubicBezTo>
                    <a:pt x="f635" y="f636"/>
                    <a:pt x="f635" y="f636"/>
                    <a:pt x="f637" y="f638"/>
                  </a:cubicBezTo>
                  <a:cubicBezTo>
                    <a:pt x="f639" y="f631"/>
                    <a:pt x="f110" y="f640"/>
                    <a:pt x="f137" y="f549"/>
                  </a:cubicBezTo>
                  <a:cubicBezTo>
                    <a:pt x="f641" y="f642"/>
                    <a:pt x="f363" y="f643"/>
                    <a:pt x="f644" y="f645"/>
                  </a:cubicBezTo>
                  <a:cubicBezTo>
                    <a:pt x="f192" y="f646"/>
                    <a:pt x="f647" y="f648"/>
                    <a:pt x="f302" y="f393"/>
                  </a:cubicBezTo>
                  <a:cubicBezTo>
                    <a:pt x="f191" y="f201"/>
                    <a:pt x="f183" y="f156"/>
                    <a:pt x="f613" y="f131"/>
                  </a:cubicBezTo>
                  <a:close/>
                  <a:moveTo>
                    <a:pt x="f252" y="f649"/>
                  </a:moveTo>
                  <a:cubicBezTo>
                    <a:pt x="f650" y="f582"/>
                    <a:pt x="f651" y="f652"/>
                    <a:pt x="f653" y="f654"/>
                  </a:cubicBezTo>
                  <a:cubicBezTo>
                    <a:pt x="f655" y="f656"/>
                    <a:pt x="f657" y="f658"/>
                    <a:pt x="f659" y="f660"/>
                  </a:cubicBezTo>
                  <a:cubicBezTo>
                    <a:pt x="f661" y="f418"/>
                    <a:pt x="f662" y="f412"/>
                    <a:pt x="f663" y="f215"/>
                  </a:cubicBezTo>
                  <a:cubicBezTo>
                    <a:pt x="f664" y="f525"/>
                    <a:pt x="f665" y="f203"/>
                    <a:pt x="f666" y="f17"/>
                  </a:cubicBezTo>
                  <a:cubicBezTo>
                    <a:pt x="f667" y="f122"/>
                    <a:pt x="f668" y="f669"/>
                    <a:pt x="f670" y="f671"/>
                  </a:cubicBezTo>
                  <a:cubicBezTo>
                    <a:pt x="f672" y="f673"/>
                    <a:pt x="f674" y="f673"/>
                    <a:pt x="f583" y="f671"/>
                  </a:cubicBezTo>
                  <a:cubicBezTo>
                    <a:pt x="f675" y="f17"/>
                    <a:pt x="f242" y="f564"/>
                    <a:pt x="f676" y="f677"/>
                  </a:cubicBezTo>
                  <a:cubicBezTo>
                    <a:pt x="f678" y="f679"/>
                    <a:pt x="f680" y="f681"/>
                    <a:pt x="f682" y="f578"/>
                  </a:cubicBezTo>
                  <a:cubicBezTo>
                    <a:pt x="f683" y="f684"/>
                    <a:pt x="f650" y="f685"/>
                    <a:pt x="f686" y="f600"/>
                  </a:cubicBezTo>
                  <a:cubicBezTo>
                    <a:pt x="f687" y="f688"/>
                    <a:pt x="f689" y="f690"/>
                    <a:pt x="f252" y="f649"/>
                  </a:cubicBezTo>
                  <a:close/>
                  <a:moveTo>
                    <a:pt x="f691" y="f692"/>
                  </a:moveTo>
                  <a:cubicBezTo>
                    <a:pt x="f693" y="f694"/>
                    <a:pt x="f123" y="f202"/>
                    <a:pt x="f105" y="f178"/>
                  </a:cubicBezTo>
                  <a:cubicBezTo>
                    <a:pt x="f695" y="f696"/>
                    <a:pt x="f25" y="f329"/>
                    <a:pt x="f697" y="f288"/>
                  </a:cubicBezTo>
                  <a:cubicBezTo>
                    <a:pt x="f698" y="f699"/>
                    <a:pt x="f700" y="f438"/>
                    <a:pt x="f701" y="f477"/>
                  </a:cubicBezTo>
                  <a:cubicBezTo>
                    <a:pt x="f702" y="f703"/>
                    <a:pt x="f432" y="f704"/>
                    <a:pt x="f705" y="f285"/>
                  </a:cubicBezTo>
                  <a:cubicBezTo>
                    <a:pt x="f287" y="f285"/>
                    <a:pt x="f706" y="f503"/>
                    <a:pt x="f707" y="f704"/>
                  </a:cubicBezTo>
                  <a:cubicBezTo>
                    <a:pt x="f708" y="f704"/>
                    <a:pt x="f709" y="f710"/>
                    <a:pt x="f507" y="f703"/>
                  </a:cubicBezTo>
                  <a:cubicBezTo>
                    <a:pt x="f711" y="f712"/>
                    <a:pt x="f460" y="f289"/>
                    <a:pt x="f460" y="f713"/>
                  </a:cubicBezTo>
                  <a:cubicBezTo>
                    <a:pt x="f714" y="f715"/>
                    <a:pt x="f716" y="f717"/>
                    <a:pt x="f44" y="f718"/>
                  </a:cubicBezTo>
                  <a:cubicBezTo>
                    <a:pt x="f707" y="f719"/>
                    <a:pt x="f720" y="f620"/>
                    <a:pt x="f701" y="f721"/>
                  </a:cubicBezTo>
                  <a:cubicBezTo>
                    <a:pt x="f700" y="f722"/>
                    <a:pt x="f697" y="f723"/>
                    <a:pt x="f724" y="f337"/>
                  </a:cubicBezTo>
                  <a:cubicBezTo>
                    <a:pt x="f725" y="f239"/>
                    <a:pt x="f531" y="f726"/>
                    <a:pt x="f691" y="f692"/>
                  </a:cubicBezTo>
                  <a:close/>
                  <a:moveTo>
                    <a:pt x="f727" y="f728"/>
                  </a:moveTo>
                  <a:cubicBezTo>
                    <a:pt x="f729" y="f184"/>
                    <a:pt x="f730" y="f302"/>
                    <a:pt x="f731" y="f732"/>
                  </a:cubicBezTo>
                  <a:cubicBezTo>
                    <a:pt x="f733" y="f734"/>
                    <a:pt x="f735" y="f531"/>
                    <a:pt x="f736" y="f697"/>
                  </a:cubicBezTo>
                  <a:cubicBezTo>
                    <a:pt x="f390" y="f737"/>
                    <a:pt x="f78" y="f738"/>
                    <a:pt x="f739" y="f713"/>
                  </a:cubicBezTo>
                  <a:cubicBezTo>
                    <a:pt x="f740" y="f741"/>
                    <a:pt x="f742" y="f743"/>
                    <a:pt x="f744" y="f285"/>
                  </a:cubicBezTo>
                  <a:cubicBezTo>
                    <a:pt x="f745" y="f285"/>
                    <a:pt x="f207" y="f285"/>
                    <a:pt x="f746" y="f285"/>
                  </a:cubicBezTo>
                  <a:cubicBezTo>
                    <a:pt x="f747" y="f704"/>
                    <a:pt x="f402" y="f748"/>
                    <a:pt x="f749" y="f712"/>
                  </a:cubicBezTo>
                  <a:cubicBezTo>
                    <a:pt x="f750" y="f751"/>
                    <a:pt x="f730" y="f752"/>
                    <a:pt x="f403" y="f288"/>
                  </a:cubicBezTo>
                  <a:cubicBezTo>
                    <a:pt x="f753" y="f754"/>
                    <a:pt x="f755" y="f756"/>
                    <a:pt x="f757" y="f758"/>
                  </a:cubicBezTo>
                  <a:cubicBezTo>
                    <a:pt x="f146" y="f179"/>
                    <a:pt x="f597" y="f627"/>
                    <a:pt x="f575" y="f692"/>
                  </a:cubicBezTo>
                  <a:cubicBezTo>
                    <a:pt x="f759" y="f726"/>
                    <a:pt x="f566" y="f239"/>
                    <a:pt x="f727" y="f728"/>
                  </a:cubicBezTo>
                  <a:close/>
                  <a:moveTo>
                    <a:pt x="f760" y="f761"/>
                  </a:moveTo>
                  <a:cubicBezTo>
                    <a:pt x="f762" y="f763"/>
                    <a:pt x="f764" y="f765"/>
                    <a:pt x="f766" y="f767"/>
                  </a:cubicBezTo>
                  <a:cubicBezTo>
                    <a:pt x="f589" y="f768"/>
                    <a:pt x="f769" y="f770"/>
                    <a:pt x="f771" y="f772"/>
                  </a:cubicBezTo>
                  <a:cubicBezTo>
                    <a:pt x="f773" y="f774"/>
                    <a:pt x="f569" y="f775"/>
                    <a:pt x="f776" y="f777"/>
                  </a:cubicBezTo>
                  <a:cubicBezTo>
                    <a:pt x="f568" y="f778"/>
                    <a:pt x="f779" y="f780"/>
                    <a:pt x="f781" y="f782"/>
                  </a:cubicBezTo>
                  <a:cubicBezTo>
                    <a:pt x="f783" y="f784"/>
                    <a:pt x="f785" y="f786"/>
                    <a:pt x="f563" y="f787"/>
                  </a:cubicBezTo>
                  <a:cubicBezTo>
                    <a:pt x="f788" y="f3"/>
                    <a:pt x="f789" y="f790"/>
                    <a:pt x="f34" y="f791"/>
                  </a:cubicBezTo>
                  <a:cubicBezTo>
                    <a:pt x="f792" y="f222"/>
                    <a:pt x="f793" y="f505"/>
                    <a:pt x="f358" y="f484"/>
                  </a:cubicBezTo>
                  <a:cubicBezTo>
                    <a:pt x="f794" y="f795"/>
                    <a:pt x="f730" y="f796"/>
                    <a:pt x="f797" y="f798"/>
                  </a:cubicBezTo>
                  <a:cubicBezTo>
                    <a:pt x="f799" y="f32"/>
                    <a:pt x="f800" y="f134"/>
                    <a:pt x="f747" y="f380"/>
                  </a:cubicBezTo>
                  <a:cubicBezTo>
                    <a:pt x="f801" y="f802"/>
                    <a:pt x="f400" y="f803"/>
                    <a:pt x="f800" y="f804"/>
                  </a:cubicBezTo>
                  <a:cubicBezTo>
                    <a:pt x="f733" y="f805"/>
                    <a:pt x="f798" y="f806"/>
                    <a:pt x="f798" y="f807"/>
                  </a:cubicBezTo>
                  <a:cubicBezTo>
                    <a:pt x="f798" y="f808"/>
                    <a:pt x="f798" y="f809"/>
                    <a:pt x="f810" y="f811"/>
                  </a:cubicBezTo>
                  <a:cubicBezTo>
                    <a:pt x="f812" y="f813"/>
                    <a:pt x="f814" y="f815"/>
                    <a:pt x="f816" y="f817"/>
                  </a:cubicBezTo>
                  <a:cubicBezTo>
                    <a:pt x="f818" y="f819"/>
                    <a:pt x="f136" y="f820"/>
                    <a:pt x="f375" y="f821"/>
                  </a:cubicBezTo>
                  <a:cubicBezTo>
                    <a:pt x="f822" y="f823"/>
                    <a:pt x="f345" y="f824"/>
                    <a:pt x="f825" y="f826"/>
                  </a:cubicBezTo>
                  <a:cubicBezTo>
                    <a:pt x="f827" y="f828"/>
                    <a:pt x="f829" y="f830"/>
                    <a:pt x="f831" y="f832"/>
                  </a:cubicBezTo>
                  <a:cubicBezTo>
                    <a:pt x="f833" y="f636"/>
                    <a:pt x="f834" y="f835"/>
                    <a:pt x="f836" y="f837"/>
                  </a:cubicBezTo>
                  <a:cubicBezTo>
                    <a:pt x="f838" y="f839"/>
                    <a:pt x="f840" y="f841"/>
                    <a:pt x="f842" y="f544"/>
                  </a:cubicBezTo>
                  <a:cubicBezTo>
                    <a:pt x="f843" y="f844"/>
                    <a:pt x="f845" y="f846"/>
                    <a:pt x="f847" y="f848"/>
                  </a:cubicBezTo>
                  <a:cubicBezTo>
                    <a:pt x="f849" y="f850"/>
                    <a:pt x="f851" y="f852"/>
                    <a:pt x="f853" y="f854"/>
                  </a:cubicBezTo>
                  <a:cubicBezTo>
                    <a:pt x="f855" y="f414"/>
                    <a:pt x="f856" y="f414"/>
                    <a:pt x="f634" y="f857"/>
                  </a:cubicBezTo>
                  <a:cubicBezTo>
                    <a:pt x="f858" y="f416"/>
                    <a:pt x="f859" y="f860"/>
                    <a:pt x="f658" y="f628"/>
                  </a:cubicBezTo>
                  <a:cubicBezTo>
                    <a:pt x="f544" y="f861"/>
                    <a:pt x="f660" y="f862"/>
                    <a:pt x="f606" y="f517"/>
                  </a:cubicBezTo>
                  <a:cubicBezTo>
                    <a:pt x="f863" y="f839"/>
                    <a:pt x="f864" y="f865"/>
                    <a:pt x="f866" y="f867"/>
                  </a:cubicBezTo>
                  <a:cubicBezTo>
                    <a:pt x="f868" y="f869"/>
                    <a:pt x="f870" y="f871"/>
                    <a:pt x="f872" y="f640"/>
                  </a:cubicBezTo>
                  <a:cubicBezTo>
                    <a:pt x="f873" y="f649"/>
                    <a:pt x="f233" y="f874"/>
                    <a:pt x="f116" y="f875"/>
                  </a:cubicBezTo>
                  <a:cubicBezTo>
                    <a:pt x="f876" y="f856"/>
                    <a:pt x="f877" y="f878"/>
                    <a:pt x="f879" y="f880"/>
                  </a:cubicBezTo>
                  <a:cubicBezTo>
                    <a:pt x="f246" y="f881"/>
                    <a:pt x="f618" y="f882"/>
                    <a:pt x="f127" y="f826"/>
                  </a:cubicBezTo>
                  <a:cubicBezTo>
                    <a:pt x="f883" y="f884"/>
                    <a:pt x="f5" y="f885"/>
                    <a:pt x="f724" y="f886"/>
                  </a:cubicBezTo>
                  <a:cubicBezTo>
                    <a:pt x="f887" y="f888"/>
                    <a:pt x="f429" y="f889"/>
                    <a:pt x="f890" y="f891"/>
                  </a:cubicBezTo>
                  <a:cubicBezTo>
                    <a:pt x="f890" y="f892"/>
                    <a:pt x="f890" y="f893"/>
                    <a:pt x="f890" y="f894"/>
                  </a:cubicBezTo>
                  <a:cubicBezTo>
                    <a:pt x="f451" y="f261"/>
                    <a:pt x="f895" y="f896"/>
                    <a:pt x="f897" y="f898"/>
                  </a:cubicBezTo>
                  <a:cubicBezTo>
                    <a:pt x="f432" y="f825"/>
                    <a:pt x="f899" y="f900"/>
                    <a:pt x="f901" y="f902"/>
                  </a:cubicBezTo>
                  <a:cubicBezTo>
                    <a:pt x="f903" y="f904"/>
                    <a:pt x="f905" y="f906"/>
                    <a:pt x="f327" y="f62"/>
                  </a:cubicBezTo>
                  <a:cubicBezTo>
                    <a:pt x="f907" y="f505"/>
                    <a:pt x="f908" y="f508"/>
                    <a:pt x="f314" y="f479"/>
                  </a:cubicBezTo>
                  <a:cubicBezTo>
                    <a:pt x="f9" y="f909"/>
                    <a:pt x="f25" y="f910"/>
                    <a:pt x="f537" y="f911"/>
                  </a:cubicBezTo>
                  <a:cubicBezTo>
                    <a:pt x="f538" y="f912"/>
                    <a:pt x="f913" y="f914"/>
                    <a:pt x="f533" y="f915"/>
                  </a:cubicBezTo>
                  <a:cubicBezTo>
                    <a:pt x="f916" y="f917"/>
                    <a:pt x="f918" y="f919"/>
                    <a:pt x="f920" y="f921"/>
                  </a:cubicBezTo>
                  <a:cubicBezTo>
                    <a:pt x="f531" y="f922"/>
                    <a:pt x="f923" y="f924"/>
                    <a:pt x="f206" y="f925"/>
                  </a:cubicBezTo>
                  <a:cubicBezTo>
                    <a:pt x="f694" y="f926"/>
                    <a:pt x="f927" y="f928"/>
                    <a:pt x="f929" y="f930"/>
                  </a:cubicBezTo>
                  <a:cubicBezTo>
                    <a:pt x="f350" y="f931"/>
                    <a:pt x="f932" y="f933"/>
                    <a:pt x="f317" y="f934"/>
                  </a:cubicBezTo>
                  <a:cubicBezTo>
                    <a:pt x="f876" y="f935"/>
                    <a:pt x="f936" y="f937"/>
                    <a:pt x="f938" y="f96"/>
                  </a:cubicBezTo>
                  <a:cubicBezTo>
                    <a:pt x="f939" y="f94"/>
                    <a:pt x="f940" y="f941"/>
                    <a:pt x="f864" y="f942"/>
                  </a:cubicBezTo>
                  <a:cubicBezTo>
                    <a:pt x="f943" y="f944"/>
                    <a:pt x="f628" y="f945"/>
                    <a:pt x="f946" y="f947"/>
                  </a:cubicBezTo>
                  <a:cubicBezTo>
                    <a:pt x="f948" y="f949"/>
                    <a:pt x="f950" y="f951"/>
                    <a:pt x="f952" y="f953"/>
                  </a:cubicBezTo>
                  <a:cubicBezTo>
                    <a:pt x="f954" y="f953"/>
                    <a:pt x="f955" y="f953"/>
                    <a:pt x="f880" y="f953"/>
                  </a:cubicBezTo>
                  <a:cubicBezTo>
                    <a:pt x="f956" y="f957"/>
                    <a:pt x="f958" y="f959"/>
                    <a:pt x="f960" y="f90"/>
                  </a:cubicBezTo>
                  <a:cubicBezTo>
                    <a:pt x="f961" y="f962"/>
                    <a:pt x="f842" y="f963"/>
                    <a:pt x="f964" y="f965"/>
                  </a:cubicBezTo>
                  <a:cubicBezTo>
                    <a:pt x="f966" y="f967"/>
                    <a:pt x="f968" y="f969"/>
                    <a:pt x="f808" y="f970"/>
                  </a:cubicBezTo>
                  <a:cubicBezTo>
                    <a:pt x="f971" y="f972"/>
                    <a:pt x="f973" y="f974"/>
                    <a:pt x="f975" y="f976"/>
                  </a:cubicBezTo>
                  <a:cubicBezTo>
                    <a:pt x="f977" y="f978"/>
                    <a:pt x="f979" y="f980"/>
                    <a:pt x="f981" y="f982"/>
                  </a:cubicBezTo>
                  <a:cubicBezTo>
                    <a:pt x="f983" y="f984"/>
                    <a:pt x="f985" y="f986"/>
                    <a:pt x="f683" y="f987"/>
                  </a:cubicBezTo>
                  <a:cubicBezTo>
                    <a:pt x="f988" y="f989"/>
                    <a:pt x="f990" y="f991"/>
                    <a:pt x="f992" y="f993"/>
                  </a:cubicBezTo>
                  <a:cubicBezTo>
                    <a:pt x="f994" y="f995"/>
                    <a:pt x="f996" y="f997"/>
                    <a:pt x="f998" y="f999"/>
                  </a:cubicBezTo>
                  <a:cubicBezTo>
                    <a:pt x="f1000" y="f1001"/>
                    <a:pt x="f1002" y="f767"/>
                    <a:pt x="f760" y="f761"/>
                  </a:cubicBezTo>
                  <a:close/>
                  <a:moveTo>
                    <a:pt x="f1003" y="f1004"/>
                  </a:moveTo>
                  <a:cubicBezTo>
                    <a:pt x="f1005" y="f108"/>
                    <a:pt x="f1005" y="f108"/>
                    <a:pt x="f1006" y="f1007"/>
                  </a:cubicBezTo>
                  <a:cubicBezTo>
                    <a:pt x="f668" y="f359"/>
                    <a:pt x="f1008" y="f635"/>
                    <a:pt x="f1009" y="f1010"/>
                  </a:cubicBezTo>
                  <a:cubicBezTo>
                    <a:pt x="f1011" y="f365"/>
                    <a:pt x="f760" y="f1012"/>
                    <a:pt x="f676" y="f1013"/>
                  </a:cubicBezTo>
                  <a:cubicBezTo>
                    <a:pt x="f1014" y="f1015"/>
                    <a:pt x="f683" y="f1016"/>
                    <a:pt x="f1017" y="f1018"/>
                  </a:cubicBezTo>
                  <a:cubicBezTo>
                    <a:pt x="f1019" y="f381"/>
                    <a:pt x="f261" y="f307"/>
                    <a:pt x="f1020" y="f1021"/>
                  </a:cubicBezTo>
                  <a:cubicBezTo>
                    <a:pt x="f1022" y="f509"/>
                    <a:pt x="f1023" y="f196"/>
                    <a:pt x="f1024" y="f1021"/>
                  </a:cubicBezTo>
                  <a:cubicBezTo>
                    <a:pt x="f1025" y="f244"/>
                    <a:pt x="f1024" y="f722"/>
                    <a:pt x="f1026" y="f344"/>
                  </a:cubicBezTo>
                  <a:cubicBezTo>
                    <a:pt x="f1027" y="f184"/>
                    <a:pt x="f1028" y="f633"/>
                    <a:pt x="f1029" y="f339"/>
                  </a:cubicBezTo>
                  <a:cubicBezTo>
                    <a:pt x="f1030" y="f1031"/>
                    <a:pt x="f686" y="f182"/>
                    <a:pt x="f1032" y="f333"/>
                  </a:cubicBezTo>
                  <a:cubicBezTo>
                    <a:pt x="f1033" y="f323"/>
                    <a:pt x="f1034" y="f635"/>
                    <a:pt x="f1035" y="f362"/>
                  </a:cubicBezTo>
                  <a:cubicBezTo>
                    <a:pt x="f1002" y="f1036"/>
                    <a:pt x="f587" y="f323"/>
                    <a:pt x="f1003" y="f1004"/>
                  </a:cubicBezTo>
                  <a:close/>
                  <a:moveTo>
                    <a:pt x="f198" y="f1004"/>
                  </a:moveTo>
                  <a:cubicBezTo>
                    <a:pt x="f1037" y="f362"/>
                    <a:pt x="f1038" y="f1036"/>
                    <a:pt x="f372" y="f323"/>
                  </a:cubicBezTo>
                  <a:cubicBezTo>
                    <a:pt x="f346" y="f635"/>
                    <a:pt x="f1039" y="f635"/>
                    <a:pt x="f1040" y="f362"/>
                  </a:cubicBezTo>
                  <a:cubicBezTo>
                    <a:pt x="f1007" y="f182"/>
                    <a:pt x="f118" y="f192"/>
                    <a:pt x="f1041" y="f184"/>
                  </a:cubicBezTo>
                  <a:cubicBezTo>
                    <a:pt x="f437" y="f344"/>
                    <a:pt x="f1042" y="f722"/>
                    <a:pt x="f539" y="f721"/>
                  </a:cubicBezTo>
                  <a:cubicBezTo>
                    <a:pt x="f540" y="f244"/>
                    <a:pt x="f1043" y="f726"/>
                    <a:pt x="f1043" y="f1021"/>
                  </a:cubicBezTo>
                  <a:cubicBezTo>
                    <a:pt x="f1044" y="f196"/>
                    <a:pt x="f223" y="f1045"/>
                    <a:pt x="f1046" y="f183"/>
                  </a:cubicBezTo>
                  <a:cubicBezTo>
                    <a:pt x="f1047" y="f189"/>
                    <a:pt x="f876" y="f722"/>
                    <a:pt x="f326" y="f339"/>
                  </a:cubicBezTo>
                  <a:cubicBezTo>
                    <a:pt x="f1036" y="f1048"/>
                    <a:pt x="f1049" y="f1031"/>
                    <a:pt x="f1050" y="f1015"/>
                  </a:cubicBezTo>
                  <a:cubicBezTo>
                    <a:pt x="f190" y="f1013"/>
                    <a:pt x="f1051" y="f315"/>
                    <a:pt x="f515" y="f1010"/>
                  </a:cubicBezTo>
                  <a:cubicBezTo>
                    <a:pt x="f1052" y="f180"/>
                    <a:pt x="f1052" y="f180"/>
                    <a:pt x="f1053" y="f1054"/>
                  </a:cubicBezTo>
                  <a:cubicBezTo>
                    <a:pt x="f1055" y="f1054"/>
                    <a:pt x="f694" y="f141"/>
                    <a:pt x="f198" y="f1004"/>
                  </a:cubicBezTo>
                  <a:close/>
                  <a:moveTo>
                    <a:pt x="f1056" y="f1057"/>
                  </a:moveTo>
                  <a:cubicBezTo>
                    <a:pt x="f1058" y="f1059"/>
                    <a:pt x="f1060" y="f1061"/>
                    <a:pt x="f1062" y="f1063"/>
                  </a:cubicBezTo>
                  <a:cubicBezTo>
                    <a:pt x="f177" y="f1064"/>
                    <a:pt x="f164" y="f1065"/>
                    <a:pt x="f1066" y="f978"/>
                  </a:cubicBezTo>
                  <a:cubicBezTo>
                    <a:pt x="f1067" y="f1068"/>
                    <a:pt x="f1069" y="f1070"/>
                    <a:pt x="f1071" y="f1057"/>
                  </a:cubicBezTo>
                  <a:cubicBezTo>
                    <a:pt x="f1056" y="f1072"/>
                    <a:pt x="f1050" y="f1073"/>
                    <a:pt x="f1074" y="f1075"/>
                  </a:cubicBezTo>
                  <a:cubicBezTo>
                    <a:pt x="f1039" y="f1073"/>
                    <a:pt x="f1050" y="f1072"/>
                    <a:pt x="f1056" y="f1057"/>
                  </a:cubicBezTo>
                  <a:close/>
                  <a:moveTo>
                    <a:pt x="f1076" y="f1077"/>
                  </a:moveTo>
                  <a:cubicBezTo>
                    <a:pt x="f829" y="f1078"/>
                    <a:pt x="f682" y="f1079"/>
                    <a:pt x="f1014" y="f1080"/>
                  </a:cubicBezTo>
                  <a:cubicBezTo>
                    <a:pt x="f1014" y="f1081"/>
                    <a:pt x="f805" y="f1082"/>
                    <a:pt x="f805" y="f1083"/>
                  </a:cubicBezTo>
                  <a:cubicBezTo>
                    <a:pt x="f805" y="f1082"/>
                    <a:pt x="f1014" y="f1081"/>
                    <a:pt x="f1014" y="f1084"/>
                  </a:cubicBezTo>
                  <a:cubicBezTo>
                    <a:pt x="f1085" y="f1086"/>
                    <a:pt x="f1087" y="f1078"/>
                    <a:pt x="f1076" y="f1077"/>
                  </a:cubicBezTo>
                  <a:cubicBezTo>
                    <a:pt x="f994" y="f1088"/>
                    <a:pt x="f994" y="f1089"/>
                    <a:pt x="f994" y="f1090"/>
                  </a:cubicBezTo>
                  <a:cubicBezTo>
                    <a:pt x="f994" y="f1089"/>
                    <a:pt x="f1076" y="f1088"/>
                    <a:pt x="f1076" y="f1077"/>
                  </a:cubicBezTo>
                  <a:close/>
                  <a:moveTo>
                    <a:pt x="f678" y="f1091"/>
                  </a:moveTo>
                  <a:cubicBezTo>
                    <a:pt x="f678" y="f1057"/>
                    <a:pt x="f1092" y="f1093"/>
                    <a:pt x="f1092" y="f1093"/>
                  </a:cubicBezTo>
                  <a:cubicBezTo>
                    <a:pt x="f1092" y="f1093"/>
                    <a:pt x="f678" y="f1094"/>
                    <a:pt x="f1095" y="f1091"/>
                  </a:cubicBezTo>
                  <a:cubicBezTo>
                    <a:pt x="f1096" y="f88"/>
                    <a:pt x="f1097" y="f1098"/>
                    <a:pt x="f1099" y="f1100"/>
                  </a:cubicBezTo>
                  <a:cubicBezTo>
                    <a:pt x="f682" y="f1101"/>
                    <a:pt x="f1087" y="f1102"/>
                    <a:pt x="f994" y="f1103"/>
                  </a:cubicBezTo>
                  <a:cubicBezTo>
                    <a:pt x="f990" y="f1104"/>
                    <a:pt x="f983" y="f1105"/>
                    <a:pt x="f1106" y="f1107"/>
                  </a:cubicBezTo>
                  <a:cubicBezTo>
                    <a:pt x="f1108" y="f1109"/>
                    <a:pt x="f1110" y="f1111"/>
                    <a:pt x="f1110" y="f1112"/>
                  </a:cubicBezTo>
                  <a:cubicBezTo>
                    <a:pt x="f686" y="f1113"/>
                    <a:pt x="f1114" y="f1115"/>
                    <a:pt x="f1076" y="f1103"/>
                  </a:cubicBezTo>
                  <a:cubicBezTo>
                    <a:pt x="f1076" y="f1116"/>
                    <a:pt x="f1117" y="f1118"/>
                    <a:pt x="f1099" y="f1119"/>
                  </a:cubicBezTo>
                  <a:cubicBezTo>
                    <a:pt x="f1099" y="f1120"/>
                    <a:pt x="f1121" y="f1122"/>
                    <a:pt x="f678" y="f1091"/>
                  </a:cubicBezTo>
                  <a:close/>
                  <a:moveTo>
                    <a:pt x="f1123" y="f1072"/>
                  </a:moveTo>
                  <a:cubicBezTo>
                    <a:pt x="f1124" y="f1125"/>
                    <a:pt x="f180" y="f1126"/>
                    <a:pt x="f1127" y="f1128"/>
                  </a:cubicBezTo>
                  <a:cubicBezTo>
                    <a:pt x="f635" y="f1129"/>
                    <a:pt x="f879" y="f1130"/>
                    <a:pt x="f363" y="f1131"/>
                  </a:cubicBezTo>
                  <a:cubicBezTo>
                    <a:pt x="f365" y="f1132"/>
                    <a:pt x="f367" y="f1133"/>
                    <a:pt x="f1134" y="f1135"/>
                  </a:cubicBezTo>
                  <a:cubicBezTo>
                    <a:pt x="f932" y="f1136"/>
                    <a:pt x="f368" y="f1137"/>
                    <a:pt x="f368" y="f1138"/>
                  </a:cubicBezTo>
                  <a:cubicBezTo>
                    <a:pt x="f368" y="f1139"/>
                    <a:pt x="f932" y="f1139"/>
                    <a:pt x="f1134" y="f1140"/>
                  </a:cubicBezTo>
                  <a:cubicBezTo>
                    <a:pt x="f1134" y="f1138"/>
                    <a:pt x="f1134" y="f1136"/>
                    <a:pt x="f932" y="f1135"/>
                  </a:cubicBezTo>
                  <a:cubicBezTo>
                    <a:pt x="f367" y="f1141"/>
                    <a:pt x="f365" y="f1142"/>
                    <a:pt x="f1036" y="f1143"/>
                  </a:cubicBezTo>
                  <a:cubicBezTo>
                    <a:pt x="f1144" y="f1145"/>
                    <a:pt x="f194" y="f1146"/>
                    <a:pt x="f1010" y="f1147"/>
                  </a:cubicBezTo>
                  <a:cubicBezTo>
                    <a:pt x="f325" y="f1148"/>
                    <a:pt x="f641" y="f1149"/>
                    <a:pt x="f1060" y="f1094"/>
                  </a:cubicBezTo>
                  <a:cubicBezTo>
                    <a:pt x="f1150" y="f1122"/>
                    <a:pt x="f330" y="f1120"/>
                    <a:pt x="f108" y="f1100"/>
                  </a:cubicBezTo>
                  <a:cubicBezTo>
                    <a:pt x="f175" y="f1151"/>
                    <a:pt x="f1152" y="f1153"/>
                    <a:pt x="f1154" y="f972"/>
                  </a:cubicBezTo>
                  <a:cubicBezTo>
                    <a:pt x="f171" y="f1155"/>
                    <a:pt x="f1154" y="f1068"/>
                    <a:pt x="f1156" y="f1157"/>
                  </a:cubicBezTo>
                  <a:cubicBezTo>
                    <a:pt x="f152" y="f1158"/>
                    <a:pt x="f1159" y="f1157"/>
                    <a:pt x="f1160" y="f1161"/>
                  </a:cubicBezTo>
                  <a:cubicBezTo>
                    <a:pt x="f1162" y="f1163"/>
                    <a:pt x="f639" y="f1164"/>
                    <a:pt x="f877" y="f1100"/>
                  </a:cubicBezTo>
                  <a:cubicBezTo>
                    <a:pt x="f330" y="f957"/>
                    <a:pt x="f1165" y="f1122"/>
                    <a:pt x="f1123" y="f1072"/>
                  </a:cubicBezTo>
                  <a:close/>
                  <a:moveTo>
                    <a:pt x="f33" y="f1166"/>
                  </a:moveTo>
                  <a:cubicBezTo>
                    <a:pt x="f29" y="f1167"/>
                    <a:pt x="f1168" y="f1169"/>
                    <a:pt x="f563" y="f1169"/>
                  </a:cubicBezTo>
                  <a:cubicBezTo>
                    <a:pt x="f566" y="f1169"/>
                    <a:pt x="f1170" y="f1171"/>
                    <a:pt x="f1172" y="f1173"/>
                  </a:cubicBezTo>
                  <a:cubicBezTo>
                    <a:pt x="f1174" y="f1175"/>
                    <a:pt x="f351" y="f1176"/>
                    <a:pt x="f1177" y="f1178"/>
                  </a:cubicBezTo>
                  <a:cubicBezTo>
                    <a:pt x="f163" y="f1179"/>
                    <a:pt x="f570" y="f1180"/>
                    <a:pt x="f1181" y="f1182"/>
                  </a:cubicBezTo>
                  <a:cubicBezTo>
                    <a:pt x="f575" y="f1183"/>
                    <a:pt x="f1184" y="f1185"/>
                    <a:pt x="f825" y="f1186"/>
                  </a:cubicBezTo>
                  <a:cubicBezTo>
                    <a:pt x="f1187" y="f1188"/>
                    <a:pt x="f1189" y="f1190"/>
                    <a:pt x="f1191" y="f1192"/>
                  </a:cubicBezTo>
                  <a:cubicBezTo>
                    <a:pt x="f1193" y="f1194"/>
                    <a:pt x="f1195" y="f1196"/>
                    <a:pt x="f1197" y="f1198"/>
                  </a:cubicBezTo>
                  <a:cubicBezTo>
                    <a:pt x="f675" y="f1199"/>
                    <a:pt x="f1200" y="f1201"/>
                    <a:pt x="f1000" y="f1202"/>
                  </a:cubicBezTo>
                  <a:cubicBezTo>
                    <a:pt x="f1014" y="f1203"/>
                    <a:pt x="f1204" y="f1086"/>
                    <a:pt x="f1205" y="f1100"/>
                  </a:cubicBezTo>
                  <a:cubicBezTo>
                    <a:pt x="f1206" y="f1207"/>
                    <a:pt x="f1208" y="f1209"/>
                    <a:pt x="f1210" y="f1211"/>
                  </a:cubicBezTo>
                  <a:cubicBezTo>
                    <a:pt x="f1212" y="f1213"/>
                    <a:pt x="f1214" y="f1215"/>
                    <a:pt x="f1216" y="f86"/>
                  </a:cubicBezTo>
                  <a:cubicBezTo>
                    <a:pt x="f809" y="f1217"/>
                    <a:pt x="f1218" y="f1118"/>
                    <a:pt x="f1219" y="f1220"/>
                  </a:cubicBezTo>
                  <a:cubicBezTo>
                    <a:pt x="f1221" y="f1098"/>
                    <a:pt x="f1222" y="f1120"/>
                    <a:pt x="f1223" y="f957"/>
                  </a:cubicBezTo>
                  <a:cubicBezTo>
                    <a:pt x="f1224" y="f1091"/>
                    <a:pt x="f1225" y="f1126"/>
                    <a:pt x="f1226" y="f1227"/>
                  </a:cubicBezTo>
                  <a:cubicBezTo>
                    <a:pt x="f1228" y="f1229"/>
                    <a:pt x="f591" y="f1230"/>
                    <a:pt x="f1231" y="f1138"/>
                  </a:cubicBezTo>
                  <a:cubicBezTo>
                    <a:pt x="f1232" y="f1233"/>
                    <a:pt x="f1234" y="f1235"/>
                    <a:pt x="f1236" y="f1129"/>
                  </a:cubicBezTo>
                  <a:cubicBezTo>
                    <a:pt x="f1237" y="f1238"/>
                    <a:pt x="f642" y="f1239"/>
                    <a:pt x="f1240" y="f957"/>
                  </a:cubicBezTo>
                  <a:cubicBezTo>
                    <a:pt x="f418" y="f1100"/>
                    <a:pt x="f1241" y="f949"/>
                    <a:pt x="f387" y="f1242"/>
                  </a:cubicBezTo>
                  <a:cubicBezTo>
                    <a:pt x="f1243" y="f963"/>
                    <a:pt x="f221" y="f942"/>
                    <a:pt x="f1244" y="f970"/>
                  </a:cubicBezTo>
                  <a:cubicBezTo>
                    <a:pt x="f1245" y="f1213"/>
                    <a:pt x="f122" y="f945"/>
                    <a:pt x="f1156" y="f1246"/>
                  </a:cubicBezTo>
                  <a:cubicBezTo>
                    <a:pt x="f1247" y="f1248"/>
                    <a:pt x="f112" y="f1146"/>
                    <a:pt x="f1249" y="f1250"/>
                  </a:cubicBezTo>
                  <a:cubicBezTo>
                    <a:pt x="f331" y="f1251"/>
                    <a:pt x="f1004" y="f1252"/>
                    <a:pt x="f1253" y="f1254"/>
                  </a:cubicBezTo>
                  <a:cubicBezTo>
                    <a:pt x="f1071" y="f1255"/>
                    <a:pt x="f647" y="f1256"/>
                    <a:pt x="f184" y="f1257"/>
                  </a:cubicBezTo>
                  <a:cubicBezTo>
                    <a:pt x="f190" y="f1258"/>
                    <a:pt x="f249" y="f1259"/>
                    <a:pt x="f692" y="f1260"/>
                  </a:cubicBezTo>
                  <a:cubicBezTo>
                    <a:pt x="f1261" y="f1262"/>
                    <a:pt x="f1263" y="f1264"/>
                    <a:pt x="f758" y="f1265"/>
                  </a:cubicBezTo>
                  <a:cubicBezTo>
                    <a:pt x="f172" y="f1266"/>
                    <a:pt x="f621" y="f1267"/>
                    <a:pt x="f1268" y="f1269"/>
                  </a:cubicBezTo>
                  <a:cubicBezTo>
                    <a:pt x="f1270" y="f1271"/>
                    <a:pt x="f129" y="f1272"/>
                    <a:pt x="f1273" y="f1274"/>
                  </a:cubicBezTo>
                  <a:cubicBezTo>
                    <a:pt x="f1275" y="f1276"/>
                    <a:pt x="f1277" y="f1278"/>
                    <a:pt x="f1279" y="f1280"/>
                  </a:cubicBezTo>
                  <a:cubicBezTo>
                    <a:pt x="f1281" y="f1176"/>
                    <a:pt x="f541" y="f1282"/>
                    <a:pt x="f312" y="f1173"/>
                  </a:cubicBezTo>
                  <a:cubicBezTo>
                    <a:pt x="f534" y="f4"/>
                    <a:pt x="f536" y="f1283"/>
                    <a:pt x="f18" y="f1284"/>
                  </a:cubicBezTo>
                  <a:cubicBezTo>
                    <a:pt x="f1285" y="f1286"/>
                    <a:pt x="f5" y="f1287"/>
                    <a:pt x="f1288" y="f1289"/>
                  </a:cubicBezTo>
                  <a:cubicBezTo>
                    <a:pt x="f1290" y="f1291"/>
                    <a:pt x="f526" y="f1292"/>
                    <a:pt x="f309" y="f1293"/>
                  </a:cubicBezTo>
                  <a:cubicBezTo>
                    <a:pt x="f555" y="f1294"/>
                    <a:pt x="f622" y="f1295"/>
                    <a:pt x="f258" y="f1296"/>
                  </a:cubicBezTo>
                  <a:cubicBezTo>
                    <a:pt x="f1297" y="f1298"/>
                    <a:pt x="f1299" y="f1300"/>
                    <a:pt x="f1301" y="f1302"/>
                  </a:cubicBezTo>
                  <a:cubicBezTo>
                    <a:pt x="f1303" y="f1125"/>
                    <a:pt x="f1304" y="f1100"/>
                    <a:pt x="f1305" y="f1207"/>
                  </a:cubicBezTo>
                  <a:cubicBezTo>
                    <a:pt x="f1306" y="f84"/>
                    <a:pt x="f1074" y="f972"/>
                    <a:pt x="f929" y="f1307"/>
                  </a:cubicBezTo>
                  <a:cubicBezTo>
                    <a:pt x="f1013" y="f1109"/>
                    <a:pt x="f368" y="f1308"/>
                    <a:pt x="f1309" y="f1310"/>
                  </a:cubicBezTo>
                  <a:cubicBezTo>
                    <a:pt x="f350" y="f1311"/>
                    <a:pt x="f633" y="f1312"/>
                    <a:pt x="f721" y="f986"/>
                  </a:cubicBezTo>
                  <a:cubicBezTo>
                    <a:pt x="f1313" y="f765"/>
                    <a:pt x="f1314" y="f1315"/>
                    <a:pt x="f109" y="f1316"/>
                  </a:cubicBezTo>
                  <a:cubicBezTo>
                    <a:pt x="f1317" y="f1318"/>
                    <a:pt x="f14" y="f777"/>
                    <a:pt x="f718" y="f1319"/>
                  </a:cubicBezTo>
                  <a:cubicBezTo>
                    <a:pt x="f700" y="f1320"/>
                    <a:pt x="f430" y="f1321"/>
                    <a:pt x="f1322" y="f1323"/>
                  </a:cubicBezTo>
                  <a:cubicBezTo>
                    <a:pt x="f901" y="f80"/>
                    <a:pt x="f1324" y="f1325"/>
                    <a:pt x="f1326" y="f1327"/>
                  </a:cubicBezTo>
                  <a:cubicBezTo>
                    <a:pt x="f705" y="f1328"/>
                    <a:pt x="f436" y="f1329"/>
                    <a:pt x="f288" y="f1330"/>
                  </a:cubicBezTo>
                  <a:cubicBezTo>
                    <a:pt x="f454" y="f138"/>
                    <a:pt x="f1331" y="f1332"/>
                    <a:pt x="f1331" y="f1333"/>
                  </a:cubicBezTo>
                  <a:cubicBezTo>
                    <a:pt x="f1334" y="f769"/>
                    <a:pt x="f1335" y="f1336"/>
                    <a:pt x="f1337" y="f988"/>
                  </a:cubicBezTo>
                  <a:cubicBezTo>
                    <a:pt x="f741" y="f1338"/>
                    <a:pt x="f1339" y="f1212"/>
                    <a:pt x="f1340" y="f1341"/>
                  </a:cubicBezTo>
                  <a:cubicBezTo>
                    <a:pt x="f1342" y="f1343"/>
                    <a:pt x="f1344" y="f1345"/>
                    <a:pt x="f1346" y="f1347"/>
                  </a:cubicBezTo>
                  <a:cubicBezTo>
                    <a:pt x="f11" y="f958"/>
                    <a:pt x="f1348" y="f1349"/>
                    <a:pt x="f1350" y="f1351"/>
                  </a:cubicBezTo>
                  <a:cubicBezTo>
                    <a:pt x="f1352" y="f1353"/>
                    <a:pt x="f132" y="f828"/>
                    <a:pt x="f125" y="f956"/>
                  </a:cubicBezTo>
                  <a:cubicBezTo>
                    <a:pt x="f693" y="f878"/>
                    <a:pt x="f1350" y="f586"/>
                    <a:pt x="f546" y="f1354"/>
                  </a:cubicBezTo>
                  <a:cubicBezTo>
                    <a:pt x="f1355" y="f602"/>
                    <a:pt x="f538" y="f1356"/>
                    <a:pt x="f14" y="f679"/>
                  </a:cubicBezTo>
                  <a:cubicBezTo>
                    <a:pt x="f329" y="f1357"/>
                    <a:pt x="f908" y="f1358"/>
                    <a:pt x="f1359" y="f1360"/>
                  </a:cubicBezTo>
                  <a:cubicBezTo>
                    <a:pt x="f1361" y="f395"/>
                    <a:pt x="f1362" y="f576"/>
                    <a:pt x="f1346" y="f1363"/>
                  </a:cubicBezTo>
                  <a:cubicBezTo>
                    <a:pt x="f1364" y="f648"/>
                    <a:pt x="f454" y="f646"/>
                    <a:pt x="f703" y="f1365"/>
                  </a:cubicBezTo>
                  <a:cubicBezTo>
                    <a:pt x="f285" y="f645"/>
                    <a:pt x="f1366" y="f1367"/>
                    <a:pt x="f1368" y="f1369"/>
                  </a:cubicBezTo>
                  <a:cubicBezTo>
                    <a:pt x="f291" y="f1370"/>
                    <a:pt x="f442" y="f628"/>
                    <a:pt x="f1371" y="f861"/>
                  </a:cubicBezTo>
                  <a:cubicBezTo>
                    <a:pt x="f1372" y="f946"/>
                    <a:pt x="f297" y="f844"/>
                    <a:pt x="f66" y="f1373"/>
                  </a:cubicBezTo>
                  <a:cubicBezTo>
                    <a:pt x="f279" y="f860"/>
                    <a:pt x="f1374" y="f943"/>
                    <a:pt x="f1375" y="f416"/>
                  </a:cubicBezTo>
                  <a:cubicBezTo>
                    <a:pt x="f1376" y="f857"/>
                    <a:pt x="f1377" y="f609"/>
                    <a:pt x="f1378" y="f681"/>
                  </a:cubicBezTo>
                  <a:cubicBezTo>
                    <a:pt x="f1379" y="f679"/>
                    <a:pt x="f1380" y="f1381"/>
                    <a:pt x="f1376" y="f623"/>
                  </a:cubicBezTo>
                  <a:cubicBezTo>
                    <a:pt x="f2" y="f229"/>
                    <a:pt x="f1382" y="f233"/>
                    <a:pt x="f1383" y="f10"/>
                  </a:cubicBezTo>
                  <a:cubicBezTo>
                    <a:pt x="f68" y="f619"/>
                    <a:pt x="f461" y="f116"/>
                    <a:pt x="f293" y="f1384"/>
                  </a:cubicBezTo>
                  <a:cubicBezTo>
                    <a:pt x="f1385" y="f669"/>
                    <a:pt x="f1386" y="f1387"/>
                    <a:pt x="f456" y="f1388"/>
                  </a:cubicBezTo>
                  <a:cubicBezTo>
                    <a:pt x="f1389" y="f197"/>
                    <a:pt x="f429" y="f1152"/>
                    <a:pt x="f447" y="f1390"/>
                  </a:cubicBezTo>
                  <a:cubicBezTo>
                    <a:pt x="f1391" y="f164"/>
                    <a:pt x="f897" y="f166"/>
                    <a:pt x="f1326" y="f1062"/>
                  </a:cubicBezTo>
                  <a:cubicBezTo>
                    <a:pt x="f1392" y="f1124"/>
                    <a:pt x="f1392" y="f1124"/>
                    <a:pt x="f1393" y="f1394"/>
                  </a:cubicBezTo>
                  <a:cubicBezTo>
                    <a:pt x="f897" y="f1395"/>
                    <a:pt x="f1391" y="f1396"/>
                    <a:pt x="f447" y="f1013"/>
                  </a:cubicBezTo>
                  <a:cubicBezTo>
                    <a:pt x="f1397" y="f381"/>
                    <a:pt x="f1392" y="f509"/>
                    <a:pt x="f427" y="f615"/>
                  </a:cubicBezTo>
                  <a:cubicBezTo>
                    <a:pt x="f1398" y="f306"/>
                    <a:pt x="f1399" y="f1400"/>
                    <a:pt x="f1401" y="f9"/>
                  </a:cubicBezTo>
                  <a:cubicBezTo>
                    <a:pt x="f421" y="f737"/>
                    <a:pt x="f421" y="f737"/>
                    <a:pt x="f1402" y="f289"/>
                  </a:cubicBezTo>
                  <a:cubicBezTo>
                    <a:pt x="f497" y="f427"/>
                    <a:pt x="f1403" y="f752"/>
                    <a:pt x="f461" y="f752"/>
                  </a:cubicBezTo>
                  <a:cubicBezTo>
                    <a:pt x="f1404" y="f1405"/>
                    <a:pt x="f1406" y="f1407"/>
                    <a:pt x="f1408" y="f507"/>
                  </a:cubicBezTo>
                  <a:cubicBezTo>
                    <a:pt x="f1409" y="f468"/>
                    <a:pt x="f1377" y="f46"/>
                    <a:pt x="f1380" y="f1410"/>
                  </a:cubicBezTo>
                  <a:cubicBezTo>
                    <a:pt x="f1374" y="f421"/>
                    <a:pt x="f1411" y="f54"/>
                    <a:pt x="f1404" y="f53"/>
                  </a:cubicBezTo>
                  <a:cubicBezTo>
                    <a:pt x="f1412" y="f1413"/>
                    <a:pt x="f279" y="f49"/>
                    <a:pt x="f465" y="f1414"/>
                  </a:cubicBezTo>
                  <a:cubicBezTo>
                    <a:pt x="f297" y="f1415"/>
                    <a:pt x="f293" y="f1416"/>
                    <a:pt x="f716" y="f1417"/>
                  </a:cubicBezTo>
                  <a:cubicBezTo>
                    <a:pt x="f1385" y="f1418"/>
                    <a:pt x="f42" y="f1418"/>
                    <a:pt x="f440" y="f1418"/>
                  </a:cubicBezTo>
                  <a:cubicBezTo>
                    <a:pt x="f1419" y="f1420"/>
                    <a:pt x="f1331" y="f1408"/>
                    <a:pt x="f1397" y="f1421"/>
                  </a:cubicBezTo>
                  <a:cubicBezTo>
                    <a:pt x="f432" y="f1422"/>
                    <a:pt x="f1423" y="f59"/>
                    <a:pt x="f701" y="f487"/>
                  </a:cubicBezTo>
                  <a:cubicBezTo>
                    <a:pt x="f724" y="f444"/>
                    <a:pt x="f1424" y="f424"/>
                    <a:pt x="f1425" y="f60"/>
                  </a:cubicBezTo>
                  <a:cubicBezTo>
                    <a:pt x="f1426" y="f1427"/>
                    <a:pt x="f1428" y="f1429"/>
                    <a:pt x="f1430" y="f1431"/>
                  </a:cubicBezTo>
                  <a:cubicBezTo>
                    <a:pt x="f1432" y="f1399"/>
                    <a:pt x="f908" y="f1433"/>
                    <a:pt x="f18" y="f438"/>
                  </a:cubicBezTo>
                  <a:cubicBezTo>
                    <a:pt x="f918" y="f1434"/>
                    <a:pt x="f1435" y="f1436"/>
                    <a:pt x="f306" y="f622"/>
                  </a:cubicBezTo>
                  <a:cubicBezTo>
                    <a:pt x="f555" y="f1437"/>
                    <a:pt x="f301" y="f758"/>
                    <a:pt x="f1438" y="f1439"/>
                  </a:cubicBezTo>
                  <a:cubicBezTo>
                    <a:pt x="f624" y="f694"/>
                    <a:pt x="f1440" y="f562"/>
                    <a:pt x="f1441" y="f627"/>
                  </a:cubicBezTo>
                  <a:cubicBezTo>
                    <a:pt x="f614" y="f1442"/>
                    <a:pt x="f1299" y="f1045"/>
                    <a:pt x="f562" y="f307"/>
                  </a:cubicBezTo>
                  <a:cubicBezTo>
                    <a:pt x="f1301" y="f1443"/>
                    <a:pt x="f511" y="f1444"/>
                    <a:pt x="f629" y="f195"/>
                  </a:cubicBezTo>
                  <a:cubicBezTo>
                    <a:pt x="f188" y="f1445"/>
                    <a:pt x="f1015" y="f1446"/>
                    <a:pt x="f363" y="f1440"/>
                  </a:cubicBezTo>
                  <a:cubicBezTo>
                    <a:pt x="f108" y="f557"/>
                    <a:pt x="f197" y="f1447"/>
                    <a:pt x="f235" y="f923"/>
                  </a:cubicBezTo>
                  <a:cubicBezTo>
                    <a:pt x="f1448" y="f125"/>
                    <a:pt x="f567" y="f923"/>
                    <a:pt x="f437" y="f1268"/>
                  </a:cubicBezTo>
                  <a:cubicBezTo>
                    <a:pt x="f525" y="f555"/>
                    <a:pt x="f280" y="f301"/>
                    <a:pt x="f1449" y="f1450"/>
                  </a:cubicBezTo>
                  <a:cubicBezTo>
                    <a:pt x="f540" y="f1451"/>
                    <a:pt x="f1452" y="f267"/>
                    <a:pt x="f648" y="f255"/>
                  </a:cubicBezTo>
                  <a:cubicBezTo>
                    <a:pt x="f1453" y="f1441"/>
                    <a:pt x="f868" y="f1439"/>
                    <a:pt x="f939" y="f200"/>
                  </a:cubicBezTo>
                  <a:cubicBezTo>
                    <a:pt x="f385" y="f1045"/>
                    <a:pt x="f1454" y="f1443"/>
                    <a:pt x="f1455" y="f240"/>
                  </a:cubicBezTo>
                  <a:cubicBezTo>
                    <a:pt x="f1456" y="f348"/>
                    <a:pt x="f389" y="f192"/>
                    <a:pt x="f1457" y="f1012"/>
                  </a:cubicBezTo>
                  <a:cubicBezTo>
                    <a:pt x="f395" y="f182"/>
                    <a:pt x="f527" y="f1458"/>
                    <a:pt x="f433" y="f1036"/>
                  </a:cubicBezTo>
                  <a:cubicBezTo>
                    <a:pt x="f235" y="f319"/>
                    <a:pt x="f199" y="f1036"/>
                    <a:pt x="f10" y="f321"/>
                  </a:cubicBezTo>
                  <a:cubicBezTo>
                    <a:pt x="f1390" y="f328"/>
                    <a:pt x="f1067" y="f108"/>
                    <a:pt x="f302" y="f1054"/>
                  </a:cubicBezTo>
                  <a:cubicBezTo>
                    <a:pt x="f1306" y="f1054"/>
                    <a:pt x="f381" y="f1459"/>
                    <a:pt x="f304" y="f1460"/>
                  </a:cubicBezTo>
                  <a:cubicBezTo>
                    <a:pt x="f1461" y="f1462"/>
                    <a:pt x="f381" y="f162"/>
                    <a:pt x="f186" y="f130"/>
                  </a:cubicBezTo>
                  <a:cubicBezTo>
                    <a:pt x="f1071" y="f235"/>
                    <a:pt x="f932" y="f280"/>
                    <a:pt x="f635" y="f648"/>
                  </a:cubicBezTo>
                  <a:cubicBezTo>
                    <a:pt x="f330" y="f1463"/>
                    <a:pt x="f1464" y="f1465"/>
                    <a:pt x="f1466" y="f547"/>
                  </a:cubicBezTo>
                  <a:cubicBezTo>
                    <a:pt x="f197" y="f1467"/>
                    <a:pt x="f1159" y="f688"/>
                    <a:pt x="f1384" y="f631"/>
                  </a:cubicBezTo>
                  <a:cubicBezTo>
                    <a:pt x="f199" y="f871"/>
                    <a:pt x="f1244" y="f630"/>
                    <a:pt x="f1468" y="f837"/>
                  </a:cubicBezTo>
                  <a:cubicBezTo>
                    <a:pt x="f1243" y="f1469"/>
                    <a:pt x="f870" y="f1470"/>
                    <a:pt x="f519" y="f1471"/>
                  </a:cubicBezTo>
                  <a:cubicBezTo>
                    <a:pt x="f1472" y="f850"/>
                    <a:pt x="f1473" y="f1367"/>
                    <a:pt x="f642" y="f1474"/>
                  </a:cubicBezTo>
                  <a:cubicBezTo>
                    <a:pt x="f1475" y="f385"/>
                    <a:pt x="f1476" y="f1477"/>
                    <a:pt x="f1478" y="f648"/>
                  </a:cubicBezTo>
                  <a:cubicBezTo>
                    <a:pt x="f1479" y="f872"/>
                    <a:pt x="f1480" y="f1453"/>
                    <a:pt x="f1481" y="f519"/>
                  </a:cubicBezTo>
                  <a:cubicBezTo>
                    <a:pt x="f1482" y="f854"/>
                    <a:pt x="f1483" y="f418"/>
                    <a:pt x="f1223" y="f423"/>
                  </a:cubicBezTo>
                  <a:cubicBezTo>
                    <a:pt x="f1216" y="f1373"/>
                    <a:pt x="f1484" y="f837"/>
                    <a:pt x="f1485" y="f688"/>
                  </a:cubicBezTo>
                  <a:cubicBezTo>
                    <a:pt x="f1486" y="f1487"/>
                    <a:pt x="f1488" y="f1489"/>
                    <a:pt x="f1490" y="f859"/>
                  </a:cubicBezTo>
                  <a:cubicBezTo>
                    <a:pt x="f93" y="f602"/>
                    <a:pt x="f91" y="f1491"/>
                    <a:pt x="f1492" y="f943"/>
                  </a:cubicBezTo>
                  <a:cubicBezTo>
                    <a:pt x="f1493" y="f857"/>
                    <a:pt x="f1493" y="f626"/>
                    <a:pt x="f1114" y="f1453"/>
                  </a:cubicBezTo>
                  <a:cubicBezTo>
                    <a:pt x="f1494" y="f412"/>
                    <a:pt x="f1495" y="f446"/>
                    <a:pt x="f1496" y="f426"/>
                  </a:cubicBezTo>
                  <a:cubicBezTo>
                    <a:pt x="f992" y="f407"/>
                    <a:pt x="f1095" y="f1497"/>
                    <a:pt x="f243" y="f1498"/>
                  </a:cubicBezTo>
                  <a:cubicBezTo>
                    <a:pt x="f238" y="f876"/>
                    <a:pt x="f238" y="f164"/>
                    <a:pt x="f242" y="f147"/>
                  </a:cubicBezTo>
                  <a:cubicBezTo>
                    <a:pt x="f245" y="f1499"/>
                    <a:pt x="f676" y="f137"/>
                    <a:pt x="f1092" y="f137"/>
                  </a:cubicBezTo>
                  <a:cubicBezTo>
                    <a:pt x="f1496" y="f108"/>
                    <a:pt x="f85" y="f141"/>
                    <a:pt x="f1500" y="f323"/>
                  </a:cubicBezTo>
                  <a:cubicBezTo>
                    <a:pt x="f1501" y="f321"/>
                    <a:pt x="f1502" y="f319"/>
                    <a:pt x="f1503" y="f1036"/>
                  </a:cubicBezTo>
                  <a:cubicBezTo>
                    <a:pt x="f1504" y="f1458"/>
                    <a:pt x="f1505" y="f368"/>
                    <a:pt x="f1506" y="f1253"/>
                  </a:cubicBezTo>
                  <a:cubicBezTo>
                    <a:pt x="f894" y="f313"/>
                    <a:pt x="f1507" y="f346"/>
                    <a:pt x="f1508" y="f1461"/>
                  </a:cubicBezTo>
                  <a:cubicBezTo>
                    <a:pt x="f1509" y="f246"/>
                    <a:pt x="f1510" y="f1304"/>
                    <a:pt x="f892" y="f511"/>
                  </a:cubicBezTo>
                  <a:cubicBezTo>
                    <a:pt x="f1511" y="f268"/>
                    <a:pt x="f1512" y="f202"/>
                    <a:pt x="f1513" y="f178"/>
                  </a:cubicBezTo>
                  <a:cubicBezTo>
                    <a:pt x="f1514" y="f267"/>
                    <a:pt x="f1515" y="f204"/>
                    <a:pt x="f1516" y="f1440"/>
                  </a:cubicBezTo>
                  <a:cubicBezTo>
                    <a:pt x="f1517" y="f624"/>
                    <a:pt x="f1518" y="f1519"/>
                    <a:pt x="f1520" y="f1521"/>
                  </a:cubicBezTo>
                  <a:cubicBezTo>
                    <a:pt x="f1522" y="f521"/>
                    <a:pt x="f266" y="f125"/>
                    <a:pt x="f1502" y="f1523"/>
                  </a:cubicBezTo>
                  <a:cubicBezTo>
                    <a:pt x="f97" y="f1524"/>
                    <a:pt x="f1525" y="f1526"/>
                    <a:pt x="f683" y="f204"/>
                  </a:cubicBezTo>
                  <a:cubicBezTo>
                    <a:pt x="f680" y="f515"/>
                    <a:pt x="f1527" y="f1528"/>
                    <a:pt x="f1195" y="f185"/>
                  </a:cubicBezTo>
                  <a:cubicBezTo>
                    <a:pt x="f1529" y="f1443"/>
                    <a:pt x="f1530" y="f1443"/>
                    <a:pt x="f1531" y="f187"/>
                  </a:cubicBezTo>
                  <a:cubicBezTo>
                    <a:pt x="f1532" y="f185"/>
                    <a:pt x="f589" y="f1533"/>
                    <a:pt x="f589" y="f927"/>
                  </a:cubicBezTo>
                  <a:cubicBezTo>
                    <a:pt x="f1534" y="f562"/>
                    <a:pt x="f1534" y="f562"/>
                    <a:pt x="f664" y="f562"/>
                  </a:cubicBezTo>
                  <a:cubicBezTo>
                    <a:pt x="f1535" y="f1536"/>
                    <a:pt x="f345" y="f1537"/>
                    <a:pt x="f377" y="f174"/>
                  </a:cubicBezTo>
                  <a:cubicBezTo>
                    <a:pt x="f142" y="f1538"/>
                    <a:pt x="f568" y="f1434"/>
                    <a:pt x="f1539" y="f1337"/>
                  </a:cubicBezTo>
                  <a:cubicBezTo>
                    <a:pt x="f793" y="f710"/>
                    <a:pt x="f1540" y="f1399"/>
                    <a:pt x="f1541" y="f469"/>
                  </a:cubicBezTo>
                  <a:cubicBezTo>
                    <a:pt x="f402" y="f1542"/>
                    <a:pt x="f731" y="f1543"/>
                    <a:pt x="f1544" y="f1545"/>
                  </a:cubicBezTo>
                  <a:cubicBezTo>
                    <a:pt x="f1544" y="f1546"/>
                    <a:pt x="f1547" y="f1410"/>
                    <a:pt x="f816" y="f58"/>
                  </a:cubicBezTo>
                  <a:cubicBezTo>
                    <a:pt x="f730" y="f452"/>
                    <a:pt x="f801" y="f66"/>
                    <a:pt x="f496" y="f75"/>
                  </a:cubicBezTo>
                  <a:cubicBezTo>
                    <a:pt x="f1548" y="f1409"/>
                    <a:pt x="f1549" y="f1550"/>
                    <a:pt x="f1551" y="f1552"/>
                  </a:cubicBezTo>
                  <a:cubicBezTo>
                    <a:pt x="f1553" y="f1554"/>
                    <a:pt x="f1555" y="f1406"/>
                    <a:pt x="f1556" y="f47"/>
                  </a:cubicBezTo>
                  <a:cubicBezTo>
                    <a:pt x="f1557" y="f457"/>
                    <a:pt x="f220" y="f53"/>
                    <a:pt x="f1558" y="f65"/>
                  </a:cubicBezTo>
                  <a:cubicBezTo>
                    <a:pt x="f1559" y="f1560"/>
                    <a:pt x="f1561" y="f473"/>
                    <a:pt x="f1562" y="f1563"/>
                  </a:cubicBezTo>
                  <a:cubicBezTo>
                    <a:pt x="f1564" y="f1565"/>
                    <a:pt x="f1566" y="f1385"/>
                    <a:pt x="f1567" y="f1568"/>
                  </a:cubicBezTo>
                  <a:cubicBezTo>
                    <a:pt x="f1569" y="f1570"/>
                    <a:pt x="f1571" y="f743"/>
                    <a:pt x="f1572" y="f1573"/>
                  </a:cubicBezTo>
                  <a:cubicBezTo>
                    <a:pt x="f1574" y="f712"/>
                    <a:pt x="f479" y="f1575"/>
                    <a:pt x="f505" y="f1576"/>
                  </a:cubicBezTo>
                  <a:cubicBezTo>
                    <a:pt x="f1577" y="f1578"/>
                    <a:pt x="f67" y="f1405"/>
                    <a:pt x="f1553" y="f1579"/>
                  </a:cubicBezTo>
                  <a:cubicBezTo>
                    <a:pt x="f1580" y="f1581"/>
                    <a:pt x="f1580" y="f286"/>
                    <a:pt x="f228" y="f1582"/>
                  </a:cubicBezTo>
                  <a:cubicBezTo>
                    <a:pt x="f1583" y="f1426"/>
                    <a:pt x="f69" y="f1584"/>
                    <a:pt x="f1585" y="f1586"/>
                  </a:cubicBezTo>
                  <a:cubicBezTo>
                    <a:pt x="f1587" y="f1588"/>
                    <a:pt x="f489" y="f206"/>
                    <a:pt x="f496" y="f732"/>
                  </a:cubicBezTo>
                  <a:cubicBezTo>
                    <a:pt x="f812" y="f348"/>
                    <a:pt x="f408" y="f370"/>
                    <a:pt x="f800" y="f1013"/>
                  </a:cubicBezTo>
                  <a:cubicBezTo>
                    <a:pt x="f498" y="f1589"/>
                    <a:pt x="f1590" y="f335"/>
                    <a:pt x="f1591" y="f1396"/>
                  </a:cubicBezTo>
                  <a:cubicBezTo>
                    <a:pt x="f1592" y="f359"/>
                    <a:pt x="f1592" y="f359"/>
                    <a:pt x="f498" y="f1249"/>
                  </a:cubicBezTo>
                  <a:cubicBezTo>
                    <a:pt x="f800" y="f164"/>
                    <a:pt x="f800" y="f1462"/>
                    <a:pt x="f1593" y="f673"/>
                  </a:cubicBezTo>
                  <a:cubicBezTo>
                    <a:pt x="f1594" y="f1388"/>
                    <a:pt x="f1595" y="f619"/>
                    <a:pt x="f736" y="f152"/>
                  </a:cubicBezTo>
                  <a:cubicBezTo>
                    <a:pt x="f740" y="f128"/>
                    <a:pt x="f1551" y="f1384"/>
                    <a:pt x="f1596" y="f173"/>
                  </a:cubicBezTo>
                  <a:cubicBezTo>
                    <a:pt x="f506" y="f116"/>
                    <a:pt x="f1597" y="f10"/>
                    <a:pt x="f1598" y="f232"/>
                  </a:cubicBezTo>
                  <a:cubicBezTo>
                    <a:pt x="f3" y="f936"/>
                    <a:pt x="f1599" y="f405"/>
                    <a:pt x="f1600" y="f1601"/>
                  </a:cubicBezTo>
                  <a:cubicBezTo>
                    <a:pt x="f1564" y="f409"/>
                    <a:pt x="f1602" y="f215"/>
                    <a:pt x="f1569" y="f1603"/>
                  </a:cubicBezTo>
                  <a:cubicBezTo>
                    <a:pt x="f1604" y="f1477"/>
                    <a:pt x="f1604" y="f938"/>
                    <a:pt x="f1605" y="f1606"/>
                  </a:cubicBezTo>
                  <a:cubicBezTo>
                    <a:pt x="f1566" y="f414"/>
                    <a:pt x="f1564" y="f645"/>
                    <a:pt x="f1561" y="f1607"/>
                  </a:cubicBezTo>
                  <a:cubicBezTo>
                    <a:pt x="f220" y="f860"/>
                    <a:pt x="f508" y="f643"/>
                    <a:pt x="f1608" y="f1609"/>
                  </a:cubicBezTo>
                  <a:cubicBezTo>
                    <a:pt x="f62" y="f1610"/>
                    <a:pt x="f1580" y="f1611"/>
                    <a:pt x="f1612" y="f660"/>
                  </a:cubicBezTo>
                  <a:cubicBezTo>
                    <a:pt x="f1613" y="f1614"/>
                    <a:pt x="f1615" y="f1373"/>
                    <a:pt x="f1616" y="f543"/>
                  </a:cubicBezTo>
                  <a:cubicBezTo>
                    <a:pt x="f392" y="f1617"/>
                    <a:pt x="f1618" y="f854"/>
                    <a:pt x="f1619" y="f1463"/>
                  </a:cubicBezTo>
                  <a:cubicBezTo>
                    <a:pt x="f1620" y="f383"/>
                    <a:pt x="f408" y="f872"/>
                    <a:pt x="f1621" y="f540"/>
                  </a:cubicBezTo>
                  <a:cubicBezTo>
                    <a:pt x="f730" y="f395"/>
                    <a:pt x="f1544" y="f539"/>
                    <a:pt x="f1622" y="f1360"/>
                  </a:cubicBezTo>
                  <a:cubicBezTo>
                    <a:pt x="f361" y="f540"/>
                    <a:pt x="f364" y="f1358"/>
                    <a:pt x="f355" y="f217"/>
                  </a:cubicBezTo>
                  <a:cubicBezTo>
                    <a:pt x="f563" y="f1474"/>
                    <a:pt x="f1623" y="f605"/>
                    <a:pt x="f569" y="f1487"/>
                  </a:cubicBezTo>
                  <a:cubicBezTo>
                    <a:pt x="f1624" y="f1625"/>
                    <a:pt x="f1626" y="f652"/>
                    <a:pt x="f1627" y="f1628"/>
                  </a:cubicBezTo>
                  <a:cubicBezTo>
                    <a:pt x="f597" y="f558"/>
                    <a:pt x="f574" y="f1629"/>
                    <a:pt x="f1630" y="f1631"/>
                  </a:cubicBezTo>
                  <a:cubicBezTo>
                    <a:pt x="f146" y="f828"/>
                    <a:pt x="f144" y="f1353"/>
                    <a:pt x="f1632" y="f1633"/>
                  </a:cubicBezTo>
                  <a:cubicBezTo>
                    <a:pt x="f351" y="f1634"/>
                    <a:pt x="f34" y="f958"/>
                    <a:pt x="f404" y="f1347"/>
                  </a:cubicBezTo>
                  <a:cubicBezTo>
                    <a:pt x="f397" y="f1635"/>
                    <a:pt x="f1636" y="f961"/>
                    <a:pt x="f499" y="f966"/>
                  </a:cubicBezTo>
                  <a:cubicBezTo>
                    <a:pt x="f1637" y="f1638"/>
                    <a:pt x="f1637" y="f1639"/>
                    <a:pt x="f1636" y="f1640"/>
                  </a:cubicBezTo>
                  <a:cubicBezTo>
                    <a:pt x="f1641" y="f1642"/>
                    <a:pt x="f1643" y="f1187"/>
                    <a:pt x="f1643" y="f1644"/>
                  </a:cubicBezTo>
                  <a:cubicBezTo>
                    <a:pt x="f1643" y="f1645"/>
                    <a:pt x="f207" y="f29"/>
                    <a:pt x="f1646" y="f1647"/>
                  </a:cubicBezTo>
                  <a:cubicBezTo>
                    <a:pt x="f1648" y="f1591"/>
                    <a:pt x="f810" y="f1649"/>
                    <a:pt x="f399" y="f1650"/>
                  </a:cubicBezTo>
                  <a:cubicBezTo>
                    <a:pt x="f400" y="f1651"/>
                    <a:pt x="f1652" y="f1653"/>
                    <a:pt x="f1647" y="f1654"/>
                  </a:cubicBezTo>
                  <a:cubicBezTo>
                    <a:pt x="f1655" y="f1656"/>
                    <a:pt x="f1657" y="f1658"/>
                    <a:pt x="f1659" y="f914"/>
                  </a:cubicBezTo>
                  <a:cubicBezTo>
                    <a:pt x="f783" y="f1660"/>
                    <a:pt x="f569" y="f1661"/>
                    <a:pt x="f1662" y="f925"/>
                  </a:cubicBezTo>
                  <a:cubicBezTo>
                    <a:pt x="f1663" y="f1664"/>
                    <a:pt x="f898" y="f1665"/>
                    <a:pt x="f1666" y="f1667"/>
                  </a:cubicBezTo>
                  <a:cubicBezTo>
                    <a:pt x="f1668" y="f1669"/>
                    <a:pt x="f276" y="f1670"/>
                    <a:pt x="f990" y="f1671"/>
                  </a:cubicBezTo>
                  <a:cubicBezTo>
                    <a:pt x="f1099" y="f1672"/>
                    <a:pt x="f678" y="f1673"/>
                    <a:pt x="f1674" y="f1675"/>
                  </a:cubicBezTo>
                  <a:cubicBezTo>
                    <a:pt x="f657" y="f1098"/>
                    <a:pt x="f581" y="f1676"/>
                    <a:pt x="f1532" y="f1088"/>
                  </a:cubicBezTo>
                  <a:cubicBezTo>
                    <a:pt x="f1677" y="f1678"/>
                    <a:pt x="f803" y="f1679"/>
                    <a:pt x="f1535" y="f1680"/>
                  </a:cubicBezTo>
                  <a:cubicBezTo>
                    <a:pt x="f1681" y="f1682"/>
                    <a:pt x="f1662" y="f1683"/>
                    <a:pt x="f153" y="f1684"/>
                  </a:cubicBezTo>
                  <a:cubicBezTo>
                    <a:pt x="f1685" y="f1686"/>
                    <a:pt x="f1687" y="f1688"/>
                    <a:pt x="f1689" y="f1690"/>
                  </a:cubicBezTo>
                  <a:cubicBezTo>
                    <a:pt x="f1691" y="f1692"/>
                    <a:pt x="f1693" y="f1694"/>
                    <a:pt x="f33" y="f116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1" name="Google Shape;1085;p51">
            <a:extLst>
              <a:ext uri="{FF2B5EF4-FFF2-40B4-BE49-F238E27FC236}">
                <a16:creationId xmlns:a16="http://schemas.microsoft.com/office/drawing/2014/main" id="{529564C6-FD2A-4A04-B482-D1756B81414F}"/>
              </a:ext>
            </a:extLst>
          </p:cNvPr>
          <p:cNvGrpSpPr/>
          <p:nvPr/>
        </p:nvGrpSpPr>
        <p:grpSpPr>
          <a:xfrm>
            <a:off x="2643237" y="1081753"/>
            <a:ext cx="518355" cy="745729"/>
            <a:chOff x="2643237" y="1081753"/>
            <a:chExt cx="518355" cy="745729"/>
          </a:xfrm>
        </p:grpSpPr>
        <p:sp>
          <p:nvSpPr>
            <p:cNvPr id="92" name="Google Shape;1086;p51">
              <a:extLst>
                <a:ext uri="{FF2B5EF4-FFF2-40B4-BE49-F238E27FC236}">
                  <a16:creationId xmlns:a16="http://schemas.microsoft.com/office/drawing/2014/main" id="{C95E434C-C49F-450C-B7E4-F3102BCD1379}"/>
                </a:ext>
              </a:extLst>
            </p:cNvPr>
            <p:cNvSpPr/>
            <p:nvPr/>
          </p:nvSpPr>
          <p:spPr>
            <a:xfrm>
              <a:off x="2643237" y="1081753"/>
              <a:ext cx="518355" cy="745729"/>
            </a:xfrm>
            <a:custGeom>
              <a:avLst/>
              <a:gdLst>
                <a:gd name="f0" fmla="val w"/>
                <a:gd name="f1" fmla="val h"/>
                <a:gd name="f2" fmla="val 0"/>
                <a:gd name="f3" fmla="val 41254"/>
                <a:gd name="f4" fmla="val 59350"/>
                <a:gd name="f5" fmla="val 29299"/>
                <a:gd name="f6" fmla="val 49575"/>
                <a:gd name="f7" fmla="val 29349"/>
                <a:gd name="f8" fmla="val 29374"/>
                <a:gd name="f9" fmla="val 29424"/>
                <a:gd name="f10" fmla="val 29399"/>
                <a:gd name="f11" fmla="val 49525"/>
                <a:gd name="f12" fmla="val 49500"/>
                <a:gd name="f13" fmla="val 49449"/>
                <a:gd name="f14" fmla="val 49474"/>
                <a:gd name="f15" fmla="val 29274"/>
                <a:gd name="f16" fmla="val 29249"/>
                <a:gd name="f17" fmla="val 49550"/>
                <a:gd name="f18" fmla="val 27670"/>
                <a:gd name="f19" fmla="val 49800"/>
                <a:gd name="f20" fmla="val 27645"/>
                <a:gd name="f21" fmla="val 27620"/>
                <a:gd name="f22" fmla="val 49775"/>
                <a:gd name="f23" fmla="val 27594"/>
                <a:gd name="f24" fmla="val 49750"/>
                <a:gd name="f25" fmla="val 27569"/>
                <a:gd name="f26" fmla="val 27544"/>
                <a:gd name="f27" fmla="val 27494"/>
                <a:gd name="f28" fmla="val 27519"/>
                <a:gd name="f29" fmla="val 49825"/>
                <a:gd name="f30" fmla="val 40376"/>
                <a:gd name="f31" fmla="val 50778"/>
                <a:gd name="f32" fmla="val 50803"/>
                <a:gd name="f33" fmla="val 40402"/>
                <a:gd name="f34" fmla="val 50201"/>
                <a:gd name="f35" fmla="val 4587"/>
                <a:gd name="f36" fmla="val 17244"/>
                <a:gd name="f37" fmla="val 5038"/>
                <a:gd name="f38" fmla="val 17444"/>
                <a:gd name="f39" fmla="val 5464"/>
                <a:gd name="f40" fmla="val 5840"/>
                <a:gd name="f41" fmla="val 17169"/>
                <a:gd name="f42" fmla="val 6015"/>
                <a:gd name="f43" fmla="val 17018"/>
                <a:gd name="f44" fmla="val 6216"/>
                <a:gd name="f45" fmla="val 16868"/>
                <a:gd name="f46" fmla="val 5990"/>
                <a:gd name="f47" fmla="val 16542"/>
                <a:gd name="f48" fmla="val 5564"/>
                <a:gd name="f49" fmla="val 16818"/>
                <a:gd name="f50" fmla="val 4863"/>
                <a:gd name="f51" fmla="val 16442"/>
                <a:gd name="f52" fmla="val 4737"/>
                <a:gd name="f53" fmla="val 10803"/>
                <a:gd name="f54" fmla="val 4411"/>
                <a:gd name="f55" fmla="val 10627"/>
                <a:gd name="f56" fmla="val 4236"/>
                <a:gd name="f57" fmla="val 10477"/>
                <a:gd name="f58" fmla="val 4060"/>
                <a:gd name="f59" fmla="val 10427"/>
                <a:gd name="f60" fmla="val 2682"/>
                <a:gd name="f61" fmla="val 9975"/>
                <a:gd name="f62" fmla="val 2055"/>
                <a:gd name="f63" fmla="val 10226"/>
                <a:gd name="f64" fmla="val 1379"/>
                <a:gd name="f65" fmla="val 11479"/>
                <a:gd name="f66" fmla="val 1279"/>
                <a:gd name="f67" fmla="val 11655"/>
                <a:gd name="f68" fmla="val 1153"/>
                <a:gd name="f69" fmla="val 11830"/>
                <a:gd name="f70" fmla="val 1354"/>
                <a:gd name="f71" fmla="val 12031"/>
                <a:gd name="f72" fmla="val 2206"/>
                <a:gd name="f73" fmla="val 11028"/>
                <a:gd name="f74" fmla="val 3509"/>
                <a:gd name="f75" fmla="val 11354"/>
                <a:gd name="f76" fmla="val 9274"/>
                <a:gd name="f77" fmla="val 57119"/>
                <a:gd name="f78" fmla="val 9725"/>
                <a:gd name="f79" fmla="val 56918"/>
                <a:gd name="f80" fmla="val 10025"/>
                <a:gd name="f81" fmla="val 56592"/>
                <a:gd name="f82" fmla="val 10251"/>
                <a:gd name="f83" fmla="val 56216"/>
                <a:gd name="f84" fmla="val 10577"/>
                <a:gd name="f85" fmla="val 55640"/>
                <a:gd name="f86" fmla="val 10802"/>
                <a:gd name="f87" fmla="val 54988"/>
                <a:gd name="f88" fmla="val 10602"/>
                <a:gd name="f89" fmla="val 54337"/>
                <a:gd name="f90" fmla="val 10376"/>
                <a:gd name="f91" fmla="val 53610"/>
                <a:gd name="f92" fmla="val 9900"/>
                <a:gd name="f93" fmla="val 53008"/>
                <a:gd name="f94" fmla="val 9198"/>
                <a:gd name="f95" fmla="val 52457"/>
                <a:gd name="f96" fmla="val 9374"/>
                <a:gd name="f97" fmla="val 53334"/>
                <a:gd name="f98" fmla="val 9524"/>
                <a:gd name="f99" fmla="val 54086"/>
                <a:gd name="f100" fmla="val 9675"/>
                <a:gd name="f101" fmla="val 54838"/>
                <a:gd name="f102" fmla="val 9850"/>
                <a:gd name="f103" fmla="val 9324"/>
                <a:gd name="f104" fmla="val 56317"/>
                <a:gd name="f105" fmla="val 38171"/>
                <a:gd name="f106" fmla="val 6667"/>
                <a:gd name="f107" fmla="val 38597"/>
                <a:gd name="f108" fmla="val 6692"/>
                <a:gd name="f109" fmla="val 38798"/>
                <a:gd name="f110" fmla="val 6567"/>
                <a:gd name="f111" fmla="val 38848"/>
                <a:gd name="f112" fmla="val 6291"/>
                <a:gd name="f113" fmla="val 39098"/>
                <a:gd name="f114" fmla="val 3309"/>
                <a:gd name="f115" fmla="val 37820"/>
                <a:gd name="f116" fmla="val 2031"/>
                <a:gd name="f117" fmla="val 37595"/>
                <a:gd name="f118" fmla="val 1730"/>
                <a:gd name="f119" fmla="val 37244"/>
                <a:gd name="f120" fmla="val 1605"/>
                <a:gd name="f121" fmla="val 36767"/>
                <a:gd name="f122" fmla="val 1780"/>
                <a:gd name="f123" fmla="val 36968"/>
                <a:gd name="f124" fmla="val 2131"/>
                <a:gd name="f125" fmla="val 37093"/>
                <a:gd name="f126" fmla="val 2457"/>
                <a:gd name="f127" fmla="val 37319"/>
                <a:gd name="f128" fmla="val 2732"/>
                <a:gd name="f129" fmla="val 37695"/>
                <a:gd name="f130" fmla="val 3259"/>
                <a:gd name="f131" fmla="val 37845"/>
                <a:gd name="f132" fmla="val 3810"/>
                <a:gd name="f133" fmla="val 37895"/>
                <a:gd name="f134" fmla="val 4437"/>
                <a:gd name="f135" fmla="val 37945"/>
                <a:gd name="f136" fmla="val 5163"/>
                <a:gd name="f137" fmla="val 38071"/>
                <a:gd name="f138" fmla="val 5890"/>
                <a:gd name="f139" fmla="val 5489"/>
                <a:gd name="f140" fmla="val 15740"/>
                <a:gd name="f141" fmla="val 6517"/>
                <a:gd name="f142" fmla="val 15489"/>
                <a:gd name="f143" fmla="val 6742"/>
                <a:gd name="f144" fmla="val 14838"/>
                <a:gd name="f145" fmla="val 13960"/>
                <a:gd name="f146" fmla="val 6642"/>
                <a:gd name="f147" fmla="val 13685"/>
                <a:gd name="f148" fmla="val 13384"/>
                <a:gd name="f149" fmla="val 6542"/>
                <a:gd name="f150" fmla="val 13133"/>
                <a:gd name="f151" fmla="val 6366"/>
                <a:gd name="f152" fmla="val 12632"/>
                <a:gd name="f153" fmla="val 6141"/>
                <a:gd name="f154" fmla="val 12131"/>
                <a:gd name="f155" fmla="val 5589"/>
                <a:gd name="f156" fmla="val 11955"/>
                <a:gd name="f157" fmla="val 5013"/>
                <a:gd name="f158" fmla="val 11755"/>
                <a:gd name="f159" fmla="val 11705"/>
                <a:gd name="f160" fmla="val 3885"/>
                <a:gd name="f161" fmla="val 12006"/>
                <a:gd name="f162" fmla="val 3860"/>
                <a:gd name="f163" fmla="val 12181"/>
                <a:gd name="f164" fmla="val 12206"/>
                <a:gd name="f165" fmla="val 3910"/>
                <a:gd name="f166" fmla="val 12281"/>
                <a:gd name="f167" fmla="val 3960"/>
                <a:gd name="f168" fmla="val 12382"/>
                <a:gd name="f169" fmla="val 4010"/>
                <a:gd name="f170" fmla="val 12407"/>
                <a:gd name="f171" fmla="val 4812"/>
                <a:gd name="f172" fmla="val 12833"/>
                <a:gd name="f173" fmla="val 5088"/>
                <a:gd name="f174" fmla="val 13585"/>
                <a:gd name="f175" fmla="val 5113"/>
                <a:gd name="f176" fmla="val 14437"/>
                <a:gd name="f177" fmla="val 5138"/>
                <a:gd name="f178" fmla="val 14888"/>
                <a:gd name="f179" fmla="val 15339"/>
                <a:gd name="f180" fmla="val 7619"/>
                <a:gd name="f181" fmla="val 52482"/>
                <a:gd name="f182" fmla="val 7394"/>
                <a:gd name="f183" fmla="val 52632"/>
                <a:gd name="f184" fmla="val 7093"/>
                <a:gd name="f185" fmla="val 52708"/>
                <a:gd name="f186" fmla="val 6918"/>
                <a:gd name="f187" fmla="val 52908"/>
                <a:gd name="f188" fmla="val 53860"/>
                <a:gd name="f189" fmla="val 6391"/>
                <a:gd name="f190" fmla="val 54462"/>
                <a:gd name="f191" fmla="val 55239"/>
                <a:gd name="f192" fmla="val 6792"/>
                <a:gd name="f193" fmla="val 55966"/>
                <a:gd name="f194" fmla="val 7319"/>
                <a:gd name="f195" fmla="val 56542"/>
                <a:gd name="f196" fmla="val 7594"/>
                <a:gd name="f197" fmla="val 56868"/>
                <a:gd name="f198" fmla="val 8221"/>
                <a:gd name="f199" fmla="val 56743"/>
                <a:gd name="f200" fmla="val 8371"/>
                <a:gd name="f201" fmla="val 56392"/>
                <a:gd name="f202" fmla="val 8697"/>
                <a:gd name="f203" fmla="val 55615"/>
                <a:gd name="f204" fmla="val 8747"/>
                <a:gd name="f205" fmla="val 54813"/>
                <a:gd name="f206" fmla="val 8722"/>
                <a:gd name="f207" fmla="val 53986"/>
                <a:gd name="f208" fmla="val 53409"/>
                <a:gd name="f209" fmla="val 8196"/>
                <a:gd name="f210" fmla="val 53209"/>
                <a:gd name="f211" fmla="val 7945"/>
                <a:gd name="f212" fmla="val 52783"/>
                <a:gd name="f213" fmla="val 7870"/>
                <a:gd name="f214" fmla="val 52682"/>
                <a:gd name="f215" fmla="val 7770"/>
                <a:gd name="f216" fmla="val 2106"/>
                <a:gd name="f217" fmla="val 2005"/>
                <a:gd name="f218" fmla="val 12707"/>
                <a:gd name="f219" fmla="val 1930"/>
                <a:gd name="f220" fmla="val 12757"/>
                <a:gd name="f221" fmla="val 1880"/>
                <a:gd name="f222" fmla="val 12808"/>
                <a:gd name="f223" fmla="val 13359"/>
                <a:gd name="f224" fmla="val 1228"/>
                <a:gd name="f225" fmla="val 14011"/>
                <a:gd name="f226" fmla="val 1454"/>
                <a:gd name="f227" fmla="val 14737"/>
                <a:gd name="f228" fmla="val 1654"/>
                <a:gd name="f229" fmla="val 15464"/>
                <a:gd name="f230" fmla="val 15991"/>
                <a:gd name="f231" fmla="val 2857"/>
                <a:gd name="f232" fmla="val 16016"/>
                <a:gd name="f233" fmla="val 2958"/>
                <a:gd name="f234" fmla="val 3058"/>
                <a:gd name="f235" fmla="val 16141"/>
                <a:gd name="f236" fmla="val 3183"/>
                <a:gd name="f237" fmla="val 16166"/>
                <a:gd name="f238" fmla="val 16417"/>
                <a:gd name="f239" fmla="val 4361"/>
                <a:gd name="f240" fmla="val 4386"/>
                <a:gd name="f241" fmla="val 15439"/>
                <a:gd name="f242" fmla="val 4311"/>
                <a:gd name="f243" fmla="val 14311"/>
                <a:gd name="f244" fmla="val 4211"/>
                <a:gd name="f245" fmla="val 13760"/>
                <a:gd name="f246" fmla="val 4086"/>
                <a:gd name="f247" fmla="val 13083"/>
                <a:gd name="f248" fmla="val 3559"/>
                <a:gd name="f249" fmla="val 2908"/>
                <a:gd name="f250" fmla="val 12582"/>
                <a:gd name="f251" fmla="val 2431"/>
                <a:gd name="f252" fmla="val 10452"/>
                <a:gd name="f253" fmla="val 58246"/>
                <a:gd name="f254" fmla="val 10727"/>
                <a:gd name="f255" fmla="val 58297"/>
                <a:gd name="f256" fmla="val 10928"/>
                <a:gd name="f257" fmla="val 58372"/>
                <a:gd name="f258" fmla="val 11103"/>
                <a:gd name="f259" fmla="val 58347"/>
                <a:gd name="f260" fmla="val 12381"/>
                <a:gd name="f261" fmla="val 58096"/>
                <a:gd name="f262" fmla="val 57845"/>
                <a:gd name="f263" fmla="val 14938"/>
                <a:gd name="f264" fmla="val 57545"/>
                <a:gd name="f265" fmla="val 16366"/>
                <a:gd name="f266" fmla="val 57194"/>
                <a:gd name="f267" fmla="val 17795"/>
                <a:gd name="f268" fmla="val 56768"/>
                <a:gd name="f269" fmla="val 19223"/>
                <a:gd name="f270" fmla="val 19650"/>
                <a:gd name="f271" fmla="val 56266"/>
                <a:gd name="f272" fmla="val 20101"/>
                <a:gd name="f273" fmla="val 56166"/>
                <a:gd name="f274" fmla="val 20552"/>
                <a:gd name="f275" fmla="val 56191"/>
                <a:gd name="f276" fmla="val 22031"/>
                <a:gd name="f277" fmla="val 23484"/>
                <a:gd name="f278" fmla="val 56066"/>
                <a:gd name="f279" fmla="val 24963"/>
                <a:gd name="f280" fmla="val 55991"/>
                <a:gd name="f281" fmla="val 25389"/>
                <a:gd name="f282" fmla="val 55941"/>
                <a:gd name="f283" fmla="val 25865"/>
                <a:gd name="f284" fmla="val 55891"/>
                <a:gd name="f285" fmla="val 26291"/>
                <a:gd name="f286" fmla="val 28071"/>
                <a:gd name="f287" fmla="val 56241"/>
                <a:gd name="f288" fmla="val 29800"/>
                <a:gd name="f289" fmla="val 31529"/>
                <a:gd name="f290" fmla="val 55665"/>
                <a:gd name="f291" fmla="val 32732"/>
                <a:gd name="f292" fmla="val 55515"/>
                <a:gd name="f293" fmla="val 33885"/>
                <a:gd name="f294" fmla="val 55464"/>
                <a:gd name="f295" fmla="val 35063"/>
                <a:gd name="f296" fmla="val 35790"/>
                <a:gd name="f297" fmla="val 55715"/>
                <a:gd name="f298" fmla="val 36542"/>
                <a:gd name="f299" fmla="val 37269"/>
                <a:gd name="f300" fmla="val 55690"/>
                <a:gd name="f301" fmla="val 37996"/>
                <a:gd name="f302" fmla="val 38447"/>
                <a:gd name="f303" fmla="val 55314"/>
                <a:gd name="f304" fmla="val 38647"/>
                <a:gd name="f305" fmla="val 54662"/>
                <a:gd name="f306" fmla="val 38973"/>
                <a:gd name="f307" fmla="val 53585"/>
                <a:gd name="f308" fmla="val 39524"/>
                <a:gd name="f309" fmla="val 52532"/>
                <a:gd name="f310" fmla="val 39324"/>
                <a:gd name="f311" fmla="val 51354"/>
                <a:gd name="f312" fmla="val 39274"/>
                <a:gd name="f313" fmla="val 51028"/>
                <a:gd name="f314" fmla="val 50703"/>
                <a:gd name="f315" fmla="val 50377"/>
                <a:gd name="f316" fmla="val 49399"/>
                <a:gd name="f317" fmla="val 38898"/>
                <a:gd name="f318" fmla="val 48748"/>
                <a:gd name="f319" fmla="val 38021"/>
                <a:gd name="f320" fmla="val 48347"/>
                <a:gd name="f321" fmla="val 37770"/>
                <a:gd name="f322" fmla="val 48246"/>
                <a:gd name="f323" fmla="val 37519"/>
                <a:gd name="f324" fmla="val 48096"/>
                <a:gd name="f325" fmla="val 37294"/>
                <a:gd name="f326" fmla="val 47996"/>
                <a:gd name="f327" fmla="val 36918"/>
                <a:gd name="f328" fmla="val 48171"/>
                <a:gd name="f329" fmla="val 36567"/>
                <a:gd name="f330" fmla="val 48322"/>
                <a:gd name="f331" fmla="val 36241"/>
                <a:gd name="f332" fmla="val 48472"/>
                <a:gd name="f333" fmla="val 34412"/>
                <a:gd name="f334" fmla="val 49199"/>
                <a:gd name="f335" fmla="val 32632"/>
                <a:gd name="f336" fmla="val 50001"/>
                <a:gd name="f337" fmla="val 30677"/>
                <a:gd name="f338" fmla="val 50327"/>
                <a:gd name="f339" fmla="val 28171"/>
                <a:gd name="f340" fmla="val 25690"/>
                <a:gd name="f341" fmla="val 51304"/>
                <a:gd name="f342" fmla="val 23108"/>
                <a:gd name="f343" fmla="val 51179"/>
                <a:gd name="f344" fmla="val 22908"/>
                <a:gd name="f345" fmla="val 51154"/>
                <a:gd name="f346" fmla="val 22707"/>
                <a:gd name="f347" fmla="val 22507"/>
                <a:gd name="f348" fmla="val 51204"/>
                <a:gd name="f349" fmla="val 19775"/>
                <a:gd name="f350" fmla="val 51479"/>
                <a:gd name="f351" fmla="val 17043"/>
                <a:gd name="f352" fmla="val 51530"/>
                <a:gd name="f353" fmla="val 14061"/>
                <a:gd name="f354" fmla="val 51129"/>
                <a:gd name="f355" fmla="val 13810"/>
                <a:gd name="f356" fmla="val 13559"/>
                <a:gd name="f357" fmla="val 12557"/>
                <a:gd name="f358" fmla="val 11529"/>
                <a:gd name="f359" fmla="val 10502"/>
                <a:gd name="f360" fmla="val 10051"/>
                <a:gd name="f361" fmla="val 9624"/>
                <a:gd name="f362" fmla="val 9098"/>
                <a:gd name="f363" fmla="val 51279"/>
                <a:gd name="f364" fmla="val 9800"/>
                <a:gd name="f365" fmla="val 52056"/>
                <a:gd name="f366" fmla="val 10401"/>
                <a:gd name="f367" fmla="val 52758"/>
                <a:gd name="f368" fmla="val 53434"/>
                <a:gd name="f369" fmla="val 11404"/>
                <a:gd name="f370" fmla="val 53810"/>
                <a:gd name="f371" fmla="val 11554"/>
                <a:gd name="f372" fmla="val 54211"/>
                <a:gd name="f373" fmla="val 11579"/>
                <a:gd name="f374" fmla="val 54738"/>
                <a:gd name="f375" fmla="val 11629"/>
                <a:gd name="f376" fmla="val 55840"/>
                <a:gd name="f377" fmla="val 11429"/>
                <a:gd name="f378" fmla="val 10752"/>
                <a:gd name="f379" fmla="val 57770"/>
                <a:gd name="f380" fmla="val 10652"/>
                <a:gd name="f381" fmla="val 57870"/>
                <a:gd name="f382" fmla="val 58021"/>
                <a:gd name="f383" fmla="val 3710"/>
                <a:gd name="f384" fmla="val 9474"/>
                <a:gd name="f385" fmla="val 4963"/>
                <a:gd name="f386" fmla="val 9825"/>
                <a:gd name="f387" fmla="val 11580"/>
                <a:gd name="f388" fmla="val 7193"/>
                <a:gd name="f389" fmla="val 12306"/>
                <a:gd name="f390" fmla="val 7519"/>
                <a:gd name="f391" fmla="val 13058"/>
                <a:gd name="f392" fmla="val 14412"/>
                <a:gd name="f393" fmla="val 7444"/>
                <a:gd name="f394" fmla="val 14863"/>
                <a:gd name="f395" fmla="val 15289"/>
                <a:gd name="f396" fmla="val 15940"/>
                <a:gd name="f397" fmla="val 7269"/>
                <a:gd name="f398" fmla="val 16592"/>
                <a:gd name="f399" fmla="val 17269"/>
                <a:gd name="f400" fmla="val 8171"/>
                <a:gd name="f401" fmla="val 17369"/>
                <a:gd name="f402" fmla="val 8847"/>
                <a:gd name="f403" fmla="val 17419"/>
                <a:gd name="f404" fmla="val 9499"/>
                <a:gd name="f405" fmla="val 15840"/>
                <a:gd name="f406" fmla="val 14662"/>
                <a:gd name="f407" fmla="val 15790"/>
                <a:gd name="f408" fmla="val 13484"/>
                <a:gd name="f409" fmla="val 16191"/>
                <a:gd name="f410" fmla="val 13259"/>
                <a:gd name="f411" fmla="val 13033"/>
                <a:gd name="f412" fmla="val 16993"/>
                <a:gd name="f413" fmla="val 12883"/>
                <a:gd name="f414" fmla="val 18396"/>
                <a:gd name="f415" fmla="val 12331"/>
                <a:gd name="f416" fmla="val 19800"/>
                <a:gd name="f417" fmla="val 21229"/>
                <a:gd name="f418" fmla="val 11279"/>
                <a:gd name="f419" fmla="val 22933"/>
                <a:gd name="f420" fmla="val 10702"/>
                <a:gd name="f421" fmla="val 24687"/>
                <a:gd name="f422" fmla="val 10301"/>
                <a:gd name="f423" fmla="val 26517"/>
                <a:gd name="f424" fmla="val 28472"/>
                <a:gd name="f425" fmla="val 10176"/>
                <a:gd name="f426" fmla="val 30427"/>
                <a:gd name="f427" fmla="val 32381"/>
                <a:gd name="f428" fmla="val 9925"/>
                <a:gd name="f429" fmla="val 32557"/>
                <a:gd name="f430" fmla="val 32707"/>
                <a:gd name="f431" fmla="val 32858"/>
                <a:gd name="f432" fmla="val 33284"/>
                <a:gd name="f433" fmla="val 33685"/>
                <a:gd name="f434" fmla="val 34086"/>
                <a:gd name="f435" fmla="val 9700"/>
                <a:gd name="f436" fmla="val 34487"/>
                <a:gd name="f437" fmla="val 34913"/>
                <a:gd name="f438" fmla="val 35314"/>
                <a:gd name="f439" fmla="val 35514"/>
                <a:gd name="f440" fmla="val 9650"/>
                <a:gd name="f441" fmla="val 35740"/>
                <a:gd name="f442" fmla="val 9600"/>
                <a:gd name="f443" fmla="val 35865"/>
                <a:gd name="f444" fmla="val 36592"/>
                <a:gd name="f445" fmla="val 8848"/>
                <a:gd name="f446" fmla="val 37168"/>
                <a:gd name="f447" fmla="val 8121"/>
                <a:gd name="f448" fmla="val 37118"/>
                <a:gd name="f449" fmla="val 37068"/>
                <a:gd name="f450" fmla="val 6341"/>
                <a:gd name="f451" fmla="val 5615"/>
                <a:gd name="f452" fmla="val 37043"/>
                <a:gd name="f453" fmla="val 3459"/>
                <a:gd name="f454" fmla="val 36341"/>
                <a:gd name="f455" fmla="val 35915"/>
                <a:gd name="f456" fmla="val 2381"/>
                <a:gd name="f457" fmla="val 35464"/>
                <a:gd name="f458" fmla="val 1905"/>
                <a:gd name="f459" fmla="val 35264"/>
                <a:gd name="f460" fmla="val 1705"/>
                <a:gd name="f461" fmla="val 34963"/>
                <a:gd name="f462" fmla="val 34737"/>
                <a:gd name="f463" fmla="val 34286"/>
                <a:gd name="f464" fmla="val 928"/>
                <a:gd name="f465" fmla="val 34111"/>
                <a:gd name="f466" fmla="val 903"/>
                <a:gd name="f467" fmla="val 33484"/>
                <a:gd name="f468" fmla="val 1254"/>
                <a:gd name="f469" fmla="val 32682"/>
                <a:gd name="f470" fmla="val 31830"/>
                <a:gd name="f471" fmla="val 1980"/>
                <a:gd name="f472" fmla="val 31003"/>
                <a:gd name="f473" fmla="val 2306"/>
                <a:gd name="f474" fmla="val 29925"/>
                <a:gd name="f475" fmla="val 28898"/>
                <a:gd name="f476" fmla="val 3234"/>
                <a:gd name="f477" fmla="val 27845"/>
                <a:gd name="f478" fmla="val 3660"/>
                <a:gd name="f479" fmla="val 26141"/>
                <a:gd name="f480" fmla="val 4336"/>
                <a:gd name="f481" fmla="val 24437"/>
                <a:gd name="f482" fmla="val 5665"/>
                <a:gd name="f483" fmla="val 21504"/>
                <a:gd name="f484" fmla="val 6116"/>
                <a:gd name="f485" fmla="val 20301"/>
                <a:gd name="f486" fmla="val 6492"/>
                <a:gd name="f487" fmla="val 19073"/>
                <a:gd name="f488" fmla="val 6818"/>
                <a:gd name="f489" fmla="val 7419"/>
                <a:gd name="f490" fmla="val 7970"/>
                <a:gd name="f491" fmla="val 12782"/>
                <a:gd name="f492" fmla="val 8497"/>
                <a:gd name="f493" fmla="val 10326"/>
                <a:gd name="f494" fmla="val 7845"/>
                <a:gd name="f495" fmla="val 5339"/>
                <a:gd name="f496" fmla="val 8973"/>
                <a:gd name="f497" fmla="val 8923"/>
                <a:gd name="f498" fmla="val 8948"/>
                <a:gd name="f499" fmla="val 4612"/>
                <a:gd name="f500" fmla="val 3935"/>
                <a:gd name="f501" fmla="val 9123"/>
                <a:gd name="f502" fmla="val 1329"/>
                <a:gd name="f503" fmla="val 1304"/>
                <a:gd name="f504" fmla="val 1429"/>
                <a:gd name="f505" fmla="val 18096"/>
                <a:gd name="f506" fmla="val 18722"/>
                <a:gd name="f507" fmla="val 19474"/>
                <a:gd name="f508" fmla="val 2231"/>
                <a:gd name="f509" fmla="val 20251"/>
                <a:gd name="f510" fmla="val 21053"/>
                <a:gd name="f511" fmla="val 2807"/>
                <a:gd name="f512" fmla="val 22607"/>
                <a:gd name="f513" fmla="val 2983"/>
                <a:gd name="f514" fmla="val 24186"/>
                <a:gd name="f515" fmla="val 3609"/>
                <a:gd name="f516" fmla="val 3785"/>
                <a:gd name="f517" fmla="val 26091"/>
                <a:gd name="f518" fmla="val 3835"/>
                <a:gd name="f519" fmla="val 26567"/>
                <a:gd name="f520" fmla="val 26993"/>
                <a:gd name="f521" fmla="val 28021"/>
                <a:gd name="f522" fmla="val 4436"/>
                <a:gd name="f523" fmla="val 29073"/>
                <a:gd name="f524" fmla="val 4787"/>
                <a:gd name="f525" fmla="val 30076"/>
                <a:gd name="f526" fmla="val 5364"/>
                <a:gd name="f527" fmla="val 31730"/>
                <a:gd name="f528" fmla="val 5815"/>
                <a:gd name="f529" fmla="val 33434"/>
                <a:gd name="f530" fmla="val 6040"/>
                <a:gd name="f531" fmla="val 35189"/>
                <a:gd name="f532" fmla="val 37795"/>
                <a:gd name="f533" fmla="val 43008"/>
                <a:gd name="f534" fmla="val 44462"/>
                <a:gd name="f535" fmla="val 45941"/>
                <a:gd name="f536" fmla="val 4762"/>
                <a:gd name="f537" fmla="val 47419"/>
                <a:gd name="f538" fmla="val 47570"/>
                <a:gd name="f539" fmla="val 4662"/>
                <a:gd name="f540" fmla="val 47720"/>
                <a:gd name="f541" fmla="val 47870"/>
                <a:gd name="f542" fmla="val 3685"/>
                <a:gd name="f543" fmla="val 49650"/>
                <a:gd name="f544" fmla="val 4111"/>
                <a:gd name="f545" fmla="val 4186"/>
                <a:gd name="f546" fmla="val 54061"/>
                <a:gd name="f547" fmla="val 4512"/>
                <a:gd name="f548" fmla="val 54637"/>
                <a:gd name="f549" fmla="val 4938"/>
                <a:gd name="f550" fmla="val 55164"/>
                <a:gd name="f551" fmla="val 55289"/>
                <a:gd name="f552" fmla="val 5314"/>
                <a:gd name="f553" fmla="val 55389"/>
                <a:gd name="f554" fmla="val 5414"/>
                <a:gd name="f555" fmla="val 5439"/>
                <a:gd name="f556" fmla="val 53309"/>
                <a:gd name="f557" fmla="val 5740"/>
                <a:gd name="f558" fmla="val 5965"/>
                <a:gd name="f559" fmla="val 51981"/>
                <a:gd name="f560" fmla="val 6191"/>
                <a:gd name="f561" fmla="val 51229"/>
                <a:gd name="f562" fmla="val 51104"/>
                <a:gd name="f563" fmla="val 6893"/>
                <a:gd name="f564" fmla="val 50878"/>
                <a:gd name="f565" fmla="val 7294"/>
                <a:gd name="f566" fmla="val 8321"/>
                <a:gd name="f567" fmla="val 50627"/>
                <a:gd name="f568" fmla="val 50402"/>
                <a:gd name="f569" fmla="val 10426"/>
                <a:gd name="f570" fmla="val 12056"/>
                <a:gd name="f571" fmla="val 13710"/>
                <a:gd name="f572" fmla="val 50151"/>
                <a:gd name="f573" fmla="val 50552"/>
                <a:gd name="f574" fmla="val 15564"/>
                <a:gd name="f575" fmla="val 50602"/>
                <a:gd name="f576" fmla="val 15815"/>
                <a:gd name="f577" fmla="val 50577"/>
                <a:gd name="f578" fmla="val 16066"/>
                <a:gd name="f579" fmla="val 18697"/>
                <a:gd name="f580" fmla="val 20000"/>
                <a:gd name="f581" fmla="val 20351"/>
                <a:gd name="f582" fmla="val 20752"/>
                <a:gd name="f583" fmla="val 21078"/>
                <a:gd name="f584" fmla="val 50452"/>
                <a:gd name="f585" fmla="val 21705"/>
                <a:gd name="f586" fmla="val 50176"/>
                <a:gd name="f587" fmla="val 22356"/>
                <a:gd name="f588" fmla="val 23008"/>
                <a:gd name="f589" fmla="val 23559"/>
                <a:gd name="f590" fmla="val 24136"/>
                <a:gd name="f591" fmla="val 50276"/>
                <a:gd name="f592" fmla="val 24787"/>
                <a:gd name="f593" fmla="val 50076"/>
                <a:gd name="f594" fmla="val 24537"/>
                <a:gd name="f595" fmla="val 49725"/>
                <a:gd name="f596" fmla="val 24311"/>
                <a:gd name="f597" fmla="val 49124"/>
                <a:gd name="f598" fmla="val 23083"/>
                <a:gd name="f599" fmla="val 49149"/>
                <a:gd name="f600" fmla="val 22657"/>
                <a:gd name="f601" fmla="val 48798"/>
                <a:gd name="f602" fmla="val 48271"/>
                <a:gd name="f603" fmla="val 21855"/>
                <a:gd name="f604" fmla="val 47595"/>
                <a:gd name="f605" fmla="val 21780"/>
                <a:gd name="f606" fmla="val 46843"/>
                <a:gd name="f607" fmla="val 21755"/>
                <a:gd name="f608" fmla="val 46317"/>
                <a:gd name="f609" fmla="val 21730"/>
                <a:gd name="f610" fmla="val 45790"/>
                <a:gd name="f611" fmla="val 21579"/>
                <a:gd name="f612" fmla="val 45264"/>
                <a:gd name="f613" fmla="val 21354"/>
                <a:gd name="f614" fmla="val 44537"/>
                <a:gd name="f615" fmla="val 21554"/>
                <a:gd name="f616" fmla="val 43810"/>
                <a:gd name="f617" fmla="val 22181"/>
                <a:gd name="f618" fmla="val 43284"/>
                <a:gd name="f619" fmla="val 43108"/>
                <a:gd name="f620" fmla="val 22532"/>
                <a:gd name="f621" fmla="val 42958"/>
                <a:gd name="f622" fmla="val 42758"/>
                <a:gd name="f623" fmla="val 23158"/>
                <a:gd name="f624" fmla="val 41956"/>
                <a:gd name="f625" fmla="val 23635"/>
                <a:gd name="f626" fmla="val 41154"/>
                <a:gd name="f627" fmla="val 24111"/>
                <a:gd name="f628" fmla="val 40352"/>
                <a:gd name="f629" fmla="val 25038"/>
                <a:gd name="f630" fmla="val 40026"/>
                <a:gd name="f631" fmla="val 26041"/>
                <a:gd name="f632" fmla="val 39951"/>
                <a:gd name="f633" fmla="val 26868"/>
                <a:gd name="f634" fmla="val 39399"/>
                <a:gd name="f635" fmla="val 27319"/>
                <a:gd name="f636" fmla="val 27745"/>
                <a:gd name="f637" fmla="val 39023"/>
                <a:gd name="f638" fmla="val 28246"/>
                <a:gd name="f639" fmla="val 39224"/>
                <a:gd name="f640" fmla="val 39299"/>
                <a:gd name="f641" fmla="val 28722"/>
                <a:gd name="f642" fmla="val 28973"/>
                <a:gd name="f643" fmla="val 39349"/>
                <a:gd name="f644" fmla="val 39374"/>
                <a:gd name="f645" fmla="val 29549"/>
                <a:gd name="f646" fmla="val 39499"/>
                <a:gd name="f647" fmla="val 29650"/>
                <a:gd name="f648" fmla="val 39800"/>
                <a:gd name="f649" fmla="val 29825"/>
                <a:gd name="f650" fmla="val 40226"/>
                <a:gd name="f651" fmla="val 30151"/>
                <a:gd name="f652" fmla="val 30577"/>
                <a:gd name="f653" fmla="val 40527"/>
                <a:gd name="f654" fmla="val 31404"/>
                <a:gd name="f655" fmla="val 40728"/>
                <a:gd name="f656" fmla="val 41329"/>
                <a:gd name="f657" fmla="val 31780"/>
                <a:gd name="f658" fmla="val 42131"/>
                <a:gd name="f659" fmla="val 31805"/>
                <a:gd name="f660" fmla="val 42457"/>
                <a:gd name="f661" fmla="val 42808"/>
                <a:gd name="f662" fmla="val 31880"/>
                <a:gd name="f663" fmla="val 32181"/>
                <a:gd name="f664" fmla="val 44061"/>
                <a:gd name="f665" fmla="val 32156"/>
                <a:gd name="f666" fmla="val 45063"/>
                <a:gd name="f667" fmla="val 32081"/>
                <a:gd name="f668" fmla="val 46041"/>
                <a:gd name="f669" fmla="val 32006"/>
                <a:gd name="f670" fmla="val 46943"/>
                <a:gd name="f671" fmla="val 31855"/>
                <a:gd name="f672" fmla="val 47921"/>
                <a:gd name="f673" fmla="val 30928"/>
                <a:gd name="f674" fmla="val 30627"/>
                <a:gd name="f675" fmla="val 48647"/>
                <a:gd name="f676" fmla="val 48998"/>
                <a:gd name="f677" fmla="val 49299"/>
                <a:gd name="f678" fmla="val 31504"/>
                <a:gd name="f679" fmla="val 32983"/>
                <a:gd name="f680" fmla="val 48923"/>
                <a:gd name="f681" fmla="val 33710"/>
                <a:gd name="f682" fmla="val 48422"/>
                <a:gd name="f683" fmla="val 44788"/>
                <a:gd name="f684" fmla="val 32657"/>
                <a:gd name="f685" fmla="val 45715"/>
                <a:gd name="f686" fmla="val 41705"/>
                <a:gd name="f687" fmla="val 32607"/>
                <a:gd name="f688" fmla="val 40176"/>
                <a:gd name="f689" fmla="val 32883"/>
                <a:gd name="f690" fmla="val 38697"/>
                <a:gd name="f691" fmla="val 33259"/>
                <a:gd name="f692" fmla="val 37219"/>
                <a:gd name="f693" fmla="val 35389"/>
                <a:gd name="f694" fmla="val 34236"/>
                <a:gd name="f695" fmla="val 33585"/>
                <a:gd name="f696" fmla="val 34687"/>
                <a:gd name="f697" fmla="val 31755"/>
                <a:gd name="f698" fmla="val 35163"/>
                <a:gd name="f699" fmla="val 29900"/>
                <a:gd name="f700" fmla="val 35564"/>
                <a:gd name="f701" fmla="val 35589"/>
                <a:gd name="f702" fmla="val 26066"/>
                <a:gd name="f703" fmla="val 24637"/>
                <a:gd name="f704" fmla="val 23209"/>
                <a:gd name="f705" fmla="val 18196"/>
                <a:gd name="f706" fmla="val 34712"/>
                <a:gd name="f707" fmla="val 14813"/>
                <a:gd name="f708" fmla="val 33309"/>
                <a:gd name="f709" fmla="val 33209"/>
                <a:gd name="f710" fmla="val 11304"/>
                <a:gd name="f711" fmla="val 33083"/>
                <a:gd name="f712" fmla="val 32958"/>
                <a:gd name="f713" fmla="val 10878"/>
                <a:gd name="f714" fmla="val 30777"/>
                <a:gd name="f715" fmla="val 10828"/>
                <a:gd name="f716" fmla="val 29725"/>
                <a:gd name="f717" fmla="val 10903"/>
                <a:gd name="f718" fmla="val 28422"/>
                <a:gd name="f719" fmla="val 27143"/>
                <a:gd name="f720" fmla="val 11254"/>
                <a:gd name="f721" fmla="val 25840"/>
                <a:gd name="f722" fmla="val 11329"/>
                <a:gd name="f723" fmla="val 25539"/>
                <a:gd name="f724" fmla="val 25264"/>
                <a:gd name="f725" fmla="val 24988"/>
                <a:gd name="f726" fmla="val 11504"/>
                <a:gd name="f727" fmla="val 24286"/>
                <a:gd name="f728" fmla="val 23910"/>
                <a:gd name="f729" fmla="val 11730"/>
                <a:gd name="f730" fmla="val 23058"/>
                <a:gd name="f731" fmla="val 11855"/>
                <a:gd name="f732" fmla="val 22206"/>
                <a:gd name="f733" fmla="val 21379"/>
                <a:gd name="f734" fmla="val 20727"/>
                <a:gd name="f735" fmla="val 12256"/>
                <a:gd name="f736" fmla="val 20126"/>
                <a:gd name="f737" fmla="val 12457"/>
                <a:gd name="f738" fmla="val 19524"/>
                <a:gd name="f739" fmla="val 18797"/>
                <a:gd name="f740" fmla="val 18046"/>
                <a:gd name="f741" fmla="val 13409"/>
                <a:gd name="f742" fmla="val 17294"/>
                <a:gd name="f743" fmla="val 17143"/>
                <a:gd name="f744" fmla="val 13860"/>
                <a:gd name="f745" fmla="val 16843"/>
                <a:gd name="f746" fmla="val 14512"/>
                <a:gd name="f747" fmla="val 15264"/>
                <a:gd name="f748" fmla="val 16567"/>
                <a:gd name="f749" fmla="val 17870"/>
                <a:gd name="f750" fmla="val 18246"/>
                <a:gd name="f751" fmla="val 8622"/>
                <a:gd name="f752" fmla="val 18221"/>
                <a:gd name="f753" fmla="val 7344"/>
                <a:gd name="f754" fmla="val 6091"/>
                <a:gd name="f755" fmla="val 3634"/>
                <a:gd name="f756" fmla="val 18021"/>
                <a:gd name="f757" fmla="val 3108"/>
                <a:gd name="f758" fmla="val 17620"/>
                <a:gd name="f759" fmla="val 2607"/>
                <a:gd name="f760" fmla="val 17219"/>
                <a:gd name="f761" fmla="val 16968"/>
                <a:gd name="f762" fmla="val 24086"/>
                <a:gd name="f763" fmla="val 42532"/>
                <a:gd name="f764" fmla="val 23985"/>
                <a:gd name="f765" fmla="val 42607"/>
                <a:gd name="f766" fmla="val 42682"/>
                <a:gd name="f767" fmla="val 23835"/>
                <a:gd name="f768" fmla="val 42783"/>
                <a:gd name="f769" fmla="val 23434"/>
                <a:gd name="f770" fmla="val 43309"/>
                <a:gd name="f771" fmla="val 23208"/>
                <a:gd name="f772" fmla="val 43936"/>
                <a:gd name="f773" fmla="val 22557"/>
                <a:gd name="f774" fmla="val 44236"/>
                <a:gd name="f775" fmla="val 22432"/>
                <a:gd name="f776" fmla="val 44312"/>
                <a:gd name="f777" fmla="val 22331"/>
                <a:gd name="f778" fmla="val 44587"/>
                <a:gd name="f779" fmla="val 22381"/>
                <a:gd name="f780" fmla="val 45540"/>
                <a:gd name="f781" fmla="val 22457"/>
                <a:gd name="f782" fmla="val 47093"/>
                <a:gd name="f783" fmla="val 22983"/>
                <a:gd name="f784" fmla="val 48372"/>
                <a:gd name="f785" fmla="val 24361"/>
                <a:gd name="f786" fmla="val 24712"/>
                <a:gd name="f787" fmla="val 48572"/>
                <a:gd name="f788" fmla="val 25088"/>
                <a:gd name="f789" fmla="val 49073"/>
                <a:gd name="f790" fmla="val 25213"/>
                <a:gd name="f791" fmla="val 49249"/>
                <a:gd name="f792" fmla="val 25314"/>
                <a:gd name="f793" fmla="val 49374"/>
                <a:gd name="f794" fmla="val 26667"/>
                <a:gd name="f795" fmla="val 49274"/>
                <a:gd name="f796" fmla="val 27945"/>
                <a:gd name="f797" fmla="val 29048"/>
                <a:gd name="f798" fmla="val 48698"/>
                <a:gd name="f799" fmla="val 29875"/>
                <a:gd name="f800" fmla="val 48773"/>
                <a:gd name="f801" fmla="val 30176"/>
                <a:gd name="f802" fmla="val 47971"/>
                <a:gd name="f803" fmla="val 30752"/>
                <a:gd name="f804" fmla="val 47620"/>
                <a:gd name="f805" fmla="val 30903"/>
                <a:gd name="f806" fmla="val 47494"/>
                <a:gd name="f807" fmla="val 31028"/>
                <a:gd name="f808" fmla="val 47294"/>
                <a:gd name="f809" fmla="val 31053"/>
                <a:gd name="f810" fmla="val 31153"/>
                <a:gd name="f811" fmla="val 46417"/>
                <a:gd name="f812" fmla="val 31429"/>
                <a:gd name="f813" fmla="val 45765"/>
                <a:gd name="f814" fmla="val 31354"/>
                <a:gd name="f815" fmla="val 45038"/>
                <a:gd name="f816" fmla="val 31279"/>
                <a:gd name="f817" fmla="val 44161"/>
                <a:gd name="f818" fmla="val 31178"/>
                <a:gd name="f819" fmla="val 43259"/>
                <a:gd name="f820" fmla="val 42382"/>
                <a:gd name="f821" fmla="val 31128"/>
                <a:gd name="f822" fmla="val 30853"/>
                <a:gd name="f823" fmla="val 41304"/>
                <a:gd name="f824" fmla="val 30226"/>
                <a:gd name="f825" fmla="val 41103"/>
                <a:gd name="f826" fmla="val 29950"/>
                <a:gd name="f827" fmla="val 41028"/>
                <a:gd name="f828" fmla="val 29625"/>
                <a:gd name="f829" fmla="val 40978"/>
                <a:gd name="f830" fmla="val 40803"/>
                <a:gd name="f831" fmla="val 29198"/>
                <a:gd name="f832" fmla="val 40602"/>
                <a:gd name="f833" fmla="val 29098"/>
                <a:gd name="f834" fmla="val 40276"/>
                <a:gd name="f835" fmla="val 28948"/>
                <a:gd name="f836" fmla="val 40051"/>
                <a:gd name="f837" fmla="val 28597"/>
                <a:gd name="f838" fmla="val 39976"/>
                <a:gd name="f839" fmla="val 28321"/>
                <a:gd name="f840" fmla="val 39900"/>
                <a:gd name="f841" fmla="val 28046"/>
                <a:gd name="f842" fmla="val 39875"/>
                <a:gd name="f843" fmla="val 39850"/>
                <a:gd name="f844" fmla="val 39825"/>
                <a:gd name="f845" fmla="val 27444"/>
                <a:gd name="f846" fmla="val 40076"/>
                <a:gd name="f847" fmla="val 26492"/>
                <a:gd name="f848" fmla="val 40552"/>
                <a:gd name="f849" fmla="val 25765"/>
                <a:gd name="f850" fmla="val 40903"/>
                <a:gd name="f851" fmla="val 41204"/>
                <a:gd name="f852" fmla="val 24562"/>
                <a:gd name="f853" fmla="val 41630"/>
                <a:gd name="f854" fmla="val 42081"/>
                <a:gd name="f855" fmla="val 24061"/>
                <a:gd name="f856" fmla="val 42557"/>
                <a:gd name="f857" fmla="val 38146"/>
                <a:gd name="f858" fmla="val 7745"/>
                <a:gd name="f859" fmla="val 8647"/>
                <a:gd name="f860" fmla="val 9449"/>
                <a:gd name="f861" fmla="val 36191"/>
                <a:gd name="f862" fmla="val 34988"/>
                <a:gd name="f863" fmla="val 33810"/>
                <a:gd name="f864" fmla="val 33935"/>
                <a:gd name="f865" fmla="val 34011"/>
                <a:gd name="f866" fmla="val 34136"/>
                <a:gd name="f867" fmla="val 35539"/>
                <a:gd name="f868" fmla="val 36291"/>
                <a:gd name="f869" fmla="val 36442"/>
                <a:gd name="f870" fmla="val 20903"/>
                <a:gd name="f871" fmla="val 23033"/>
                <a:gd name="f872" fmla="val 36642"/>
                <a:gd name="f873" fmla="val 25138"/>
                <a:gd name="f874" fmla="val 27269"/>
                <a:gd name="f875" fmla="val 35640"/>
                <a:gd name="f876" fmla="val 31956"/>
                <a:gd name="f877" fmla="val 35038"/>
                <a:gd name="f878" fmla="val 34587"/>
                <a:gd name="f879" fmla="val 34186"/>
                <a:gd name="f880" fmla="val 37570"/>
                <a:gd name="f881" fmla="val 33860"/>
                <a:gd name="f882" fmla="val 33635"/>
                <a:gd name="f883" fmla="val 42332"/>
                <a:gd name="f884" fmla="val 33610"/>
                <a:gd name="f885" fmla="val 42933"/>
                <a:gd name="f886" fmla="val 33660"/>
                <a:gd name="f887" fmla="val 43560"/>
                <a:gd name="f888" fmla="val 33584"/>
                <a:gd name="f889" fmla="val 45464"/>
                <a:gd name="f890" fmla="val 33985"/>
                <a:gd name="f891" fmla="val 46667"/>
                <a:gd name="f892" fmla="val 34512"/>
                <a:gd name="f893" fmla="val 47820"/>
                <a:gd name="f894" fmla="val 34562"/>
                <a:gd name="f895" fmla="val 47946"/>
                <a:gd name="f896" fmla="val 34662"/>
                <a:gd name="f897" fmla="val 48021"/>
                <a:gd name="f898" fmla="val 34787"/>
                <a:gd name="f899" fmla="val 48121"/>
                <a:gd name="f900" fmla="val 47845"/>
                <a:gd name="f901" fmla="val 36316"/>
                <a:gd name="f902" fmla="val 37344"/>
                <a:gd name="f903" fmla="val 47194"/>
                <a:gd name="f904" fmla="val 47144"/>
                <a:gd name="f905" fmla="val 37870"/>
                <a:gd name="f906" fmla="val 47695"/>
                <a:gd name="f907" fmla="val 48071"/>
                <a:gd name="f908" fmla="val 40151"/>
                <a:gd name="f909" fmla="val 40752"/>
                <a:gd name="f910" fmla="val 48823"/>
                <a:gd name="f911" fmla="val 41128"/>
                <a:gd name="f912" fmla="val 49349"/>
                <a:gd name="f913" fmla="val 41178"/>
                <a:gd name="f914" fmla="val 50051"/>
                <a:gd name="f915" fmla="val 41229"/>
                <a:gd name="f916" fmla="val 51705"/>
                <a:gd name="f917" fmla="val 52507"/>
                <a:gd name="f918" fmla="val 53234"/>
                <a:gd name="f919" fmla="val 53459"/>
                <a:gd name="f920" fmla="val 40126"/>
                <a:gd name="f921" fmla="val 39675"/>
                <a:gd name="f922" fmla="val 54412"/>
                <a:gd name="f923" fmla="val 55189"/>
                <a:gd name="f924" fmla="val 39449"/>
                <a:gd name="f925" fmla="val 55414"/>
                <a:gd name="f926" fmla="val 39249"/>
                <a:gd name="f927" fmla="val 55865"/>
                <a:gd name="f928" fmla="val 56292"/>
                <a:gd name="f929" fmla="val 38321"/>
                <a:gd name="f930" fmla="val 56567"/>
                <a:gd name="f931" fmla="val 37970"/>
                <a:gd name="f932" fmla="val 35765"/>
                <a:gd name="f933" fmla="val 56517"/>
                <a:gd name="f934" fmla="val 32808"/>
                <a:gd name="f935" fmla="val 56642"/>
                <a:gd name="f936" fmla="val 29574"/>
                <a:gd name="f937" fmla="val 56667"/>
                <a:gd name="f938" fmla="val 28923"/>
                <a:gd name="f939" fmla="val 27244"/>
                <a:gd name="f940" fmla="val 25564"/>
                <a:gd name="f941" fmla="val 23885"/>
                <a:gd name="f942" fmla="val 57018"/>
                <a:gd name="f943" fmla="val 57144"/>
                <a:gd name="f944" fmla="val 21203"/>
                <a:gd name="f945" fmla="val 19875"/>
                <a:gd name="f946" fmla="val 57520"/>
                <a:gd name="f947" fmla="val 57369"/>
                <a:gd name="f948" fmla="val 16767"/>
                <a:gd name="f949" fmla="val 58071"/>
                <a:gd name="f950" fmla="val 15213"/>
                <a:gd name="f951" fmla="val 58422"/>
                <a:gd name="f952" fmla="val 13910"/>
                <a:gd name="f953" fmla="val 58723"/>
                <a:gd name="f954" fmla="val 59023"/>
                <a:gd name="f955" fmla="val 59249"/>
                <a:gd name="f956" fmla="val 59349"/>
                <a:gd name="f957" fmla="val 59324"/>
                <a:gd name="f958" fmla="val 9173"/>
                <a:gd name="f959" fmla="val 59224"/>
                <a:gd name="f960" fmla="val 8446"/>
                <a:gd name="f961" fmla="val 59124"/>
                <a:gd name="f962" fmla="val 58973"/>
                <a:gd name="f963" fmla="val 57896"/>
                <a:gd name="f964" fmla="val 57595"/>
                <a:gd name="f965" fmla="val 5063"/>
                <a:gd name="f966" fmla="val 4487"/>
                <a:gd name="f967" fmla="val 3985"/>
                <a:gd name="f968" fmla="val 55364"/>
                <a:gd name="f969" fmla="val 3334"/>
                <a:gd name="f970" fmla="val 54537"/>
                <a:gd name="f971" fmla="val 3083"/>
                <a:gd name="f972" fmla="val 3158"/>
                <a:gd name="f973" fmla="val 51931"/>
                <a:gd name="f974" fmla="val 3208"/>
                <a:gd name="f975" fmla="val 48196"/>
                <a:gd name="f976" fmla="val 46216"/>
                <a:gd name="f977" fmla="val 45515"/>
                <a:gd name="f978" fmla="val 44813"/>
                <a:gd name="f979" fmla="val 5213"/>
                <a:gd name="f980" fmla="val 42031"/>
                <a:gd name="f981" fmla="val 39199"/>
                <a:gd name="f982" fmla="val 28547"/>
                <a:gd name="f983" fmla="val 26542"/>
                <a:gd name="f984" fmla="val 1855"/>
                <a:gd name="f985" fmla="val 1629"/>
                <a:gd name="f986" fmla="val 20001"/>
                <a:gd name="f987" fmla="val 852"/>
                <a:gd name="f988" fmla="val 18898"/>
                <a:gd name="f989" fmla="val 802"/>
                <a:gd name="f990" fmla="val 18823"/>
                <a:gd name="f991" fmla="val 777"/>
                <a:gd name="f992" fmla="val 18747"/>
                <a:gd name="f993" fmla="val 752"/>
                <a:gd name="f994" fmla="val 18672"/>
                <a:gd name="f995" fmla="val 451"/>
                <a:gd name="f996" fmla="val 17068"/>
                <a:gd name="f997" fmla="val 76"/>
                <a:gd name="f998" fmla="val 25"/>
                <a:gd name="f999" fmla="val 13835"/>
                <a:gd name="f1000" fmla="val 12081"/>
                <a:gd name="f1001" fmla="val 677"/>
                <a:gd name="f1002" fmla="val 8472"/>
                <a:gd name="f1003" fmla="val 8422"/>
                <a:gd name="f1004" fmla="val 5514"/>
                <a:gd name="f1005" fmla="val 8346"/>
                <a:gd name="f1006" fmla="val 6767"/>
                <a:gd name="f1007" fmla="val 8045"/>
                <a:gd name="f1008" fmla="val 8296"/>
                <a:gd name="f1009" fmla="val 8772"/>
                <a:gd name="f1010" fmla="val 8246"/>
                <a:gd name="f1011" fmla="val 8096"/>
                <a:gd name="f1012" fmla="val 7820"/>
                <a:gd name="f1013" fmla="val 13434"/>
                <a:gd name="f1014" fmla="val 15013"/>
                <a:gd name="f1015" fmla="val 7018"/>
                <a:gd name="f1016" fmla="val 17469"/>
                <a:gd name="f1017" fmla="val 19900"/>
                <a:gd name="f1018" fmla="val 22306"/>
                <a:gd name="f1019" fmla="val 2757"/>
                <a:gd name="f1020" fmla="val 28797"/>
                <a:gd name="f1021" fmla="val 2156"/>
                <a:gd name="f1022" fmla="val 30126"/>
                <a:gd name="f1023" fmla="val 1680"/>
                <a:gd name="f1024" fmla="val 1003"/>
                <a:gd name="f1025" fmla="val 32206"/>
                <a:gd name="f1026" fmla="val 32532"/>
                <a:gd name="f1027" fmla="val 652"/>
                <a:gd name="f1028" fmla="val 33409"/>
                <a:gd name="f1029" fmla="val 51"/>
                <a:gd name="f1030" fmla="val 35138"/>
                <a:gd name="f1031" fmla="val 627"/>
                <a:gd name="f1032" fmla="val 1028"/>
                <a:gd name="f1033" fmla="val 36391"/>
                <a:gd name="f1034" fmla="val 978"/>
                <a:gd name="f1035" fmla="val 36793"/>
                <a:gd name="f1036" fmla="val 36993"/>
                <a:gd name="f1037" fmla="val 37569"/>
                <a:gd name="f1038" fmla="val 38046"/>
                <a:gd name="f1039" fmla="val 1229"/>
                <a:gd name="f1040" fmla="val 38397"/>
                <a:gd name="f1041" fmla="val 1630"/>
                <a:gd name="f1042" fmla="val 2582"/>
                <a:gd name="f1043" fmla="val 39700"/>
                <a:gd name="f1044" fmla="val 3635"/>
                <a:gd name="f1045" fmla="val 39750"/>
                <a:gd name="f1046" fmla="val 39775"/>
                <a:gd name="f1047" fmla="val 5264"/>
                <a:gd name="f1048" fmla="val 5690"/>
                <a:gd name="f1049" fmla="val 7043"/>
                <a:gd name="f1050" fmla="val 39474"/>
                <a:gd name="f1051" fmla="val 7369"/>
                <a:gd name="f1052" fmla="val 38547"/>
                <a:gd name="f1053" fmla="val 7645"/>
                <a:gd name="f1054" fmla="val 7695"/>
                <a:gd name="f1055" fmla="val 7720"/>
                <a:gd name="f1056" fmla="*/ f0 1 41254"/>
                <a:gd name="f1057" fmla="*/ f1 1 59350"/>
                <a:gd name="f1058" fmla="val f2"/>
                <a:gd name="f1059" fmla="val f3"/>
                <a:gd name="f1060" fmla="val f4"/>
                <a:gd name="f1061" fmla="+- f1060 0 f1058"/>
                <a:gd name="f1062" fmla="+- f1059 0 f1058"/>
                <a:gd name="f1063" fmla="*/ f1062 1 41254"/>
                <a:gd name="f1064" fmla="*/ f1061 1 59350"/>
                <a:gd name="f1065" fmla="*/ f1058 1 f1063"/>
                <a:gd name="f1066" fmla="*/ f1059 1 f1063"/>
                <a:gd name="f1067" fmla="*/ f1058 1 f1064"/>
                <a:gd name="f1068" fmla="*/ f1060 1 f1064"/>
                <a:gd name="f1069" fmla="*/ f1065 f1056 1"/>
                <a:gd name="f1070" fmla="*/ f1066 f1056 1"/>
                <a:gd name="f1071" fmla="*/ f1068 f1057 1"/>
                <a:gd name="f1072" fmla="*/ f1067 f1057 1"/>
              </a:gdLst>
              <a:ahLst/>
              <a:cxnLst>
                <a:cxn ang="3cd4">
                  <a:pos x="hc" y="t"/>
                </a:cxn>
                <a:cxn ang="0">
                  <a:pos x="r" y="vc"/>
                </a:cxn>
                <a:cxn ang="cd4">
                  <a:pos x="hc" y="b"/>
                </a:cxn>
                <a:cxn ang="cd2">
                  <a:pos x="l" y="vc"/>
                </a:cxn>
              </a:cxnLst>
              <a:rect l="f1069" t="f1072" r="f1070" b="f1071"/>
              <a:pathLst>
                <a:path w="41254" h="59349">
                  <a:moveTo>
                    <a:pt x="f5" y="f6"/>
                  </a:moveTo>
                  <a:cubicBezTo>
                    <a:pt x="f7" y="f6"/>
                    <a:pt x="f8" y="f6"/>
                    <a:pt x="f9" y="f6"/>
                  </a:cubicBezTo>
                  <a:cubicBezTo>
                    <a:pt x="f10" y="f11"/>
                    <a:pt x="f8" y="f12"/>
                    <a:pt x="f7" y="f13"/>
                  </a:cubicBezTo>
                  <a:cubicBezTo>
                    <a:pt x="f5" y="f14"/>
                    <a:pt x="f15" y="f14"/>
                    <a:pt x="f16" y="f12"/>
                  </a:cubicBezTo>
                  <a:cubicBezTo>
                    <a:pt x="f15" y="f11"/>
                    <a:pt x="f15" y="f17"/>
                    <a:pt x="f5" y="f6"/>
                  </a:cubicBezTo>
                  <a:close/>
                  <a:moveTo>
                    <a:pt x="f18" y="f19"/>
                  </a:moveTo>
                  <a:cubicBezTo>
                    <a:pt x="f20" y="f19"/>
                    <a:pt x="f21" y="f22"/>
                    <a:pt x="f23" y="f24"/>
                  </a:cubicBezTo>
                  <a:cubicBezTo>
                    <a:pt x="f25" y="f24"/>
                    <a:pt x="f26" y="f22"/>
                    <a:pt x="f27" y="f22"/>
                  </a:cubicBezTo>
                  <a:cubicBezTo>
                    <a:pt x="f28" y="f19"/>
                    <a:pt x="f26" y="f29"/>
                    <a:pt x="f25" y="f29"/>
                  </a:cubicBezTo>
                  <a:cubicBezTo>
                    <a:pt x="f21" y="f29"/>
                    <a:pt x="f20" y="f29"/>
                    <a:pt x="f18" y="f19"/>
                  </a:cubicBezTo>
                  <a:close/>
                  <a:moveTo>
                    <a:pt x="f30" y="f31"/>
                  </a:moveTo>
                  <a:cubicBezTo>
                    <a:pt x="f30" y="f32"/>
                    <a:pt x="f33" y="f32"/>
                    <a:pt x="f33" y="f32"/>
                  </a:cubicBezTo>
                  <a:lnTo>
                    <a:pt x="f33" y="f34"/>
                  </a:lnTo>
                  <a:cubicBezTo>
                    <a:pt x="f33" y="f34"/>
                    <a:pt x="f30" y="f34"/>
                    <a:pt x="f30" y="f34"/>
                  </a:cubicBezTo>
                  <a:close/>
                  <a:moveTo>
                    <a:pt x="f35" y="f36"/>
                  </a:moveTo>
                  <a:cubicBezTo>
                    <a:pt x="f37" y="f38"/>
                    <a:pt x="f39" y="f38"/>
                    <a:pt x="f40" y="f41"/>
                  </a:cubicBezTo>
                  <a:cubicBezTo>
                    <a:pt x="f42" y="f43"/>
                    <a:pt x="f44" y="f45"/>
                    <a:pt x="f46" y="f47"/>
                  </a:cubicBezTo>
                  <a:cubicBezTo>
                    <a:pt x="f48" y="f49"/>
                    <a:pt x="f50" y="f51"/>
                    <a:pt x="f35" y="f36"/>
                  </a:cubicBezTo>
                  <a:close/>
                  <a:moveTo>
                    <a:pt x="f52" y="f53"/>
                  </a:moveTo>
                  <a:cubicBezTo>
                    <a:pt x="f54" y="f55"/>
                    <a:pt x="f56" y="f57"/>
                    <a:pt x="f58" y="f59"/>
                  </a:cubicBezTo>
                  <a:cubicBezTo>
                    <a:pt x="f60" y="f61"/>
                    <a:pt x="f62" y="f63"/>
                    <a:pt x="f64" y="f65"/>
                  </a:cubicBezTo>
                  <a:cubicBezTo>
                    <a:pt x="f66" y="f67"/>
                    <a:pt x="f68" y="f69"/>
                    <a:pt x="f70" y="f71"/>
                  </a:cubicBezTo>
                  <a:cubicBezTo>
                    <a:pt x="f72" y="f73"/>
                    <a:pt x="f74" y="f75"/>
                    <a:pt x="f52" y="f53"/>
                  </a:cubicBezTo>
                  <a:close/>
                  <a:moveTo>
                    <a:pt x="f76" y="f77"/>
                  </a:move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85"/>
                    <a:pt x="f103" y="f104"/>
                    <a:pt x="f76" y="f77"/>
                  </a:cubicBezTo>
                  <a:close/>
                  <a:moveTo>
                    <a:pt x="f105" y="f106"/>
                  </a:moveTo>
                  <a:cubicBezTo>
                    <a:pt x="f107" y="f108"/>
                    <a:pt x="f109" y="f110"/>
                    <a:pt x="f111" y="f112"/>
                  </a:cubicBezTo>
                  <a:cubicBezTo>
                    <a:pt x="f113" y="f52"/>
                    <a:pt x="f109"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05" y="f106"/>
                  </a:cubicBezTo>
                  <a:close/>
                  <a:moveTo>
                    <a:pt x="f139" y="f140"/>
                  </a:moveTo>
                  <a:cubicBezTo>
                    <a:pt x="f141" y="f142"/>
                    <a:pt x="f143" y="f144"/>
                    <a:pt x="f106" y="f145"/>
                  </a:cubicBezTo>
                  <a:cubicBezTo>
                    <a:pt x="f146" y="f147"/>
                    <a:pt x="f146" y="f148"/>
                    <a:pt x="f149" y="f150"/>
                  </a:cubicBezTo>
                  <a:cubicBezTo>
                    <a:pt x="f151" y="f152"/>
                    <a:pt x="f153" y="f154"/>
                    <a:pt x="f155" y="f156"/>
                  </a:cubicBezTo>
                  <a:cubicBezTo>
                    <a:pt x="f157" y="f158"/>
                    <a:pt x="f54" y="f159"/>
                    <a:pt x="f160" y="f161"/>
                  </a:cubicBezTo>
                  <a:cubicBezTo>
                    <a:pt x="f160" y="f154"/>
                    <a:pt x="f162" y="f163"/>
                    <a:pt x="f160" y="f164"/>
                  </a:cubicBezTo>
                  <a:cubicBezTo>
                    <a:pt x="f165" y="f166"/>
                    <a:pt x="f167" y="f168"/>
                    <a:pt x="f169" y="f170"/>
                  </a:cubicBezTo>
                  <a:cubicBezTo>
                    <a:pt x="f171" y="f172"/>
                    <a:pt x="f173" y="f174"/>
                    <a:pt x="f175" y="f176"/>
                  </a:cubicBezTo>
                  <a:cubicBezTo>
                    <a:pt x="f177" y="f178"/>
                    <a:pt x="f136" y="f179"/>
                    <a:pt x="f139" y="f140"/>
                  </a:cubicBezTo>
                  <a:close/>
                  <a:moveTo>
                    <a:pt x="f180" y="f181"/>
                  </a:moveTo>
                  <a:cubicBezTo>
                    <a:pt x="f182" y="f183"/>
                    <a:pt x="f184" y="f185"/>
                    <a:pt x="f186" y="f187"/>
                  </a:cubicBezTo>
                  <a:cubicBezTo>
                    <a:pt x="f141" y="f97"/>
                    <a:pt x="f112" y="f188"/>
                    <a:pt x="f189" y="f190"/>
                  </a:cubicBezTo>
                  <a:cubicBezTo>
                    <a:pt x="f141" y="f191"/>
                    <a:pt x="f192" y="f193"/>
                    <a:pt x="f194" y="f195"/>
                  </a:cubicBezTo>
                  <a:cubicBezTo>
                    <a:pt x="f196" y="f197"/>
                    <a:pt x="f198" y="f199"/>
                    <a:pt x="f200" y="f201"/>
                  </a:cubicBezTo>
                  <a:cubicBezTo>
                    <a:pt x="f202" y="f203"/>
                    <a:pt x="f204" y="f205"/>
                    <a:pt x="f206" y="f207"/>
                  </a:cubicBezTo>
                  <a:cubicBezTo>
                    <a:pt x="f202" y="f208"/>
                    <a:pt x="f209" y="f210"/>
                    <a:pt x="f211" y="f212"/>
                  </a:cubicBezTo>
                  <a:cubicBezTo>
                    <a:pt x="f213" y="f214"/>
                    <a:pt x="f215" y="f183"/>
                    <a:pt x="f180" y="f181"/>
                  </a:cubicBezTo>
                  <a:close/>
                  <a:moveTo>
                    <a:pt x="f216" y="f152"/>
                  </a:moveTo>
                  <a:cubicBezTo>
                    <a:pt x="f217" y="f218"/>
                    <a:pt x="f219" y="f220"/>
                    <a:pt x="f221" y="f222"/>
                  </a:cubicBezTo>
                  <a:cubicBezTo>
                    <a:pt x="f70" y="f223"/>
                    <a:pt x="f224" y="f225"/>
                    <a:pt x="f226" y="f227"/>
                  </a:cubicBezTo>
                  <a:cubicBezTo>
                    <a:pt x="f228" y="f229"/>
                    <a:pt x="f217" y="f230"/>
                    <a:pt x="f231" y="f232"/>
                  </a:cubicBezTo>
                  <a:cubicBezTo>
                    <a:pt x="f233" y="f232"/>
                    <a:pt x="f234" y="f235"/>
                    <a:pt x="f236" y="f237"/>
                  </a:cubicBezTo>
                  <a:cubicBezTo>
                    <a:pt x="f160" y="f238"/>
                    <a:pt x="f239" y="f235"/>
                    <a:pt x="f240" y="f241"/>
                  </a:cubicBezTo>
                  <a:cubicBezTo>
                    <a:pt x="f54" y="f178"/>
                    <a:pt x="f242" y="f243"/>
                    <a:pt x="f244" y="f245"/>
                  </a:cubicBezTo>
                  <a:cubicBezTo>
                    <a:pt x="f246" y="f247"/>
                    <a:pt x="f248" y="f220"/>
                    <a:pt x="f249" y="f152"/>
                  </a:cubicBezTo>
                  <a:cubicBezTo>
                    <a:pt x="f60" y="f250"/>
                    <a:pt x="f251" y="f152"/>
                    <a:pt x="f216" y="f152"/>
                  </a:cubicBezTo>
                  <a:close/>
                  <a:moveTo>
                    <a:pt x="f252" y="f253"/>
                  </a:moveTo>
                  <a:cubicBezTo>
                    <a:pt x="f254" y="f255"/>
                    <a:pt x="f256" y="f257"/>
                    <a:pt x="f258" y="f259"/>
                  </a:cubicBezTo>
                  <a:cubicBezTo>
                    <a:pt x="f260" y="f261"/>
                    <a:pt x="f147" y="f262"/>
                    <a:pt x="f263" y="f264"/>
                  </a:cubicBezTo>
                  <a:cubicBezTo>
                    <a:pt x="f265" y="f266"/>
                    <a:pt x="f267" y="f268"/>
                    <a:pt x="f269" y="f201"/>
                  </a:cubicBezTo>
                  <a:cubicBezTo>
                    <a:pt x="f270" y="f271"/>
                    <a:pt x="f272" y="f273"/>
                    <a:pt x="f274" y="f275"/>
                  </a:cubicBezTo>
                  <a:cubicBezTo>
                    <a:pt x="f276" y="f104"/>
                    <a:pt x="f277" y="f278"/>
                    <a:pt x="f279" y="f280"/>
                  </a:cubicBezTo>
                  <a:cubicBezTo>
                    <a:pt x="f281" y="f282"/>
                    <a:pt x="f283" y="f284"/>
                    <a:pt x="f285" y="f282"/>
                  </a:cubicBezTo>
                  <a:cubicBezTo>
                    <a:pt x="f286" y="f287"/>
                    <a:pt x="f288" y="f284"/>
                    <a:pt x="f289" y="f290"/>
                  </a:cubicBezTo>
                  <a:cubicBezTo>
                    <a:pt x="f291" y="f292"/>
                    <a:pt x="f293" y="f294"/>
                    <a:pt x="f295" y="f203"/>
                  </a:cubicBezTo>
                  <a:cubicBezTo>
                    <a:pt x="f296" y="f297"/>
                    <a:pt x="f298" y="f290"/>
                    <a:pt x="f299" y="f300"/>
                  </a:cubicBezTo>
                  <a:cubicBezTo>
                    <a:pt x="f301" y="f300"/>
                    <a:pt x="f302" y="f303"/>
                    <a:pt x="f304" y="f305"/>
                  </a:cubicBezTo>
                  <a:cubicBezTo>
                    <a:pt x="f306" y="f307"/>
                    <a:pt x="f308" y="f309"/>
                    <a:pt x="f310" y="f311"/>
                  </a:cubicBezTo>
                  <a:cubicBezTo>
                    <a:pt x="f312" y="f313"/>
                    <a:pt x="f310" y="f314"/>
                    <a:pt x="f310" y="f315"/>
                  </a:cubicBezTo>
                  <a:cubicBezTo>
                    <a:pt x="f310" y="f316"/>
                    <a:pt x="f317" y="f318"/>
                    <a:pt x="f319" y="f320"/>
                  </a:cubicBezTo>
                  <a:cubicBezTo>
                    <a:pt x="f321" y="f322"/>
                    <a:pt x="f323" y="f324"/>
                    <a:pt x="f325" y="f326"/>
                  </a:cubicBezTo>
                  <a:cubicBezTo>
                    <a:pt x="f327" y="f328"/>
                    <a:pt x="f329" y="f330"/>
                    <a:pt x="f331" y="f332"/>
                  </a:cubicBezTo>
                  <a:cubicBezTo>
                    <a:pt x="f333" y="f334"/>
                    <a:pt x="f335" y="f336"/>
                    <a:pt x="f337" y="f338"/>
                  </a:cubicBezTo>
                  <a:cubicBezTo>
                    <a:pt x="f339" y="f31"/>
                    <a:pt x="f340" y="f341"/>
                    <a:pt x="f342" y="f343"/>
                  </a:cubicBezTo>
                  <a:cubicBezTo>
                    <a:pt x="f344" y="f345"/>
                    <a:pt x="f346" y="f343"/>
                    <a:pt x="f347" y="f348"/>
                  </a:cubicBezTo>
                  <a:cubicBezTo>
                    <a:pt x="f349" y="f350"/>
                    <a:pt x="f351" y="f352"/>
                    <a:pt x="f243" y="f343"/>
                  </a:cubicBezTo>
                  <a:cubicBezTo>
                    <a:pt x="f353" y="f354"/>
                    <a:pt x="f355" y="f354"/>
                    <a:pt x="f356" y="f354"/>
                  </a:cubicBezTo>
                  <a:cubicBezTo>
                    <a:pt x="f357" y="f354"/>
                    <a:pt x="f358" y="f354"/>
                    <a:pt x="f359" y="f354"/>
                  </a:cubicBezTo>
                  <a:cubicBezTo>
                    <a:pt x="f360" y="f354"/>
                    <a:pt x="f361" y="f354"/>
                    <a:pt x="f362" y="f363"/>
                  </a:cubicBezTo>
                  <a:cubicBezTo>
                    <a:pt x="f364" y="f365"/>
                    <a:pt x="f366" y="f367"/>
                    <a:pt x="f73" y="f368"/>
                  </a:cubicBezTo>
                  <a:cubicBezTo>
                    <a:pt x="f369" y="f370"/>
                    <a:pt x="f371" y="f372"/>
                    <a:pt x="f373" y="f374"/>
                  </a:cubicBezTo>
                  <a:cubicBezTo>
                    <a:pt x="f375" y="f376"/>
                    <a:pt x="f377" y="f197"/>
                    <a:pt x="f378" y="f379"/>
                  </a:cubicBezTo>
                  <a:cubicBezTo>
                    <a:pt x="f380" y="f381"/>
                    <a:pt x="f88" y="f382"/>
                    <a:pt x="f252" y="f253"/>
                  </a:cubicBezTo>
                  <a:close/>
                  <a:moveTo>
                    <a:pt x="f383" y="f384"/>
                  </a:moveTo>
                  <a:cubicBezTo>
                    <a:pt x="f385" y="f386"/>
                    <a:pt x="f138" y="f84"/>
                    <a:pt x="f106" y="f387"/>
                  </a:cubicBezTo>
                  <a:cubicBezTo>
                    <a:pt x="f388" y="f389"/>
                    <a:pt x="f390" y="f391"/>
                    <a:pt x="f390" y="f145"/>
                  </a:cubicBezTo>
                  <a:cubicBezTo>
                    <a:pt x="f390" y="f392"/>
                    <a:pt x="f393" y="f394"/>
                    <a:pt x="f182" y="f395"/>
                  </a:cubicBezTo>
                  <a:cubicBezTo>
                    <a:pt x="f194" y="f396"/>
                    <a:pt x="f397" y="f398"/>
                    <a:pt x="f182" y="f399"/>
                  </a:cubicBezTo>
                  <a:cubicBezTo>
                    <a:pt x="f400" y="f401"/>
                    <a:pt x="f402" y="f403"/>
                    <a:pt x="f404" y="f351"/>
                  </a:cubicBezTo>
                  <a:cubicBezTo>
                    <a:pt x="f373" y="f405"/>
                    <a:pt x="f147" y="f406"/>
                    <a:pt x="f407" y="f408"/>
                  </a:cubicBezTo>
                  <a:cubicBezTo>
                    <a:pt x="f409" y="f410"/>
                    <a:pt x="f398" y="f411"/>
                    <a:pt x="f412" y="f413"/>
                  </a:cubicBezTo>
                  <a:cubicBezTo>
                    <a:pt x="f414" y="f415"/>
                    <a:pt x="f416" y="f158"/>
                    <a:pt x="f417" y="f418"/>
                  </a:cubicBezTo>
                  <a:cubicBezTo>
                    <a:pt x="f419" y="f420"/>
                    <a:pt x="f421" y="f422"/>
                    <a:pt x="f423" y="f82"/>
                  </a:cubicBezTo>
                  <a:cubicBezTo>
                    <a:pt x="f424" y="f425"/>
                    <a:pt x="f426" y="f360"/>
                    <a:pt x="f427" y="f428"/>
                  </a:cubicBezTo>
                  <a:cubicBezTo>
                    <a:pt x="f429" y="f428"/>
                    <a:pt x="f430" y="f102"/>
                    <a:pt x="f431" y="f102"/>
                  </a:cubicBezTo>
                  <a:cubicBezTo>
                    <a:pt x="f432" y="f364"/>
                    <a:pt x="f433" y="f78"/>
                    <a:pt x="f434" y="f435"/>
                  </a:cubicBezTo>
                  <a:cubicBezTo>
                    <a:pt x="f436" y="f100"/>
                    <a:pt x="f437" y="f435"/>
                    <a:pt x="f438" y="f100"/>
                  </a:cubicBezTo>
                  <a:cubicBezTo>
                    <a:pt x="f439" y="f440"/>
                    <a:pt x="f441" y="f442"/>
                    <a:pt x="f443" y="f384"/>
                  </a:cubicBezTo>
                  <a:cubicBezTo>
                    <a:pt x="f444" y="f445"/>
                    <a:pt x="f446" y="f447"/>
                    <a:pt x="f448" y="f184"/>
                  </a:cubicBezTo>
                  <a:cubicBezTo>
                    <a:pt x="f449" y="f450"/>
                    <a:pt x="f125" y="f451"/>
                    <a:pt x="f452" y="f50"/>
                  </a:cubicBezTo>
                  <a:cubicBezTo>
                    <a:pt x="f452" y="f240"/>
                    <a:pt x="f125" y="f162"/>
                    <a:pt x="f121" y="f453"/>
                  </a:cubicBezTo>
                  <a:cubicBezTo>
                    <a:pt x="f454" y="f249"/>
                    <a:pt x="f455" y="f456"/>
                    <a:pt x="f457" y="f458"/>
                  </a:cubicBezTo>
                  <a:cubicBezTo>
                    <a:pt x="f459" y="f460"/>
                    <a:pt x="f461" y="f460"/>
                    <a:pt x="f462" y="f226"/>
                  </a:cubicBezTo>
                  <a:cubicBezTo>
                    <a:pt x="f463" y="f464"/>
                    <a:pt x="f465" y="f466"/>
                    <a:pt x="f467" y="f468"/>
                  </a:cubicBezTo>
                  <a:cubicBezTo>
                    <a:pt x="f469" y="f118"/>
                    <a:pt x="f470" y="f471"/>
                    <a:pt x="f472" y="f473"/>
                  </a:cubicBezTo>
                  <a:cubicBezTo>
                    <a:pt x="f474" y="f128"/>
                    <a:pt x="f475" y="f476"/>
                    <a:pt x="f477" y="f478"/>
                  </a:cubicBezTo>
                  <a:cubicBezTo>
                    <a:pt x="f479" y="f480"/>
                    <a:pt x="f481" y="f37"/>
                    <a:pt x="f346" y="f482"/>
                  </a:cubicBezTo>
                  <a:cubicBezTo>
                    <a:pt x="f483" y="f484"/>
                    <a:pt x="f485" y="f486"/>
                    <a:pt x="f487" y="f488"/>
                  </a:cubicBezTo>
                  <a:cubicBezTo>
                    <a:pt x="f412" y="f489"/>
                    <a:pt x="f178" y="f490"/>
                    <a:pt x="f491" y="f492"/>
                  </a:cubicBezTo>
                  <a:cubicBezTo>
                    <a:pt x="f493" y="f362"/>
                    <a:pt x="f494" y="f76"/>
                    <a:pt x="f495" y="f496"/>
                  </a:cubicBezTo>
                  <a:cubicBezTo>
                    <a:pt x="f175" y="f497"/>
                    <a:pt x="f50" y="f498"/>
                    <a:pt x="f499" y="f498"/>
                  </a:cubicBezTo>
                  <a:cubicBezTo>
                    <a:pt x="f244" y="f497"/>
                    <a:pt x="f500" y="f501"/>
                    <a:pt x="f383" y="f384"/>
                  </a:cubicBezTo>
                  <a:close/>
                  <a:moveTo>
                    <a:pt x="f502" y="f398"/>
                  </a:moveTo>
                  <a:cubicBezTo>
                    <a:pt x="f503" y="f403"/>
                    <a:pt x="f504" y="f505"/>
                    <a:pt x="f460" y="f506"/>
                  </a:cubicBezTo>
                  <a:cubicBezTo>
                    <a:pt x="f62" y="f507"/>
                    <a:pt x="f508" y="f509"/>
                    <a:pt x="f251" y="f510"/>
                  </a:cubicBezTo>
                  <a:cubicBezTo>
                    <a:pt x="f511" y="f512"/>
                    <a:pt x="f513" y="f514"/>
                    <a:pt x="f515" y="f340"/>
                  </a:cubicBezTo>
                  <a:cubicBezTo>
                    <a:pt x="f516" y="f517"/>
                    <a:pt x="f518" y="f519"/>
                    <a:pt x="f500" y="f520"/>
                  </a:cubicBezTo>
                  <a:cubicBezTo>
                    <a:pt x="f244" y="f521"/>
                    <a:pt x="f522" y="f523"/>
                    <a:pt x="f524" y="f525"/>
                  </a:cubicBezTo>
                  <a:cubicBezTo>
                    <a:pt x="f526" y="f527"/>
                    <a:pt x="f528" y="f529"/>
                    <a:pt x="f530" y="f531"/>
                  </a:cubicBezTo>
                  <a:cubicBezTo>
                    <a:pt x="f450" y="f532"/>
                    <a:pt x="f486" y="f33"/>
                    <a:pt x="f40" y="f533"/>
                  </a:cubicBezTo>
                  <a:cubicBezTo>
                    <a:pt x="f139" y="f534"/>
                    <a:pt x="f177" y="f535"/>
                    <a:pt x="f536" y="f537"/>
                  </a:cubicBezTo>
                  <a:cubicBezTo>
                    <a:pt x="f52" y="f538"/>
                    <a:pt x="f539" y="f540"/>
                    <a:pt x="f35" y="f541"/>
                  </a:cubicBezTo>
                  <a:cubicBezTo>
                    <a:pt x="f542" y="f543"/>
                    <a:pt x="f165" y="f352"/>
                    <a:pt x="f544" y="f208"/>
                  </a:cubicBezTo>
                  <a:cubicBezTo>
                    <a:pt x="f545" y="f546"/>
                    <a:pt x="f547" y="f548"/>
                    <a:pt x="f549" y="f550"/>
                  </a:cubicBezTo>
                  <a:cubicBezTo>
                    <a:pt x="f157" y="f191"/>
                    <a:pt x="f177" y="f551"/>
                    <a:pt x="f552" y="f553"/>
                  </a:cubicBezTo>
                  <a:cubicBezTo>
                    <a:pt x="f554" y="f305"/>
                    <a:pt x="f555" y="f207"/>
                    <a:pt x="f155" y="f556"/>
                  </a:cubicBezTo>
                  <a:cubicBezTo>
                    <a:pt x="f557" y="f183"/>
                    <a:pt x="f558" y="f559"/>
                    <a:pt x="f560" y="f561"/>
                  </a:cubicBezTo>
                  <a:cubicBezTo>
                    <a:pt x="f149" y="f562"/>
                    <a:pt x="f563" y="f564"/>
                    <a:pt x="f565" y="f32"/>
                  </a:cubicBezTo>
                  <a:cubicBezTo>
                    <a:pt x="f566" y="f567"/>
                    <a:pt x="f96" y="f568"/>
                    <a:pt x="f569" y="f315"/>
                  </a:cubicBezTo>
                  <a:cubicBezTo>
                    <a:pt x="f570" y="f338"/>
                    <a:pt x="f571" y="f572"/>
                    <a:pt x="f179" y="f573"/>
                  </a:cubicBezTo>
                  <a:cubicBezTo>
                    <a:pt x="f574" y="f575"/>
                    <a:pt x="f576" y="f577"/>
                    <a:pt x="f578" y="f577"/>
                  </a:cubicBezTo>
                  <a:cubicBezTo>
                    <a:pt x="f401" y="f577"/>
                    <a:pt x="f579" y="f577"/>
                    <a:pt x="f580" y="f577"/>
                  </a:cubicBezTo>
                  <a:cubicBezTo>
                    <a:pt x="f581" y="f577"/>
                    <a:pt x="f582" y="f577"/>
                    <a:pt x="f583" y="f584"/>
                  </a:cubicBezTo>
                  <a:cubicBezTo>
                    <a:pt x="f585" y="f586"/>
                    <a:pt x="f587" y="f34"/>
                    <a:pt x="f588" y="f586"/>
                  </a:cubicBezTo>
                  <a:cubicBezTo>
                    <a:pt x="f589" y="f586"/>
                    <a:pt x="f590" y="f591"/>
                    <a:pt x="f592" y="f593"/>
                  </a:cubicBezTo>
                  <a:cubicBezTo>
                    <a:pt x="f594" y="f595"/>
                    <a:pt x="f596" y="f13"/>
                    <a:pt x="f590" y="f334"/>
                  </a:cubicBezTo>
                  <a:cubicBezTo>
                    <a:pt x="f589" y="f597"/>
                    <a:pt x="f598" y="f599"/>
                    <a:pt x="f600" y="f601"/>
                  </a:cubicBezTo>
                  <a:cubicBezTo>
                    <a:pt x="f276" y="f602"/>
                    <a:pt x="f603" y="f604"/>
                    <a:pt x="f605" y="f606"/>
                  </a:cubicBezTo>
                  <a:cubicBezTo>
                    <a:pt x="f607" y="f608"/>
                    <a:pt x="f609" y="f610"/>
                    <a:pt x="f611" y="f612"/>
                  </a:cubicBezTo>
                  <a:cubicBezTo>
                    <a:pt x="f613" y="f614"/>
                    <a:pt x="f615" y="f616"/>
                    <a:pt x="f617" y="f618"/>
                  </a:cubicBezTo>
                  <a:cubicBezTo>
                    <a:pt x="f587" y="f619"/>
                    <a:pt x="f620" y="f621"/>
                    <a:pt x="f600" y="f622"/>
                  </a:cubicBezTo>
                  <a:cubicBezTo>
                    <a:pt x="f623" y="f624"/>
                    <a:pt x="f625" y="f626"/>
                    <a:pt x="f627" y="f628"/>
                  </a:cubicBezTo>
                  <a:cubicBezTo>
                    <a:pt x="f629" y="f630"/>
                    <a:pt x="f631" y="f632"/>
                    <a:pt x="f633" y="f634"/>
                  </a:cubicBezTo>
                  <a:cubicBezTo>
                    <a:pt x="f635" y="f113"/>
                    <a:pt x="f636" y="f637"/>
                    <a:pt x="f638" y="f639"/>
                  </a:cubicBezTo>
                  <a:cubicBezTo>
                    <a:pt x="f424" y="f640"/>
                    <a:pt x="f641" y="f310"/>
                    <a:pt x="f642" y="f643"/>
                  </a:cubicBezTo>
                  <a:cubicBezTo>
                    <a:pt x="f5" y="f644"/>
                    <a:pt x="f645" y="f646"/>
                    <a:pt x="f647" y="f648"/>
                  </a:cubicBezTo>
                  <a:cubicBezTo>
                    <a:pt x="f649" y="f650"/>
                    <a:pt x="f651" y="f33"/>
                    <a:pt x="f652" y="f653"/>
                  </a:cubicBezTo>
                  <a:cubicBezTo>
                    <a:pt x="f654" y="f655"/>
                    <a:pt x="f527" y="f656"/>
                    <a:pt x="f657" y="f658"/>
                  </a:cubicBezTo>
                  <a:cubicBezTo>
                    <a:pt x="f659" y="f660"/>
                    <a:pt x="f657" y="f661"/>
                    <a:pt x="f662" y="f619"/>
                  </a:cubicBezTo>
                  <a:cubicBezTo>
                    <a:pt x="f663" y="f664"/>
                    <a:pt x="f665" y="f666"/>
                    <a:pt x="f667" y="f668"/>
                  </a:cubicBezTo>
                  <a:cubicBezTo>
                    <a:pt x="f669" y="f670"/>
                    <a:pt x="f671" y="f672"/>
                    <a:pt x="f673" y="f332"/>
                  </a:cubicBezTo>
                  <a:cubicBezTo>
                    <a:pt x="f674" y="f675"/>
                    <a:pt x="f426" y="f676"/>
                    <a:pt x="f651" y="f677"/>
                  </a:cubicBezTo>
                  <a:cubicBezTo>
                    <a:pt x="f678" y="f677"/>
                    <a:pt x="f679" y="f680"/>
                    <a:pt x="f681" y="f682"/>
                  </a:cubicBezTo>
                  <a:cubicBezTo>
                    <a:pt x="f427" y="f683"/>
                    <a:pt x="f684" y="f685"/>
                    <a:pt x="f335" y="f686"/>
                  </a:cubicBezTo>
                  <a:cubicBezTo>
                    <a:pt x="f687" y="f688"/>
                    <a:pt x="f689" y="f690"/>
                    <a:pt x="f691" y="f692"/>
                  </a:cubicBezTo>
                  <a:cubicBezTo>
                    <a:pt x="f681" y="f693"/>
                    <a:pt x="f694" y="f695"/>
                    <a:pt x="f696" y="f697"/>
                  </a:cubicBezTo>
                  <a:cubicBezTo>
                    <a:pt x="f698" y="f699"/>
                    <a:pt x="f700" y="f521"/>
                    <a:pt x="f701" y="f702"/>
                  </a:cubicBezTo>
                  <a:cubicBezTo>
                    <a:pt x="f701" y="f703"/>
                    <a:pt x="f701" y="f704"/>
                    <a:pt x="f700" y="f605"/>
                  </a:cubicBezTo>
                  <a:cubicBezTo>
                    <a:pt x="f439" y="f705"/>
                    <a:pt x="f706" y="f707"/>
                    <a:pt x="f708" y="f358"/>
                  </a:cubicBezTo>
                  <a:cubicBezTo>
                    <a:pt x="f709" y="f710"/>
                    <a:pt x="f711" y="f258"/>
                    <a:pt x="f712" y="f713"/>
                  </a:cubicBezTo>
                  <a:cubicBezTo>
                    <a:pt x="f470" y="f713"/>
                    <a:pt x="f714" y="f715"/>
                    <a:pt x="f716" y="f717"/>
                  </a:cubicBezTo>
                  <a:cubicBezTo>
                    <a:pt x="f718" y="f73"/>
                    <a:pt x="f719" y="f720"/>
                    <a:pt x="f721" y="f722"/>
                  </a:cubicBezTo>
                  <a:cubicBezTo>
                    <a:pt x="f723" y="f722"/>
                    <a:pt x="f724" y="f377"/>
                    <a:pt x="f725" y="f726"/>
                  </a:cubicBezTo>
                  <a:cubicBezTo>
                    <a:pt x="f703" y="f387"/>
                    <a:pt x="f727" y="f67"/>
                    <a:pt x="f728" y="f729"/>
                  </a:cubicBezTo>
                  <a:cubicBezTo>
                    <a:pt x="f730" y="f731"/>
                    <a:pt x="f732" y="f156"/>
                    <a:pt x="f733" y="f154"/>
                  </a:cubicBezTo>
                  <a:cubicBezTo>
                    <a:pt x="f734" y="f735"/>
                    <a:pt x="f736" y="f737"/>
                    <a:pt x="f738" y="f220"/>
                  </a:cubicBezTo>
                  <a:cubicBezTo>
                    <a:pt x="f739" y="f150"/>
                    <a:pt x="f740" y="f741"/>
                    <a:pt x="f742" y="f245"/>
                  </a:cubicBezTo>
                  <a:cubicBezTo>
                    <a:pt x="f743" y="f355"/>
                    <a:pt x="f412" y="f744"/>
                    <a:pt x="f745" y="f145"/>
                  </a:cubicBezTo>
                  <a:cubicBezTo>
                    <a:pt x="f746" y="f747"/>
                    <a:pt x="f164" y="f748"/>
                    <a:pt x="f92" y="f749"/>
                  </a:cubicBezTo>
                  <a:cubicBezTo>
                    <a:pt x="f404" y="f505"/>
                    <a:pt x="f362" y="f750"/>
                    <a:pt x="f751" y="f752"/>
                  </a:cubicBezTo>
                  <a:cubicBezTo>
                    <a:pt x="f753" y="f752"/>
                    <a:pt x="f754" y="f750"/>
                    <a:pt x="f171" y="f705"/>
                  </a:cubicBezTo>
                  <a:cubicBezTo>
                    <a:pt x="f545" y="f705"/>
                    <a:pt x="f755" y="f756"/>
                    <a:pt x="f757" y="f758"/>
                  </a:cubicBezTo>
                  <a:cubicBezTo>
                    <a:pt x="f759" y="f760"/>
                    <a:pt x="f217" y="f761"/>
                    <a:pt x="f502" y="f398"/>
                  </a:cubicBezTo>
                  <a:close/>
                  <a:moveTo>
                    <a:pt x="f762" y="f763"/>
                  </a:moveTo>
                  <a:cubicBezTo>
                    <a:pt x="f764" y="f765"/>
                    <a:pt x="f728" y="f766"/>
                    <a:pt x="f767" y="f768"/>
                  </a:cubicBezTo>
                  <a:cubicBezTo>
                    <a:pt x="f769" y="f770"/>
                    <a:pt x="f771" y="f772"/>
                    <a:pt x="f773" y="f774"/>
                  </a:cubicBezTo>
                  <a:cubicBezTo>
                    <a:pt x="f775" y="f776"/>
                    <a:pt x="f777" y="f778"/>
                    <a:pt x="f777" y="f683"/>
                  </a:cubicBezTo>
                  <a:cubicBezTo>
                    <a:pt x="f779" y="f780"/>
                    <a:pt x="f781" y="f608"/>
                    <a:pt x="f773" y="f782"/>
                  </a:cubicBezTo>
                  <a:cubicBezTo>
                    <a:pt x="f346" y="f326"/>
                    <a:pt x="f783" y="f602"/>
                    <a:pt x="f728" y="f784"/>
                  </a:cubicBezTo>
                  <a:cubicBezTo>
                    <a:pt x="f785" y="f682"/>
                    <a:pt x="f786" y="f787"/>
                    <a:pt x="f279" y="f680"/>
                  </a:cubicBezTo>
                  <a:cubicBezTo>
                    <a:pt x="f788" y="f789"/>
                    <a:pt x="f790" y="f791"/>
                    <a:pt x="f792" y="f793"/>
                  </a:cubicBezTo>
                  <a:cubicBezTo>
                    <a:pt x="f794" y="f795"/>
                    <a:pt x="f796" y="f11"/>
                    <a:pt x="f797" y="f798"/>
                  </a:cubicBezTo>
                  <a:cubicBezTo>
                    <a:pt x="f799" y="f800"/>
                    <a:pt x="f801" y="f802"/>
                    <a:pt x="f803" y="f804"/>
                  </a:cubicBezTo>
                  <a:cubicBezTo>
                    <a:pt x="f805" y="f806"/>
                    <a:pt x="f807" y="f808"/>
                    <a:pt x="f809" y="f782"/>
                  </a:cubicBezTo>
                  <a:cubicBezTo>
                    <a:pt x="f810" y="f811"/>
                    <a:pt x="f812" y="f813"/>
                    <a:pt x="f814" y="f815"/>
                  </a:cubicBezTo>
                  <a:cubicBezTo>
                    <a:pt x="f816" y="f817"/>
                    <a:pt x="f818" y="f819"/>
                    <a:pt x="f810" y="f820"/>
                  </a:cubicBezTo>
                  <a:cubicBezTo>
                    <a:pt x="f821" y="f686"/>
                    <a:pt x="f822" y="f823"/>
                    <a:pt x="f824" y="f825"/>
                  </a:cubicBezTo>
                  <a:cubicBezTo>
                    <a:pt x="f826" y="f827"/>
                    <a:pt x="f828" y="f829"/>
                    <a:pt x="f9" y="f830"/>
                  </a:cubicBezTo>
                  <a:cubicBezTo>
                    <a:pt x="f831" y="f832"/>
                    <a:pt x="f833" y="f834"/>
                    <a:pt x="f835" y="f836"/>
                  </a:cubicBezTo>
                  <a:cubicBezTo>
                    <a:pt x="f837" y="f838"/>
                    <a:pt x="f839" y="f840"/>
                    <a:pt x="f841" y="f842"/>
                  </a:cubicBezTo>
                  <a:cubicBezTo>
                    <a:pt x="f477" y="f843"/>
                    <a:pt x="f21" y="f844"/>
                    <a:pt x="f845" y="f840"/>
                  </a:cubicBezTo>
                  <a:cubicBezTo>
                    <a:pt x="f520" y="f846"/>
                    <a:pt x="f847" y="f650"/>
                    <a:pt x="f479" y="f848"/>
                  </a:cubicBezTo>
                  <a:cubicBezTo>
                    <a:pt x="f849" y="f850"/>
                    <a:pt x="f792" y="f827"/>
                    <a:pt x="f592" y="f851"/>
                  </a:cubicBezTo>
                  <a:cubicBezTo>
                    <a:pt x="f852" y="f853"/>
                    <a:pt x="f596" y="f854"/>
                    <a:pt x="f855" y="f856"/>
                  </a:cubicBezTo>
                  <a:close/>
                  <a:moveTo>
                    <a:pt x="f857" y="f858"/>
                  </a:moveTo>
                  <a:cubicBezTo>
                    <a:pt x="f115" y="f859"/>
                    <a:pt x="f323" y="f860"/>
                    <a:pt x="f692" y="f82"/>
                  </a:cubicBezTo>
                  <a:cubicBezTo>
                    <a:pt x="f861" y="f256"/>
                    <a:pt x="f862" y="f59"/>
                    <a:pt x="f863" y="f420"/>
                  </a:cubicBezTo>
                  <a:cubicBezTo>
                    <a:pt x="f864" y="f73"/>
                    <a:pt x="f865" y="f418"/>
                    <a:pt x="f866" y="f358"/>
                  </a:cubicBezTo>
                  <a:cubicBezTo>
                    <a:pt x="f867" y="f746"/>
                    <a:pt x="f868" y="f758"/>
                    <a:pt x="f869" y="f870"/>
                  </a:cubicBezTo>
                  <a:cubicBezTo>
                    <a:pt x="f298" y="f871"/>
                    <a:pt x="f872" y="f873"/>
                    <a:pt x="f869" y="f874"/>
                  </a:cubicBezTo>
                  <a:cubicBezTo>
                    <a:pt x="f331" y="f647"/>
                    <a:pt x="f875" y="f876"/>
                    <a:pt x="f877" y="f694"/>
                  </a:cubicBezTo>
                  <a:cubicBezTo>
                    <a:pt x="f878" y="f455"/>
                    <a:pt x="f879" y="f880"/>
                    <a:pt x="f881" y="f312"/>
                  </a:cubicBezTo>
                  <a:cubicBezTo>
                    <a:pt x="f433" y="f834"/>
                    <a:pt x="f433" y="f823"/>
                    <a:pt x="f882" y="f883"/>
                  </a:cubicBezTo>
                  <a:cubicBezTo>
                    <a:pt x="f884" y="f885"/>
                    <a:pt x="f886" y="f887"/>
                    <a:pt x="f882" y="f817"/>
                  </a:cubicBezTo>
                  <a:cubicBezTo>
                    <a:pt x="f888" y="f889"/>
                    <a:pt x="f890" y="f891"/>
                    <a:pt x="f892" y="f893"/>
                  </a:cubicBezTo>
                  <a:cubicBezTo>
                    <a:pt x="f894" y="f895"/>
                    <a:pt x="f896" y="f897"/>
                    <a:pt x="f898" y="f899"/>
                  </a:cubicBezTo>
                  <a:cubicBezTo>
                    <a:pt x="f867" y="f900"/>
                    <a:pt x="f901" y="f538"/>
                    <a:pt x="f449" y="f808"/>
                  </a:cubicBezTo>
                  <a:cubicBezTo>
                    <a:pt x="f902" y="f903"/>
                    <a:pt x="f117" y="f904"/>
                    <a:pt x="f905" y="f808"/>
                  </a:cubicBezTo>
                  <a:cubicBezTo>
                    <a:pt x="f304" y="f906"/>
                    <a:pt x="f634" y="f907"/>
                    <a:pt x="f908" y="f332"/>
                  </a:cubicBezTo>
                  <a:cubicBezTo>
                    <a:pt x="f909" y="f910"/>
                    <a:pt x="f911" y="f912"/>
                    <a:pt x="f913" y="f914"/>
                  </a:cubicBezTo>
                  <a:cubicBezTo>
                    <a:pt x="f851" y="f564"/>
                    <a:pt x="f915" y="f916"/>
                    <a:pt x="f915" y="f917"/>
                  </a:cubicBezTo>
                  <a:cubicBezTo>
                    <a:pt x="f3" y="f187"/>
                    <a:pt x="f825" y="f918"/>
                    <a:pt x="f909" y="f919"/>
                  </a:cubicBezTo>
                  <a:cubicBezTo>
                    <a:pt x="f920" y="f188"/>
                    <a:pt x="f921" y="f922"/>
                    <a:pt x="f646" y="f923"/>
                  </a:cubicBezTo>
                  <a:cubicBezTo>
                    <a:pt x="f924" y="f925"/>
                    <a:pt x="f643" y="f85"/>
                    <a:pt x="f926" y="f927"/>
                  </a:cubicBezTo>
                  <a:cubicBezTo>
                    <a:pt x="f113" y="f928"/>
                    <a:pt x="f109" y="f195"/>
                    <a:pt x="f929" y="f930"/>
                  </a:cubicBezTo>
                  <a:cubicBezTo>
                    <a:pt x="f931" y="f930"/>
                    <a:pt x="f117" y="f81"/>
                    <a:pt x="f692" y="f930"/>
                  </a:cubicBezTo>
                  <a:cubicBezTo>
                    <a:pt x="f932" y="f933"/>
                    <a:pt x="f463" y="f201"/>
                    <a:pt x="f934" y="f201"/>
                  </a:cubicBezTo>
                  <a:cubicBezTo>
                    <a:pt x="f470" y="f201"/>
                    <a:pt x="f822" y="f195"/>
                    <a:pt x="f699" y="f935"/>
                  </a:cubicBezTo>
                  <a:cubicBezTo>
                    <a:pt x="f936" y="f937"/>
                    <a:pt x="f16" y="f268"/>
                    <a:pt x="f938" y="f199"/>
                  </a:cubicBezTo>
                  <a:cubicBezTo>
                    <a:pt x="f939" y="f937"/>
                    <a:pt x="f940" y="f197"/>
                    <a:pt x="f941" y="f942"/>
                  </a:cubicBezTo>
                  <a:cubicBezTo>
                    <a:pt x="f773" y="f943"/>
                    <a:pt x="f944" y="f943"/>
                    <a:pt x="f945" y="f946"/>
                  </a:cubicBezTo>
                  <a:cubicBezTo>
                    <a:pt x="f750" y="f947"/>
                    <a:pt x="f948" y="f949"/>
                    <a:pt x="f950" y="f951"/>
                  </a:cubicBezTo>
                  <a:cubicBezTo>
                    <a:pt x="f952" y="f953"/>
                    <a:pt x="f250" y="f954"/>
                    <a:pt x="f720" y="f955"/>
                  </a:cubicBezTo>
                  <a:cubicBezTo>
                    <a:pt x="f84" y="f956"/>
                    <a:pt x="f102" y="f957"/>
                    <a:pt x="f958" y="f959"/>
                  </a:cubicBezTo>
                  <a:cubicBezTo>
                    <a:pt x="f960" y="f961"/>
                    <a:pt x="f858" y="f962"/>
                    <a:pt x="f388" y="f257"/>
                  </a:cubicBezTo>
                  <a:cubicBezTo>
                    <a:pt x="f143" y="f963"/>
                    <a:pt x="f153" y="f964"/>
                    <a:pt x="f482" y="f943"/>
                  </a:cubicBezTo>
                  <a:cubicBezTo>
                    <a:pt x="f965" y="f81"/>
                    <a:pt x="f966" y="f280"/>
                    <a:pt x="f967" y="f968"/>
                  </a:cubicBezTo>
                  <a:cubicBezTo>
                    <a:pt x="f969" y="f970"/>
                    <a:pt x="f233" y="f91"/>
                    <a:pt x="f971" y="f917"/>
                  </a:cubicBezTo>
                  <a:cubicBezTo>
                    <a:pt x="f972" y="f973"/>
                    <a:pt x="f971" y="f311"/>
                    <a:pt x="f757" y="f31"/>
                  </a:cubicBezTo>
                  <a:cubicBezTo>
                    <a:pt x="f974" y="f14"/>
                    <a:pt x="f969" y="f975"/>
                    <a:pt x="f383" y="f670"/>
                  </a:cubicBezTo>
                  <a:cubicBezTo>
                    <a:pt x="f500" y="f976"/>
                    <a:pt x="f544" y="f977"/>
                    <a:pt x="f480" y="f978"/>
                  </a:cubicBezTo>
                  <a:cubicBezTo>
                    <a:pt x="f979" y="f980"/>
                    <a:pt x="f139" y="f981"/>
                    <a:pt x="f552" y="f901"/>
                  </a:cubicBezTo>
                  <a:cubicBezTo>
                    <a:pt x="f136" y="f882"/>
                    <a:pt x="f499" y="f809"/>
                    <a:pt x="f542" y="f982"/>
                  </a:cubicBezTo>
                  <a:cubicBezTo>
                    <a:pt x="f233" y="f983"/>
                    <a:pt x="f508" y="f594"/>
                    <a:pt x="f984" y="f775"/>
                  </a:cubicBezTo>
                  <a:cubicBezTo>
                    <a:pt x="f985" y="f417"/>
                    <a:pt x="f504" y="f986"/>
                    <a:pt x="f987" y="f988"/>
                  </a:cubicBezTo>
                  <a:cubicBezTo>
                    <a:pt x="f989" y="f990"/>
                    <a:pt x="f991" y="f992"/>
                    <a:pt x="f993" y="f994"/>
                  </a:cubicBezTo>
                  <a:cubicBezTo>
                    <a:pt x="f995" y="f996"/>
                    <a:pt x="f997" y="f142"/>
                    <a:pt x="f998" y="f999"/>
                  </a:cubicBezTo>
                  <a:cubicBezTo>
                    <a:pt x="f2" y="f1000"/>
                    <a:pt x="f1001" y="f55"/>
                    <a:pt x="f122" y="f96"/>
                  </a:cubicBezTo>
                  <a:cubicBezTo>
                    <a:pt x="f456" y="f202"/>
                    <a:pt x="f114" y="f1002"/>
                    <a:pt x="f56" y="f1003"/>
                  </a:cubicBezTo>
                  <a:cubicBezTo>
                    <a:pt x="f1004" y="f1005"/>
                    <a:pt x="f1006" y="f1005"/>
                    <a:pt x="f1007" y="f1008"/>
                  </a:cubicBezTo>
                  <a:cubicBezTo>
                    <a:pt x="f1009" y="f1010"/>
                    <a:pt x="f98" y="f198"/>
                    <a:pt x="f63" y="f1011"/>
                  </a:cubicBezTo>
                  <a:cubicBezTo>
                    <a:pt x="f731" y="f1012"/>
                    <a:pt x="f1013" y="f393"/>
                    <a:pt x="f1014" y="f1015"/>
                  </a:cubicBezTo>
                  <a:cubicBezTo>
                    <a:pt x="f1016" y="f151"/>
                    <a:pt x="f1017" y="f451"/>
                    <a:pt x="f1018" y="f524"/>
                  </a:cubicBezTo>
                  <a:cubicBezTo>
                    <a:pt x="f762" y="f545"/>
                    <a:pt x="f721" y="f248"/>
                    <a:pt x="f26" y="f1019"/>
                  </a:cubicBezTo>
                  <a:cubicBezTo>
                    <a:pt x="f1020" y="f1021"/>
                    <a:pt x="f1022" y="f1023"/>
                    <a:pt x="f654" y="f68"/>
                  </a:cubicBezTo>
                  <a:cubicBezTo>
                    <a:pt x="f657" y="f1024"/>
                    <a:pt x="f1025" y="f466"/>
                    <a:pt x="f1026" y="f1027"/>
                  </a:cubicBezTo>
                  <a:cubicBezTo>
                    <a:pt x="f1028" y="f2"/>
                    <a:pt x="f463" y="f1029"/>
                    <a:pt x="f1030" y="f1031"/>
                  </a:cubicBezTo>
                  <a:cubicBezTo>
                    <a:pt x="f867" y="f466"/>
                    <a:pt x="f455" y="f1032"/>
                    <a:pt x="f1033" y="f1034"/>
                  </a:cubicBezTo>
                  <a:cubicBezTo>
                    <a:pt x="f444" y="f1034"/>
                    <a:pt x="f1035" y="f1034"/>
                    <a:pt x="f1036" y="f1034"/>
                  </a:cubicBezTo>
                  <a:cubicBezTo>
                    <a:pt x="f1037" y="f1034"/>
                    <a:pt x="f1038" y="f1039"/>
                    <a:pt x="f1040" y="f1041"/>
                  </a:cubicBezTo>
                  <a:cubicBezTo>
                    <a:pt x="f981" y="f1042"/>
                    <a:pt x="f1043" y="f1044"/>
                    <a:pt x="f1045" y="f50"/>
                  </a:cubicBezTo>
                  <a:cubicBezTo>
                    <a:pt x="f1046" y="f1047"/>
                    <a:pt x="f1046" y="f1048"/>
                    <a:pt x="f1046" y="f754"/>
                  </a:cubicBezTo>
                  <a:cubicBezTo>
                    <a:pt x="f1045" y="f1049"/>
                    <a:pt x="f1050" y="f1051"/>
                    <a:pt x="f1052" y="f1053"/>
                  </a:cubicBezTo>
                  <a:cubicBezTo>
                    <a:pt x="f302" y="f1054"/>
                    <a:pt x="f929" y="f1055"/>
                    <a:pt x="f857" y="f858"/>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1087;p51">
              <a:extLst>
                <a:ext uri="{FF2B5EF4-FFF2-40B4-BE49-F238E27FC236}">
                  <a16:creationId xmlns:a16="http://schemas.microsoft.com/office/drawing/2014/main" id="{3860CEAE-FF9F-429D-98DA-38E2CE925FE4}"/>
                </a:ext>
              </a:extLst>
            </p:cNvPr>
            <p:cNvSpPr/>
            <p:nvPr/>
          </p:nvSpPr>
          <p:spPr>
            <a:xfrm>
              <a:off x="2659614" y="1217797"/>
              <a:ext cx="430819" cy="559932"/>
            </a:xfrm>
            <a:custGeom>
              <a:avLst/>
              <a:gdLst>
                <a:gd name="f0" fmla="val w"/>
                <a:gd name="f1" fmla="val h"/>
                <a:gd name="f2" fmla="val 0"/>
                <a:gd name="f3" fmla="val 34287"/>
                <a:gd name="f4" fmla="val 44563"/>
                <a:gd name="f5" fmla="val 26"/>
                <a:gd name="f6" fmla="val 5765"/>
                <a:gd name="f7" fmla="val 702"/>
                <a:gd name="f8" fmla="val 6141"/>
                <a:gd name="f9" fmla="val 1304"/>
                <a:gd name="f10" fmla="val 6392"/>
                <a:gd name="f11" fmla="val 1805"/>
                <a:gd name="f12" fmla="val 6793"/>
                <a:gd name="f13" fmla="val 2331"/>
                <a:gd name="f14" fmla="val 7194"/>
                <a:gd name="f15" fmla="val 2883"/>
                <a:gd name="f16" fmla="val 7369"/>
                <a:gd name="f17" fmla="val 3509"/>
                <a:gd name="f18" fmla="val 4788"/>
                <a:gd name="f19" fmla="val 7419"/>
                <a:gd name="f20" fmla="val 6041"/>
                <a:gd name="f21" fmla="val 7394"/>
                <a:gd name="f22" fmla="val 7319"/>
                <a:gd name="f23" fmla="val 7795"/>
                <a:gd name="f24" fmla="val 8196"/>
                <a:gd name="f25" fmla="val 7269"/>
                <a:gd name="f26" fmla="val 8597"/>
                <a:gd name="f27" fmla="val 7043"/>
                <a:gd name="f28" fmla="val 10903"/>
                <a:gd name="f29" fmla="val 5740"/>
                <a:gd name="f30" fmla="val 13209"/>
                <a:gd name="f31" fmla="val 4437"/>
                <a:gd name="f32" fmla="val 15540"/>
                <a:gd name="f33" fmla="val 3133"/>
                <a:gd name="f34" fmla="val 15690"/>
                <a:gd name="f35" fmla="val 3033"/>
                <a:gd name="f36" fmla="val 15840"/>
                <a:gd name="f37" fmla="val 2983"/>
                <a:gd name="f38" fmla="val 15991"/>
                <a:gd name="f39" fmla="val 2933"/>
                <a:gd name="f40" fmla="val 16743"/>
                <a:gd name="f41" fmla="val 2582"/>
                <a:gd name="f42" fmla="val 17494"/>
                <a:gd name="f43" fmla="val 2306"/>
                <a:gd name="f44" fmla="val 18221"/>
                <a:gd name="f45" fmla="val 1930"/>
                <a:gd name="f46" fmla="val 18823"/>
                <a:gd name="f47" fmla="val 1630"/>
                <a:gd name="f48" fmla="val 19424"/>
                <a:gd name="f49" fmla="val 1429"/>
                <a:gd name="f50" fmla="val 20076"/>
                <a:gd name="f51" fmla="val 20903"/>
                <a:gd name="f52" fmla="val 1128"/>
                <a:gd name="f53" fmla="val 21755"/>
                <a:gd name="f54" fmla="val 1028"/>
                <a:gd name="f55" fmla="val 22607"/>
                <a:gd name="f56" fmla="val 903"/>
                <a:gd name="f57" fmla="val 22983"/>
                <a:gd name="f58" fmla="val 828"/>
                <a:gd name="f59" fmla="val 23334"/>
                <a:gd name="f60" fmla="val 753"/>
                <a:gd name="f61" fmla="val 23685"/>
                <a:gd name="f62" fmla="val 677"/>
                <a:gd name="f63" fmla="val 23961"/>
                <a:gd name="f64" fmla="val 602"/>
                <a:gd name="f65" fmla="val 24236"/>
                <a:gd name="f66" fmla="val 502"/>
                <a:gd name="f67" fmla="val 24537"/>
                <a:gd name="f68" fmla="val 25840"/>
                <a:gd name="f69" fmla="val 427"/>
                <a:gd name="f70" fmla="val 27119"/>
                <a:gd name="f71" fmla="val 201"/>
                <a:gd name="f72" fmla="val 28422"/>
                <a:gd name="f73" fmla="val 76"/>
                <a:gd name="f74" fmla="val 29474"/>
                <a:gd name="f75" fmla="val 1"/>
                <a:gd name="f76" fmla="val 30527"/>
                <a:gd name="f77" fmla="val 51"/>
                <a:gd name="f78" fmla="val 31655"/>
                <a:gd name="f79" fmla="val 31780"/>
                <a:gd name="f80" fmla="val 276"/>
                <a:gd name="f81" fmla="val 31906"/>
                <a:gd name="f82" fmla="val 477"/>
                <a:gd name="f83" fmla="val 32006"/>
                <a:gd name="f84" fmla="val 33409"/>
                <a:gd name="f85" fmla="val 3986"/>
                <a:gd name="f86" fmla="val 34211"/>
                <a:gd name="f87" fmla="val 34261"/>
                <a:gd name="f88" fmla="val 10953"/>
                <a:gd name="f89" fmla="val 34286"/>
                <a:gd name="f90" fmla="val 12382"/>
                <a:gd name="f91" fmla="val 13810"/>
                <a:gd name="f92" fmla="val 15239"/>
                <a:gd name="f93" fmla="val 17194"/>
                <a:gd name="f94" fmla="val 33860"/>
                <a:gd name="f95" fmla="val 19073"/>
                <a:gd name="f96" fmla="val 33384"/>
                <a:gd name="f97" fmla="val 20928"/>
                <a:gd name="f98" fmla="val 32933"/>
                <a:gd name="f99" fmla="val 22758"/>
                <a:gd name="f100" fmla="val 32407"/>
                <a:gd name="f101" fmla="val 24562"/>
                <a:gd name="f102" fmla="val 31956"/>
                <a:gd name="f103" fmla="val 26392"/>
                <a:gd name="f104" fmla="val 31580"/>
                <a:gd name="f105" fmla="val 27870"/>
                <a:gd name="f106" fmla="val 31304"/>
                <a:gd name="f107" fmla="val 29349"/>
                <a:gd name="f108" fmla="val 31329"/>
                <a:gd name="f109" fmla="val 30878"/>
                <a:gd name="f110" fmla="val 31354"/>
                <a:gd name="f111" fmla="val 34888"/>
                <a:gd name="f112" fmla="val 31078"/>
                <a:gd name="f113" fmla="val 33961"/>
                <a:gd name="f114" fmla="val 37595"/>
                <a:gd name="f115" fmla="val 31680"/>
                <a:gd name="f116" fmla="val 38096"/>
                <a:gd name="f117" fmla="val 30201"/>
                <a:gd name="f118" fmla="val 38472"/>
                <a:gd name="f119" fmla="val 28848"/>
                <a:gd name="f120" fmla="val 29124"/>
                <a:gd name="f121" fmla="val 38171"/>
                <a:gd name="f122" fmla="val 29324"/>
                <a:gd name="f123" fmla="val 37820"/>
                <a:gd name="f124" fmla="val 29625"/>
                <a:gd name="f125" fmla="val 37645"/>
                <a:gd name="f126" fmla="val 30552"/>
                <a:gd name="f127" fmla="val 37094"/>
                <a:gd name="f128" fmla="val 30703"/>
                <a:gd name="f129" fmla="val 36116"/>
                <a:gd name="f130" fmla="val 30778"/>
                <a:gd name="f131" fmla="val 35214"/>
                <a:gd name="f132" fmla="val 30853"/>
                <a:gd name="f133" fmla="val 34236"/>
                <a:gd name="f134" fmla="val 33234"/>
                <a:gd name="f135" fmla="val 30577"/>
                <a:gd name="f136" fmla="val 32281"/>
                <a:gd name="f137" fmla="val 30477"/>
                <a:gd name="f138" fmla="val 31981"/>
                <a:gd name="f139" fmla="val 30502"/>
                <a:gd name="f140" fmla="val 31630"/>
                <a:gd name="f141" fmla="val 30427"/>
                <a:gd name="f142" fmla="val 30101"/>
                <a:gd name="f143" fmla="val 29901"/>
                <a:gd name="f144" fmla="val 29274"/>
                <a:gd name="f145" fmla="val 29700"/>
                <a:gd name="f146" fmla="val 29575"/>
                <a:gd name="f147" fmla="val 28522"/>
                <a:gd name="f148" fmla="val 29399"/>
                <a:gd name="f149" fmla="val 28347"/>
                <a:gd name="f150" fmla="val 28973"/>
                <a:gd name="f151" fmla="val 28246"/>
                <a:gd name="f152" fmla="val 28672"/>
                <a:gd name="f153" fmla="val 27996"/>
                <a:gd name="f154" fmla="val 28547"/>
                <a:gd name="f155" fmla="val 27670"/>
                <a:gd name="f156" fmla="val 27419"/>
                <a:gd name="f157" fmla="val 28497"/>
                <a:gd name="f158" fmla="val 27169"/>
                <a:gd name="f159" fmla="val 28472"/>
                <a:gd name="f160" fmla="val 26943"/>
                <a:gd name="f161" fmla="val 28397"/>
                <a:gd name="f162" fmla="val 26442"/>
                <a:gd name="f163" fmla="val 28196"/>
                <a:gd name="f164" fmla="val 26016"/>
                <a:gd name="f165" fmla="val 28271"/>
                <a:gd name="f166" fmla="val 25565"/>
                <a:gd name="f167" fmla="val 28572"/>
                <a:gd name="f168" fmla="val 24738"/>
                <a:gd name="f169" fmla="val 23735"/>
                <a:gd name="f170" fmla="val 29199"/>
                <a:gd name="f171" fmla="val 22808"/>
                <a:gd name="f172" fmla="val 29525"/>
                <a:gd name="f173" fmla="val 22332"/>
                <a:gd name="f174" fmla="val 30327"/>
                <a:gd name="f175" fmla="val 21855"/>
                <a:gd name="f176" fmla="val 31129"/>
                <a:gd name="f177" fmla="val 21354"/>
                <a:gd name="f178" fmla="val 31931"/>
                <a:gd name="f179" fmla="val 21229"/>
                <a:gd name="f180" fmla="val 32131"/>
                <a:gd name="f181" fmla="val 21053"/>
                <a:gd name="f182" fmla="val 20878"/>
                <a:gd name="f183" fmla="val 32457"/>
                <a:gd name="f184" fmla="val 20251"/>
                <a:gd name="f185" fmla="val 32983"/>
                <a:gd name="f186" fmla="val 20051"/>
                <a:gd name="f187" fmla="val 33710"/>
                <a:gd name="f188" fmla="val 20276"/>
                <a:gd name="f189" fmla="val 34437"/>
                <a:gd name="f190" fmla="val 20427"/>
                <a:gd name="f191" fmla="val 34963"/>
                <a:gd name="f192" fmla="val 20452"/>
                <a:gd name="f193" fmla="val 35490"/>
                <a:gd name="f194" fmla="val 20477"/>
                <a:gd name="f195" fmla="val 36016"/>
                <a:gd name="f196" fmla="val 20552"/>
                <a:gd name="f197" fmla="val 36768"/>
                <a:gd name="f198" fmla="val 20728"/>
                <a:gd name="f199" fmla="val 37444"/>
                <a:gd name="f200" fmla="val 37971"/>
                <a:gd name="f201" fmla="val 21780"/>
                <a:gd name="f202" fmla="val 38322"/>
                <a:gd name="f203" fmla="val 22256"/>
                <a:gd name="f204" fmla="val 38297"/>
                <a:gd name="f205" fmla="val 22833"/>
                <a:gd name="f206" fmla="val 38372"/>
                <a:gd name="f207" fmla="val 23008"/>
                <a:gd name="f208" fmla="val 38622"/>
                <a:gd name="f209" fmla="val 23234"/>
                <a:gd name="f210" fmla="val 38898"/>
                <a:gd name="f211" fmla="val 23484"/>
                <a:gd name="f212" fmla="val 39249"/>
                <a:gd name="f213" fmla="val 39449"/>
                <a:gd name="f214" fmla="val 39349"/>
                <a:gd name="f215" fmla="val 21705"/>
                <a:gd name="f216" fmla="val 39374"/>
                <a:gd name="f217" fmla="val 20402"/>
                <a:gd name="f218" fmla="val 19775"/>
                <a:gd name="f219" fmla="val 39625"/>
                <a:gd name="f220" fmla="val 19449"/>
                <a:gd name="f221" fmla="val 39750"/>
                <a:gd name="f222" fmla="val 19048"/>
                <a:gd name="f223" fmla="val 18697"/>
                <a:gd name="f224" fmla="val 17394"/>
                <a:gd name="f225" fmla="val 16066"/>
                <a:gd name="f226" fmla="val 14763"/>
                <a:gd name="f227" fmla="val 14512"/>
                <a:gd name="f228" fmla="val 14261"/>
                <a:gd name="f229" fmla="val 39775"/>
                <a:gd name="f230" fmla="val 14036"/>
                <a:gd name="f231" fmla="val 39725"/>
                <a:gd name="f232" fmla="val 12407"/>
                <a:gd name="f233" fmla="val 39324"/>
                <a:gd name="f234" fmla="val 10753"/>
                <a:gd name="f235" fmla="val 39500"/>
                <a:gd name="f236" fmla="val 9123"/>
                <a:gd name="f237" fmla="val 39550"/>
                <a:gd name="f238" fmla="val 8071"/>
                <a:gd name="f239" fmla="val 39575"/>
                <a:gd name="f240" fmla="val 7018"/>
                <a:gd name="f241" fmla="val 39800"/>
                <a:gd name="f242" fmla="val 5991"/>
                <a:gd name="f243" fmla="val 39976"/>
                <a:gd name="f244" fmla="val 5590"/>
                <a:gd name="f245" fmla="val 40051"/>
                <a:gd name="f246" fmla="val 5239"/>
                <a:gd name="f247" fmla="val 40277"/>
                <a:gd name="f248" fmla="val 4888"/>
                <a:gd name="f249" fmla="val 40402"/>
                <a:gd name="f250" fmla="val 4662"/>
                <a:gd name="f251" fmla="val 41154"/>
                <a:gd name="f252" fmla="val 41805"/>
                <a:gd name="f253" fmla="val 4286"/>
                <a:gd name="f254" fmla="val 42482"/>
                <a:gd name="f255" fmla="val 4136"/>
                <a:gd name="f256" fmla="val 43159"/>
                <a:gd name="f257" fmla="val 4111"/>
                <a:gd name="f258" fmla="val 43835"/>
                <a:gd name="f259" fmla="val 4011"/>
                <a:gd name="f260" fmla="val 44562"/>
                <a:gd name="f261" fmla="val 3835"/>
                <a:gd name="f262" fmla="val 44462"/>
                <a:gd name="f263" fmla="val 3710"/>
                <a:gd name="f264" fmla="val 44412"/>
                <a:gd name="f265" fmla="val 3635"/>
                <a:gd name="f266" fmla="val 44337"/>
                <a:gd name="f267" fmla="val 3209"/>
                <a:gd name="f268" fmla="val 43810"/>
                <a:gd name="f269" fmla="val 43234"/>
                <a:gd name="f270" fmla="val 2808"/>
                <a:gd name="f271" fmla="val 42582"/>
                <a:gd name="f272" fmla="val 2607"/>
                <a:gd name="f273" fmla="val 40703"/>
                <a:gd name="f274" fmla="val 2382"/>
                <a:gd name="f275" fmla="val 38823"/>
                <a:gd name="f276" fmla="val 3284"/>
                <a:gd name="f277" fmla="val 37043"/>
                <a:gd name="f278" fmla="val 3359"/>
                <a:gd name="f279" fmla="val 36893"/>
                <a:gd name="f280" fmla="val 3434"/>
                <a:gd name="f281" fmla="val 36743"/>
                <a:gd name="f282" fmla="val 3459"/>
                <a:gd name="f283" fmla="val 36592"/>
                <a:gd name="f284" fmla="val 35114"/>
                <a:gd name="f285" fmla="val 4186"/>
                <a:gd name="f286" fmla="val 33635"/>
                <a:gd name="f287" fmla="val 4537"/>
                <a:gd name="f288" fmla="val 32181"/>
                <a:gd name="f289" fmla="val 5189"/>
                <a:gd name="f290" fmla="val 5038"/>
                <a:gd name="f291" fmla="val 26968"/>
                <a:gd name="f292" fmla="val 4737"/>
                <a:gd name="f293" fmla="val 24362"/>
                <a:gd name="f294" fmla="val 4512"/>
                <a:gd name="f295" fmla="val 4061"/>
                <a:gd name="f296" fmla="val 3484"/>
                <a:gd name="f297" fmla="val 19249"/>
                <a:gd name="f298" fmla="val 18246"/>
                <a:gd name="f299" fmla="val 2908"/>
                <a:gd name="f300" fmla="val 2632"/>
                <a:gd name="f301" fmla="val 16166"/>
                <a:gd name="f302" fmla="val 2532"/>
                <a:gd name="f303" fmla="val 15740"/>
                <a:gd name="f304" fmla="val 2482"/>
                <a:gd name="f305" fmla="val 15264"/>
                <a:gd name="f306" fmla="val 14863"/>
                <a:gd name="f307" fmla="val 1680"/>
                <a:gd name="f308" fmla="val 13359"/>
                <a:gd name="f309" fmla="val 1504"/>
                <a:gd name="f310" fmla="val 11780"/>
                <a:gd name="f311" fmla="val 10226"/>
                <a:gd name="f312" fmla="val 928"/>
                <a:gd name="f313" fmla="val 9424"/>
                <a:gd name="f314" fmla="val 752"/>
                <a:gd name="f315" fmla="val 8647"/>
                <a:gd name="f316" fmla="val 402"/>
                <a:gd name="f317" fmla="val 7895"/>
                <a:gd name="f318" fmla="val 126"/>
                <a:gd name="f319" fmla="val 6592"/>
                <a:gd name="f320" fmla="*/ f0 1 34287"/>
                <a:gd name="f321" fmla="*/ f1 1 44563"/>
                <a:gd name="f322" fmla="val f2"/>
                <a:gd name="f323" fmla="val f3"/>
                <a:gd name="f324" fmla="val f4"/>
                <a:gd name="f325" fmla="+- f324 0 f322"/>
                <a:gd name="f326" fmla="+- f323 0 f322"/>
                <a:gd name="f327" fmla="*/ f326 1 34287"/>
                <a:gd name="f328" fmla="*/ f325 1 44563"/>
                <a:gd name="f329" fmla="*/ f322 1 f327"/>
                <a:gd name="f330" fmla="*/ f323 1 f327"/>
                <a:gd name="f331" fmla="*/ f322 1 f328"/>
                <a:gd name="f332" fmla="*/ f324 1 f328"/>
                <a:gd name="f333" fmla="*/ f329 f320 1"/>
                <a:gd name="f334" fmla="*/ f330 f320 1"/>
                <a:gd name="f335" fmla="*/ f332 f321 1"/>
                <a:gd name="f336" fmla="*/ f331 f321 1"/>
              </a:gdLst>
              <a:ahLst/>
              <a:cxnLst>
                <a:cxn ang="3cd4">
                  <a:pos x="hc" y="t"/>
                </a:cxn>
                <a:cxn ang="0">
                  <a:pos x="r" y="vc"/>
                </a:cxn>
                <a:cxn ang="cd4">
                  <a:pos x="hc" y="b"/>
                </a:cxn>
                <a:cxn ang="cd2">
                  <a:pos x="l" y="vc"/>
                </a:cxn>
              </a:cxnLst>
              <a:rect l="f333" t="f336" r="f334" b="f335"/>
              <a:pathLst>
                <a:path w="34287" h="44563">
                  <a:moveTo>
                    <a:pt x="f5" y="f6"/>
                  </a:moveTo>
                  <a:cubicBezTo>
                    <a:pt x="f7" y="f8"/>
                    <a:pt x="f9" y="f10"/>
                    <a:pt x="f11" y="f12"/>
                  </a:cubicBezTo>
                  <a:cubicBezTo>
                    <a:pt x="f13" y="f14"/>
                    <a:pt x="f15" y="f16"/>
                    <a:pt x="f17" y="f16"/>
                  </a:cubicBezTo>
                  <a:cubicBezTo>
                    <a:pt x="f18" y="f19"/>
                    <a:pt x="f20" y="f21"/>
                    <a:pt x="f22" y="f21"/>
                  </a:cubicBezTo>
                  <a:cubicBezTo>
                    <a:pt x="f23" y="f19"/>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9"/>
                  </a:cubicBezTo>
                  <a:cubicBezTo>
                    <a:pt x="f51" y="f52"/>
                    <a:pt x="f53" y="f54"/>
                    <a:pt x="f55" y="f56"/>
                  </a:cubicBezTo>
                  <a:cubicBezTo>
                    <a:pt x="f57" y="f58"/>
                    <a:pt x="f59" y="f60"/>
                    <a:pt x="f61" y="f62"/>
                  </a:cubicBezTo>
                  <a:cubicBezTo>
                    <a:pt x="f63" y="f64"/>
                    <a:pt x="f65" y="f66"/>
                    <a:pt x="f67" y="f66"/>
                  </a:cubicBezTo>
                  <a:cubicBezTo>
                    <a:pt x="f68" y="f69"/>
                    <a:pt x="f70" y="f71"/>
                    <a:pt x="f72" y="f73"/>
                  </a:cubicBezTo>
                  <a:cubicBezTo>
                    <a:pt x="f74" y="f75"/>
                    <a:pt x="f76" y="f77"/>
                    <a:pt x="f78" y="f77"/>
                  </a:cubicBezTo>
                  <a:cubicBezTo>
                    <a:pt x="f79" y="f80"/>
                    <a:pt x="f81" y="f82"/>
                    <a:pt x="f83" y="f7"/>
                  </a:cubicBezTo>
                  <a:cubicBezTo>
                    <a:pt x="f84" y="f85"/>
                    <a:pt x="f86" y="f16"/>
                    <a:pt x="f87" y="f88"/>
                  </a:cubicBezTo>
                  <a:cubicBezTo>
                    <a:pt x="f89" y="f90"/>
                    <a:pt x="f89" y="f91"/>
                    <a:pt x="f89" y="f92"/>
                  </a:cubicBezTo>
                  <a:cubicBezTo>
                    <a:pt x="f87" y="f93"/>
                    <a:pt x="f94" y="f95"/>
                    <a:pt x="f96" y="f97"/>
                  </a:cubicBezTo>
                  <a:cubicBezTo>
                    <a:pt x="f98" y="f99"/>
                    <a:pt x="f100" y="f101"/>
                    <a:pt x="f102" y="f103"/>
                  </a:cubicBezTo>
                  <a:cubicBezTo>
                    <a:pt x="f104" y="f105"/>
                    <a:pt x="f106" y="f107"/>
                    <a:pt x="f108" y="f109"/>
                  </a:cubicBezTo>
                  <a:cubicBezTo>
                    <a:pt x="f110" y="f111"/>
                    <a:pt x="f112" y="f113"/>
                    <a:pt x="f100" y="f114"/>
                  </a:cubicBezTo>
                  <a:cubicBezTo>
                    <a:pt x="f115" y="f116"/>
                    <a:pt x="f117" y="f118"/>
                    <a:pt x="f119" y="f118"/>
                  </a:cubicBezTo>
                  <a:cubicBezTo>
                    <a:pt x="f120" y="f121"/>
                    <a:pt x="f122" y="f123"/>
                    <a:pt x="f124" y="f125"/>
                  </a:cubicBezTo>
                  <a:cubicBezTo>
                    <a:pt x="f126" y="f127"/>
                    <a:pt x="f128" y="f129"/>
                    <a:pt x="f130" y="f131"/>
                  </a:cubicBezTo>
                  <a:cubicBezTo>
                    <a:pt x="f132" y="f133"/>
                    <a:pt x="f109" y="f134"/>
                    <a:pt x="f135" y="f136"/>
                  </a:cubicBezTo>
                  <a:cubicBezTo>
                    <a:pt x="f137" y="f138"/>
                    <a:pt x="f139" y="f140"/>
                    <a:pt x="f137" y="f106"/>
                  </a:cubicBezTo>
                  <a:cubicBezTo>
                    <a:pt x="f141" y="f139"/>
                    <a:pt x="f142" y="f143"/>
                    <a:pt x="f144" y="f145"/>
                  </a:cubicBezTo>
                  <a:cubicBezTo>
                    <a:pt x="f119" y="f146"/>
                    <a:pt x="f147" y="f148"/>
                    <a:pt x="f149" y="f150"/>
                  </a:cubicBezTo>
                  <a:cubicBezTo>
                    <a:pt x="f151" y="f152"/>
                    <a:pt x="f153" y="f154"/>
                    <a:pt x="f155" y="f147"/>
                  </a:cubicBezTo>
                  <a:cubicBezTo>
                    <a:pt x="f156" y="f157"/>
                    <a:pt x="f158" y="f159"/>
                    <a:pt x="f160" y="f161"/>
                  </a:cubicBezTo>
                  <a:cubicBezTo>
                    <a:pt x="f162" y="f163"/>
                    <a:pt x="f164" y="f165"/>
                    <a:pt x="f166" y="f167"/>
                  </a:cubicBezTo>
                  <a:cubicBezTo>
                    <a:pt x="f168" y="f120"/>
                    <a:pt x="f169" y="f170"/>
                    <a:pt x="f171" y="f172"/>
                  </a:cubicBezTo>
                  <a:cubicBezTo>
                    <a:pt x="f173" y="f174"/>
                    <a:pt x="f175" y="f176"/>
                    <a:pt x="f177" y="f178"/>
                  </a:cubicBezTo>
                  <a:cubicBezTo>
                    <a:pt x="f179" y="f180"/>
                    <a:pt x="f181" y="f136"/>
                    <a:pt x="f182" y="f183"/>
                  </a:cubicBezTo>
                  <a:cubicBezTo>
                    <a:pt x="f184" y="f185"/>
                    <a:pt x="f186" y="f187"/>
                    <a:pt x="f188" y="f189"/>
                  </a:cubicBezTo>
                  <a:cubicBezTo>
                    <a:pt x="f190" y="f191"/>
                    <a:pt x="f192" y="f193"/>
                    <a:pt x="f194" y="f195"/>
                  </a:cubicBezTo>
                  <a:cubicBezTo>
                    <a:pt x="f196" y="f197"/>
                    <a:pt x="f198" y="f199"/>
                    <a:pt x="f177" y="f200"/>
                  </a:cubicBezTo>
                  <a:cubicBezTo>
                    <a:pt x="f201" y="f202"/>
                    <a:pt x="f203" y="f204"/>
                    <a:pt x="f205" y="f206"/>
                  </a:cubicBezTo>
                  <a:cubicBezTo>
                    <a:pt x="f207" y="f208"/>
                    <a:pt x="f209" y="f210"/>
                    <a:pt x="f211" y="f212"/>
                  </a:cubicBezTo>
                  <a:cubicBezTo>
                    <a:pt x="f205" y="f213"/>
                    <a:pt x="f203" y="f214"/>
                    <a:pt x="f215" y="f214"/>
                  </a:cubicBezTo>
                  <a:cubicBezTo>
                    <a:pt x="f181" y="f216"/>
                    <a:pt x="f217" y="f214"/>
                    <a:pt x="f218" y="f219"/>
                  </a:cubicBezTo>
                  <a:cubicBezTo>
                    <a:pt x="f220" y="f221"/>
                    <a:pt x="f222" y="f221"/>
                    <a:pt x="f223" y="f221"/>
                  </a:cubicBezTo>
                  <a:cubicBezTo>
                    <a:pt x="f224" y="f221"/>
                    <a:pt x="f225" y="f221"/>
                    <a:pt x="f226" y="f221"/>
                  </a:cubicBezTo>
                  <a:cubicBezTo>
                    <a:pt x="f227" y="f221"/>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31" y="f252"/>
                    <a:pt x="f253" y="f254"/>
                  </a:cubicBezTo>
                  <a:cubicBezTo>
                    <a:pt x="f255" y="f256"/>
                    <a:pt x="f257" y="f258"/>
                    <a:pt x="f259" y="f260"/>
                  </a:cubicBezTo>
                  <a:cubicBezTo>
                    <a:pt x="f261" y="f262"/>
                    <a:pt x="f263" y="f264"/>
                    <a:pt x="f265" y="f266"/>
                  </a:cubicBezTo>
                  <a:cubicBezTo>
                    <a:pt x="f267" y="f268"/>
                    <a:pt x="f15" y="f269"/>
                    <a:pt x="f270" y="f271"/>
                  </a:cubicBezTo>
                  <a:cubicBezTo>
                    <a:pt x="f272" y="f273"/>
                    <a:pt x="f274" y="f275"/>
                    <a:pt x="f276" y="f277"/>
                  </a:cubicBezTo>
                  <a:cubicBezTo>
                    <a:pt x="f278" y="f279"/>
                    <a:pt x="f280" y="f281"/>
                    <a:pt x="f282" y="f283"/>
                  </a:cubicBezTo>
                  <a:cubicBezTo>
                    <a:pt x="f261" y="f284"/>
                    <a:pt x="f285" y="f286"/>
                    <a:pt x="f287" y="f288"/>
                  </a:cubicBezTo>
                  <a:cubicBezTo>
                    <a:pt x="f289" y="f146"/>
                    <a:pt x="f290" y="f291"/>
                    <a:pt x="f292" y="f293"/>
                  </a:cubicBezTo>
                  <a:cubicBezTo>
                    <a:pt x="f294" y="f55"/>
                    <a:pt x="f295" y="f51"/>
                    <a:pt x="f296" y="f297"/>
                  </a:cubicBezTo>
                  <a:cubicBezTo>
                    <a:pt x="f33" y="f298"/>
                    <a:pt x="f299" y="f93"/>
                    <a:pt x="f300" y="f301"/>
                  </a:cubicBezTo>
                  <a:cubicBezTo>
                    <a:pt x="f302" y="f303"/>
                    <a:pt x="f304" y="f305"/>
                    <a:pt x="f43" y="f306"/>
                  </a:cubicBezTo>
                  <a:cubicBezTo>
                    <a:pt x="f307" y="f308"/>
                    <a:pt x="f309" y="f310"/>
                    <a:pt x="f52" y="f311"/>
                  </a:cubicBezTo>
                  <a:cubicBezTo>
                    <a:pt x="f312" y="f313"/>
                    <a:pt x="f314" y="f315"/>
                    <a:pt x="f316" y="f317"/>
                  </a:cubicBezTo>
                  <a:cubicBezTo>
                    <a:pt x="f318" y="f25"/>
                    <a:pt x="f75" y="f319"/>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1088;p51">
              <a:extLst>
                <a:ext uri="{FF2B5EF4-FFF2-40B4-BE49-F238E27FC236}">
                  <a16:creationId xmlns:a16="http://schemas.microsoft.com/office/drawing/2014/main" id="{17A4581D-1C3B-4CCA-A4C9-5E4D4E955CCF}"/>
                </a:ext>
              </a:extLst>
            </p:cNvPr>
            <p:cNvSpPr/>
            <p:nvPr/>
          </p:nvSpPr>
          <p:spPr>
            <a:xfrm>
              <a:off x="2689844" y="1093092"/>
              <a:ext cx="420422" cy="207550"/>
            </a:xfrm>
            <a:custGeom>
              <a:avLst/>
              <a:gdLst>
                <a:gd name="f0" fmla="val w"/>
                <a:gd name="f1" fmla="val h"/>
                <a:gd name="f2" fmla="val 0"/>
                <a:gd name="f3" fmla="val 33460"/>
                <a:gd name="f4" fmla="val 16518"/>
                <a:gd name="f5" fmla="val 17068"/>
                <a:gd name="f6" fmla="val 8547"/>
                <a:gd name="f7" fmla="val 16968"/>
                <a:gd name="f8" fmla="val 8422"/>
                <a:gd name="f9" fmla="val 16893"/>
                <a:gd name="f10" fmla="val 8297"/>
                <a:gd name="f11" fmla="val 16818"/>
                <a:gd name="f12" fmla="val 8246"/>
                <a:gd name="f13" fmla="val 16717"/>
                <a:gd name="f14" fmla="val 8221"/>
                <a:gd name="f15" fmla="val 16542"/>
                <a:gd name="f16" fmla="val 16492"/>
                <a:gd name="f17" fmla="val 8322"/>
                <a:gd name="f18" fmla="val 16367"/>
                <a:gd name="f19" fmla="val 8472"/>
                <a:gd name="f20" fmla="val 16266"/>
                <a:gd name="f21" fmla="val 8647"/>
                <a:gd name="f22" fmla="val 16216"/>
                <a:gd name="f23" fmla="val 8848"/>
                <a:gd name="f24" fmla="val 16191"/>
                <a:gd name="f25" fmla="val 8923"/>
                <a:gd name="f26" fmla="val 9099"/>
                <a:gd name="f27" fmla="val 16342"/>
                <a:gd name="f28" fmla="val 9149"/>
                <a:gd name="f29" fmla="val 16417"/>
                <a:gd name="f30" fmla="val 9199"/>
                <a:gd name="f31" fmla="val 16617"/>
                <a:gd name="f32" fmla="val 16667"/>
                <a:gd name="f33" fmla="val 8973"/>
                <a:gd name="f34" fmla="val 16943"/>
                <a:gd name="f35" fmla="val 8748"/>
                <a:gd name="f36" fmla="val 17946"/>
                <a:gd name="f37" fmla="val 7870"/>
                <a:gd name="f38" fmla="val 18121"/>
                <a:gd name="f39" fmla="val 18271"/>
                <a:gd name="f40" fmla="val 18547"/>
                <a:gd name="f41" fmla="val 18948"/>
                <a:gd name="f42" fmla="val 19299"/>
                <a:gd name="f43" fmla="val 8021"/>
                <a:gd name="f44" fmla="val 19700"/>
                <a:gd name="f45" fmla="val 7820"/>
                <a:gd name="f46" fmla="val 19424"/>
                <a:gd name="f47" fmla="val 7545"/>
                <a:gd name="f48" fmla="val 19149"/>
                <a:gd name="f49" fmla="val 7620"/>
                <a:gd name="f50" fmla="val 18923"/>
                <a:gd name="f51" fmla="val 7795"/>
                <a:gd name="f52" fmla="val 18622"/>
                <a:gd name="f53" fmla="val 8071"/>
                <a:gd name="f54" fmla="val 18322"/>
                <a:gd name="f55" fmla="val 7770"/>
                <a:gd name="f56" fmla="val 14311"/>
                <a:gd name="f57" fmla="val 8672"/>
                <a:gd name="f58" fmla="val 13635"/>
                <a:gd name="f59" fmla="val 13159"/>
                <a:gd name="f60" fmla="val 9525"/>
                <a:gd name="f61" fmla="val 13184"/>
                <a:gd name="f62" fmla="val 10251"/>
                <a:gd name="f63" fmla="val 13209"/>
                <a:gd name="f64" fmla="val 10527"/>
                <a:gd name="f65" fmla="val 13334"/>
                <a:gd name="f66" fmla="val 10728"/>
                <a:gd name="f67" fmla="val 10602"/>
                <a:gd name="f68" fmla="val 13885"/>
                <a:gd name="f69" fmla="val 10126"/>
                <a:gd name="f70" fmla="val 14136"/>
                <a:gd name="f71" fmla="val 9675"/>
                <a:gd name="f72" fmla="val 14362"/>
                <a:gd name="f73" fmla="val 14412"/>
                <a:gd name="f74" fmla="val 14337"/>
                <a:gd name="f75" fmla="val 1"/>
                <a:gd name="f76" fmla="val 8572"/>
                <a:gd name="f77" fmla="val 226"/>
                <a:gd name="f78" fmla="val 502"/>
                <a:gd name="f79" fmla="val 903"/>
                <a:gd name="f80" fmla="val 8046"/>
                <a:gd name="f81" fmla="val 1154"/>
                <a:gd name="f82" fmla="val 1404"/>
                <a:gd name="f83" fmla="val 1630"/>
                <a:gd name="f84" fmla="val 4136"/>
                <a:gd name="f85" fmla="val 8372"/>
                <a:gd name="f86" fmla="val 6617"/>
                <a:gd name="f87" fmla="val 8196"/>
                <a:gd name="f88" fmla="val 9073"/>
                <a:gd name="f89" fmla="val 7595"/>
                <a:gd name="f90" fmla="val 11179"/>
                <a:gd name="f91" fmla="val 7068"/>
                <a:gd name="f92" fmla="val 13284"/>
                <a:gd name="f93" fmla="val 6517"/>
                <a:gd name="f94" fmla="val 15364"/>
                <a:gd name="f95" fmla="val 5916"/>
                <a:gd name="f96" fmla="val 16592"/>
                <a:gd name="f97" fmla="val 5590"/>
                <a:gd name="f98" fmla="val 17795"/>
                <a:gd name="f99" fmla="val 5214"/>
                <a:gd name="f100" fmla="val 18998"/>
                <a:gd name="f101" fmla="val 4763"/>
                <a:gd name="f102" fmla="val 20728"/>
                <a:gd name="f103" fmla="val 22432"/>
                <a:gd name="f104" fmla="val 3434"/>
                <a:gd name="f105" fmla="val 24136"/>
                <a:gd name="f106" fmla="val 2758"/>
                <a:gd name="f107" fmla="val 25189"/>
                <a:gd name="f108" fmla="val 2332"/>
                <a:gd name="f109" fmla="val 26216"/>
                <a:gd name="f110" fmla="val 1830"/>
                <a:gd name="f111" fmla="val 27294"/>
                <a:gd name="f112" fmla="val 28121"/>
                <a:gd name="f113" fmla="val 1078"/>
                <a:gd name="f114" fmla="val 28973"/>
                <a:gd name="f115" fmla="val 828"/>
                <a:gd name="f116" fmla="val 29775"/>
                <a:gd name="f117" fmla="val 352"/>
                <a:gd name="f118" fmla="val 30402"/>
                <a:gd name="f119" fmla="val 30577"/>
                <a:gd name="f120" fmla="val 26"/>
                <a:gd name="f121" fmla="val 31028"/>
                <a:gd name="f122" fmla="val 552"/>
                <a:gd name="f123" fmla="val 31254"/>
                <a:gd name="f124" fmla="val 803"/>
                <a:gd name="f125" fmla="val 31555"/>
                <a:gd name="f126" fmla="val 31755"/>
                <a:gd name="f127" fmla="val 1003"/>
                <a:gd name="f128" fmla="val 32206"/>
                <a:gd name="f129" fmla="val 1479"/>
                <a:gd name="f130" fmla="val 32632"/>
                <a:gd name="f131" fmla="val 2006"/>
                <a:gd name="f132" fmla="val 33058"/>
                <a:gd name="f133" fmla="val 2557"/>
                <a:gd name="f134" fmla="val 33384"/>
                <a:gd name="f135" fmla="val 2958"/>
                <a:gd name="f136" fmla="val 33334"/>
                <a:gd name="f137" fmla="val 3484"/>
                <a:gd name="f138" fmla="val 3961"/>
                <a:gd name="f139" fmla="val 4713"/>
                <a:gd name="f140" fmla="val 33359"/>
                <a:gd name="f141" fmla="val 5439"/>
                <a:gd name="f142" fmla="val 33409"/>
                <a:gd name="f143" fmla="val 6191"/>
                <a:gd name="f144" fmla="val 33459"/>
                <a:gd name="f145" fmla="val 7219"/>
                <a:gd name="f146" fmla="val 32883"/>
                <a:gd name="f147" fmla="val 7946"/>
                <a:gd name="f148" fmla="val 32156"/>
                <a:gd name="f149" fmla="val 32031"/>
                <a:gd name="f150" fmla="val 8698"/>
                <a:gd name="f151" fmla="val 31805"/>
                <a:gd name="f152" fmla="val 31605"/>
                <a:gd name="f153" fmla="val 8773"/>
                <a:gd name="f154" fmla="val 31204"/>
                <a:gd name="f155" fmla="val 8798"/>
                <a:gd name="f156" fmla="val 30778"/>
                <a:gd name="f157" fmla="val 30377"/>
                <a:gd name="f158" fmla="val 29976"/>
                <a:gd name="f159" fmla="val 8823"/>
                <a:gd name="f160" fmla="val 29575"/>
                <a:gd name="f161" fmla="val 8898"/>
                <a:gd name="f162" fmla="val 29149"/>
                <a:gd name="f163" fmla="val 8948"/>
                <a:gd name="f164" fmla="val 28998"/>
                <a:gd name="f165" fmla="val 28848"/>
                <a:gd name="f166" fmla="val 9023"/>
                <a:gd name="f167" fmla="val 28672"/>
                <a:gd name="f168" fmla="val 26718"/>
                <a:gd name="f169" fmla="val 24763"/>
                <a:gd name="f170" fmla="val 9274"/>
                <a:gd name="f171" fmla="val 22808"/>
                <a:gd name="f172" fmla="val 9349"/>
                <a:gd name="f173" fmla="val 20978"/>
                <a:gd name="f174" fmla="val 9399"/>
                <a:gd name="f175" fmla="val 19224"/>
                <a:gd name="f176" fmla="val 9800"/>
                <a:gd name="f177" fmla="val 17520"/>
                <a:gd name="f178" fmla="val 10377"/>
                <a:gd name="f179" fmla="val 16091"/>
                <a:gd name="f180" fmla="val 10853"/>
                <a:gd name="f181" fmla="val 14687"/>
                <a:gd name="f182" fmla="val 11429"/>
                <a:gd name="f183" fmla="val 11981"/>
                <a:gd name="f184" fmla="val 12883"/>
                <a:gd name="f185" fmla="val 12131"/>
                <a:gd name="f186" fmla="val 12482"/>
                <a:gd name="f187" fmla="val 12357"/>
                <a:gd name="f188" fmla="val 12081"/>
                <a:gd name="f189" fmla="val 12582"/>
                <a:gd name="f190" fmla="val 9976"/>
                <a:gd name="f191" fmla="val 13760"/>
                <a:gd name="f192" fmla="val 14938"/>
                <a:gd name="f193" fmla="val 5790"/>
                <a:gd name="f194" fmla="val 16141"/>
                <a:gd name="f195" fmla="val 5138"/>
                <a:gd name="f196" fmla="val 16517"/>
                <a:gd name="f197" fmla="val 4462"/>
                <a:gd name="f198" fmla="val 16467"/>
                <a:gd name="f199" fmla="val 3685"/>
                <a:gd name="f200" fmla="val 3560"/>
                <a:gd name="f201" fmla="val 15690"/>
                <a:gd name="f202" fmla="val 3610"/>
                <a:gd name="f203" fmla="val 15038"/>
                <a:gd name="f204" fmla="val 14387"/>
                <a:gd name="f205" fmla="val 3735"/>
                <a:gd name="f206" fmla="val 13961"/>
                <a:gd name="f207" fmla="val 3810"/>
                <a:gd name="f208" fmla="val 13510"/>
                <a:gd name="f209" fmla="val 13058"/>
                <a:gd name="f210" fmla="val 12156"/>
                <a:gd name="f211" fmla="val 11404"/>
                <a:gd name="f212" fmla="val 10678"/>
                <a:gd name="f213" fmla="val 2181"/>
                <a:gd name="f214" fmla="val 1254"/>
                <a:gd name="f215" fmla="*/ f0 1 33460"/>
                <a:gd name="f216" fmla="*/ f1 1 16518"/>
                <a:gd name="f217" fmla="val f2"/>
                <a:gd name="f218" fmla="val f3"/>
                <a:gd name="f219" fmla="val f4"/>
                <a:gd name="f220" fmla="+- f219 0 f217"/>
                <a:gd name="f221" fmla="+- f218 0 f217"/>
                <a:gd name="f222" fmla="*/ f221 1 33460"/>
                <a:gd name="f223" fmla="*/ f220 1 16518"/>
                <a:gd name="f224" fmla="*/ f217 1 f222"/>
                <a:gd name="f225" fmla="*/ f218 1 f222"/>
                <a:gd name="f226" fmla="*/ f217 1 f223"/>
                <a:gd name="f227" fmla="*/ f219 1 f223"/>
                <a:gd name="f228" fmla="*/ f224 f215 1"/>
                <a:gd name="f229" fmla="*/ f225 f215 1"/>
                <a:gd name="f230" fmla="*/ f227 f216 1"/>
                <a:gd name="f231" fmla="*/ f226 f216 1"/>
              </a:gdLst>
              <a:ahLst/>
              <a:cxnLst>
                <a:cxn ang="3cd4">
                  <a:pos x="hc" y="t"/>
                </a:cxn>
                <a:cxn ang="0">
                  <a:pos x="r" y="vc"/>
                </a:cxn>
                <a:cxn ang="cd4">
                  <a:pos x="hc" y="b"/>
                </a:cxn>
                <a:cxn ang="cd2">
                  <a:pos x="l" y="vc"/>
                </a:cxn>
              </a:cxnLst>
              <a:rect l="f228" t="f231" r="f229" b="f230"/>
              <a:pathLst>
                <a:path w="33460" h="16518">
                  <a:moveTo>
                    <a:pt x="f5" y="f6"/>
                  </a:moveTo>
                  <a:cubicBezTo>
                    <a:pt x="f7" y="f8"/>
                    <a:pt x="f9" y="f10"/>
                    <a:pt x="f11" y="f12"/>
                  </a:cubicBezTo>
                  <a:cubicBezTo>
                    <a:pt x="f13" y="f14"/>
                    <a:pt x="f15" y="f12"/>
                    <a:pt x="f16" y="f17"/>
                  </a:cubicBezTo>
                  <a:cubicBezTo>
                    <a:pt x="f18" y="f19"/>
                    <a:pt x="f20" y="f21"/>
                    <a:pt x="f22" y="f23"/>
                  </a:cubicBezTo>
                  <a:cubicBezTo>
                    <a:pt x="f24" y="f25"/>
                    <a:pt x="f20" y="f26"/>
                    <a:pt x="f27" y="f28"/>
                  </a:cubicBezTo>
                  <a:cubicBezTo>
                    <a:pt x="f29" y="f30"/>
                    <a:pt x="f31" y="f30"/>
                    <a:pt x="f32" y="f28"/>
                  </a:cubicBezTo>
                  <a:cubicBezTo>
                    <a:pt x="f11" y="f33"/>
                    <a:pt x="f34" y="f35"/>
                    <a:pt x="f5" y="f6"/>
                  </a:cubicBezTo>
                  <a:close/>
                  <a:moveTo>
                    <a:pt x="f36" y="f37"/>
                  </a:moveTo>
                  <a:cubicBezTo>
                    <a:pt x="f38" y="f8"/>
                    <a:pt x="f39" y="f6"/>
                    <a:pt x="f40" y="f8"/>
                  </a:cubicBezTo>
                  <a:cubicBezTo>
                    <a:pt x="f41" y="f12"/>
                    <a:pt x="f42" y="f43"/>
                    <a:pt x="f44" y="f45"/>
                  </a:cubicBezTo>
                  <a:cubicBezTo>
                    <a:pt x="f46" y="f47"/>
                    <a:pt x="f48" y="f49"/>
                    <a:pt x="f50" y="f51"/>
                  </a:cubicBezTo>
                  <a:cubicBezTo>
                    <a:pt x="f52" y="f53"/>
                    <a:pt x="f54" y="f55"/>
                    <a:pt x="f36" y="f37"/>
                  </a:cubicBezTo>
                  <a:close/>
                  <a:moveTo>
                    <a:pt x="f56" y="f57"/>
                  </a:moveTo>
                  <a:cubicBezTo>
                    <a:pt x="f58" y="f26"/>
                    <a:pt x="f59" y="f60"/>
                    <a:pt x="f61" y="f62"/>
                  </a:cubicBezTo>
                  <a:cubicBezTo>
                    <a:pt x="f63" y="f64"/>
                    <a:pt x="f65" y="f66"/>
                    <a:pt x="f58" y="f67"/>
                  </a:cubicBezTo>
                  <a:cubicBezTo>
                    <a:pt x="f68" y="f69"/>
                    <a:pt x="f70" y="f71"/>
                    <a:pt x="f72" y="f30"/>
                  </a:cubicBezTo>
                  <a:cubicBezTo>
                    <a:pt x="f73" y="f26"/>
                    <a:pt x="f74" y="f25"/>
                    <a:pt x="f56" y="f57"/>
                  </a:cubicBezTo>
                  <a:close/>
                  <a:moveTo>
                    <a:pt x="f75" y="f76"/>
                  </a:moveTo>
                  <a:cubicBezTo>
                    <a:pt x="f77" y="f14"/>
                    <a:pt x="f78" y="f43"/>
                    <a:pt x="f79" y="f80"/>
                  </a:cubicBezTo>
                  <a:cubicBezTo>
                    <a:pt x="f81" y="f80"/>
                    <a:pt x="f82" y="f43"/>
                    <a:pt x="f83" y="f53"/>
                  </a:cubicBezTo>
                  <a:cubicBezTo>
                    <a:pt x="f84" y="f85"/>
                    <a:pt x="f86" y="f87"/>
                    <a:pt x="f88" y="f89"/>
                  </a:cubicBezTo>
                  <a:cubicBezTo>
                    <a:pt x="f90" y="f91"/>
                    <a:pt x="f92" y="f93"/>
                    <a:pt x="f94" y="f95"/>
                  </a:cubicBezTo>
                  <a:cubicBezTo>
                    <a:pt x="f96" y="f97"/>
                    <a:pt x="f98" y="f99"/>
                    <a:pt x="f100" y="f101"/>
                  </a:cubicBezTo>
                  <a:cubicBezTo>
                    <a:pt x="f102" y="f84"/>
                    <a:pt x="f103" y="f104"/>
                    <a:pt x="f105" y="f106"/>
                  </a:cubicBezTo>
                  <a:cubicBezTo>
                    <a:pt x="f107" y="f108"/>
                    <a:pt x="f109" y="f110"/>
                    <a:pt x="f111" y="f82"/>
                  </a:cubicBezTo>
                  <a:cubicBezTo>
                    <a:pt x="f112" y="f113"/>
                    <a:pt x="f114" y="f115"/>
                    <a:pt x="f116" y="f117"/>
                  </a:cubicBezTo>
                  <a:cubicBezTo>
                    <a:pt x="f118" y="f75"/>
                    <a:pt x="f119" y="f120"/>
                    <a:pt x="f121" y="f122"/>
                  </a:cubicBezTo>
                  <a:cubicBezTo>
                    <a:pt x="f123" y="f124"/>
                    <a:pt x="f125" y="f124"/>
                    <a:pt x="f126" y="f127"/>
                  </a:cubicBezTo>
                  <a:cubicBezTo>
                    <a:pt x="f128" y="f129"/>
                    <a:pt x="f130" y="f131"/>
                    <a:pt x="f132" y="f133"/>
                  </a:cubicBezTo>
                  <a:cubicBezTo>
                    <a:pt x="f134" y="f135"/>
                    <a:pt x="f136" y="f137"/>
                    <a:pt x="f136" y="f138"/>
                  </a:cubicBezTo>
                  <a:cubicBezTo>
                    <a:pt x="f134" y="f139"/>
                    <a:pt x="f140" y="f141"/>
                    <a:pt x="f142" y="f143"/>
                  </a:cubicBezTo>
                  <a:cubicBezTo>
                    <a:pt x="f144" y="f145"/>
                    <a:pt x="f146" y="f147"/>
                    <a:pt x="f148" y="f76"/>
                  </a:cubicBezTo>
                  <a:cubicBezTo>
                    <a:pt x="f149" y="f150"/>
                    <a:pt x="f151" y="f35"/>
                    <a:pt x="f152" y="f153"/>
                  </a:cubicBezTo>
                  <a:cubicBezTo>
                    <a:pt x="f154" y="f155"/>
                    <a:pt x="f156" y="f153"/>
                    <a:pt x="f157" y="f155"/>
                  </a:cubicBezTo>
                  <a:cubicBezTo>
                    <a:pt x="f158" y="f159"/>
                    <a:pt x="f160" y="f161"/>
                    <a:pt x="f162" y="f163"/>
                  </a:cubicBezTo>
                  <a:cubicBezTo>
                    <a:pt x="f164" y="f163"/>
                    <a:pt x="f165" y="f166"/>
                    <a:pt x="f167" y="f166"/>
                  </a:cubicBezTo>
                  <a:cubicBezTo>
                    <a:pt x="f168" y="f28"/>
                    <a:pt x="f169" y="f170"/>
                    <a:pt x="f171" y="f172"/>
                  </a:cubicBezTo>
                  <a:cubicBezTo>
                    <a:pt x="f173" y="f174"/>
                    <a:pt x="f175" y="f176"/>
                    <a:pt x="f177" y="f178"/>
                  </a:cubicBezTo>
                  <a:cubicBezTo>
                    <a:pt x="f179" y="f180"/>
                    <a:pt x="f181" y="f182"/>
                    <a:pt x="f92" y="f183"/>
                  </a:cubicBezTo>
                  <a:cubicBezTo>
                    <a:pt x="f184" y="f185"/>
                    <a:pt x="f186" y="f187"/>
                    <a:pt x="f188" y="f189"/>
                  </a:cubicBezTo>
                  <a:cubicBezTo>
                    <a:pt x="f190" y="f191"/>
                    <a:pt x="f37" y="f192"/>
                    <a:pt x="f193" y="f194"/>
                  </a:cubicBezTo>
                  <a:cubicBezTo>
                    <a:pt x="f195" y="f196"/>
                    <a:pt x="f197" y="f198"/>
                    <a:pt x="f199" y="f18"/>
                  </a:cubicBezTo>
                  <a:cubicBezTo>
                    <a:pt x="f200" y="f201"/>
                    <a:pt x="f202" y="f203"/>
                    <a:pt x="f199" y="f204"/>
                  </a:cubicBezTo>
                  <a:cubicBezTo>
                    <a:pt x="f205" y="f206"/>
                    <a:pt x="f207" y="f208"/>
                    <a:pt x="f207" y="f209"/>
                  </a:cubicBezTo>
                  <a:cubicBezTo>
                    <a:pt x="f207" y="f210"/>
                    <a:pt x="f137" y="f211"/>
                    <a:pt x="f135" y="f212"/>
                  </a:cubicBezTo>
                  <a:cubicBezTo>
                    <a:pt x="f213" y="f71"/>
                    <a:pt x="f214" y="f25"/>
                    <a:pt x="f75" y="f7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1089;p51">
              <a:extLst>
                <a:ext uri="{FF2B5EF4-FFF2-40B4-BE49-F238E27FC236}">
                  <a16:creationId xmlns:a16="http://schemas.microsoft.com/office/drawing/2014/main" id="{A1D13B68-91A2-4D11-BFA1-12A9B89533D7}"/>
                </a:ext>
              </a:extLst>
            </p:cNvPr>
            <p:cNvSpPr/>
            <p:nvPr/>
          </p:nvSpPr>
          <p:spPr>
            <a:xfrm>
              <a:off x="2757556" y="1684809"/>
              <a:ext cx="382319" cy="130384"/>
            </a:xfrm>
            <a:custGeom>
              <a:avLst/>
              <a:gdLst>
                <a:gd name="f0" fmla="val w"/>
                <a:gd name="f1" fmla="val h"/>
                <a:gd name="f2" fmla="val 0"/>
                <a:gd name="f3" fmla="val 30427"/>
                <a:gd name="f4" fmla="val 10377"/>
                <a:gd name="f5" fmla="val 17569"/>
                <a:gd name="f6" fmla="val 7043"/>
                <a:gd name="f7" fmla="val 18045"/>
                <a:gd name="f8" fmla="val 6793"/>
                <a:gd name="f9" fmla="val 18271"/>
                <a:gd name="f10" fmla="val 6317"/>
                <a:gd name="f11" fmla="val 17795"/>
                <a:gd name="f12" fmla="val 6567"/>
                <a:gd name="f13" fmla="val 22030"/>
                <a:gd name="f14" fmla="val 5540"/>
                <a:gd name="f15" fmla="val 21454"/>
                <a:gd name="f16" fmla="val 5590"/>
                <a:gd name="f17" fmla="val 21153"/>
                <a:gd name="f18" fmla="val 5840"/>
                <a:gd name="f19" fmla="val 21003"/>
                <a:gd name="f20" fmla="val 6241"/>
                <a:gd name="f21" fmla="val 20978"/>
                <a:gd name="f22" fmla="val 21053"/>
                <a:gd name="f23" fmla="val 6442"/>
                <a:gd name="f24" fmla="val 21103"/>
                <a:gd name="f25" fmla="val 6542"/>
                <a:gd name="f26" fmla="val 21278"/>
                <a:gd name="f27" fmla="val 6592"/>
                <a:gd name="f28" fmla="val 21329"/>
                <a:gd name="f29" fmla="val 21704"/>
                <a:gd name="f30" fmla="val 6367"/>
                <a:gd name="f31" fmla="val 21930"/>
                <a:gd name="f32" fmla="val 6066"/>
                <a:gd name="f33" fmla="val 16090"/>
                <a:gd name="f34" fmla="val 6918"/>
                <a:gd name="f35" fmla="val 16542"/>
                <a:gd name="f36" fmla="val 6617"/>
                <a:gd name="f37" fmla="val 16767"/>
                <a:gd name="f38" fmla="val 6191"/>
                <a:gd name="f39" fmla="val 16993"/>
                <a:gd name="f40" fmla="val 5790"/>
                <a:gd name="f41" fmla="val 17068"/>
                <a:gd name="f42" fmla="val 5665"/>
                <a:gd name="f43" fmla="val 17118"/>
                <a:gd name="f44" fmla="val 5464"/>
                <a:gd name="f45" fmla="val 16867"/>
                <a:gd name="f46" fmla="val 5439"/>
                <a:gd name="f47" fmla="val 16015"/>
                <a:gd name="f48" fmla="val 6292"/>
                <a:gd name="f49" fmla="val 1354"/>
                <a:gd name="f50" fmla="val 10251"/>
                <a:gd name="f51" fmla="val 1504"/>
                <a:gd name="f52" fmla="val 10026"/>
                <a:gd name="f53" fmla="val 1554"/>
                <a:gd name="f54" fmla="val 9875"/>
                <a:gd name="f55" fmla="val 1654"/>
                <a:gd name="f56" fmla="val 9775"/>
                <a:gd name="f57" fmla="val 2331"/>
                <a:gd name="f58" fmla="val 8873"/>
                <a:gd name="f59" fmla="val 2531"/>
                <a:gd name="f60" fmla="val 7845"/>
                <a:gd name="f61" fmla="val 2481"/>
                <a:gd name="f62" fmla="val 6743"/>
                <a:gd name="f63" fmla="val 2456"/>
                <a:gd name="f64" fmla="val 6216"/>
                <a:gd name="f65" fmla="val 2306"/>
                <a:gd name="f66" fmla="val 5815"/>
                <a:gd name="f67" fmla="val 1930"/>
                <a:gd name="f68" fmla="val 1303"/>
                <a:gd name="f69" fmla="val 4763"/>
                <a:gd name="f70" fmla="val 702"/>
                <a:gd name="f71" fmla="val 4061"/>
                <a:gd name="f72" fmla="val 3284"/>
                <a:gd name="f73" fmla="val 526"/>
                <a:gd name="f74" fmla="val 3134"/>
                <a:gd name="f75" fmla="val 953"/>
                <a:gd name="f76" fmla="val 1404"/>
                <a:gd name="f77" fmla="val 2431"/>
                <a:gd name="f78" fmla="val 3459"/>
                <a:gd name="f79" fmla="val 4461"/>
                <a:gd name="f80" fmla="val 4712"/>
                <a:gd name="f81" fmla="val 4963"/>
                <a:gd name="f82" fmla="val 5213"/>
                <a:gd name="f83" fmla="val 3184"/>
                <a:gd name="f84" fmla="val 7945"/>
                <a:gd name="f85" fmla="val 3535"/>
                <a:gd name="f86" fmla="val 10677"/>
                <a:gd name="f87" fmla="val 3484"/>
                <a:gd name="f88" fmla="val 13409"/>
                <a:gd name="f89" fmla="val 3209"/>
                <a:gd name="f90" fmla="val 13609"/>
                <a:gd name="f91" fmla="val 13810"/>
                <a:gd name="f92" fmla="val 3159"/>
                <a:gd name="f93" fmla="val 14010"/>
                <a:gd name="f94" fmla="val 16592"/>
                <a:gd name="f95" fmla="val 3309"/>
                <a:gd name="f96" fmla="val 19073"/>
                <a:gd name="f97" fmla="val 2783"/>
                <a:gd name="f98" fmla="val 21579"/>
                <a:gd name="f99" fmla="val 2332"/>
                <a:gd name="f100" fmla="val 23534"/>
                <a:gd name="f101" fmla="val 2006"/>
                <a:gd name="f102" fmla="val 25314"/>
                <a:gd name="f103" fmla="val 1204"/>
                <a:gd name="f104" fmla="val 27143"/>
                <a:gd name="f105" fmla="val 477"/>
                <a:gd name="f106" fmla="val 27469"/>
                <a:gd name="f107" fmla="val 327"/>
                <a:gd name="f108" fmla="val 27820"/>
                <a:gd name="f109" fmla="val 176"/>
                <a:gd name="f110" fmla="val 28196"/>
                <a:gd name="f111" fmla="val 1"/>
                <a:gd name="f112" fmla="val 28421"/>
                <a:gd name="f113" fmla="val 101"/>
                <a:gd name="f114" fmla="val 28672"/>
                <a:gd name="f115" fmla="val 251"/>
                <a:gd name="f116" fmla="val 28923"/>
                <a:gd name="f117" fmla="val 352"/>
                <a:gd name="f118" fmla="val 29800"/>
                <a:gd name="f119" fmla="val 753"/>
                <a:gd name="f120" fmla="val 30226"/>
                <a:gd name="f121" fmla="val 2382"/>
                <a:gd name="f122" fmla="val 2708"/>
                <a:gd name="f123" fmla="val 30176"/>
                <a:gd name="f124" fmla="val 3033"/>
                <a:gd name="f125" fmla="val 3359"/>
                <a:gd name="f126" fmla="val 30426"/>
                <a:gd name="f127" fmla="val 4537"/>
                <a:gd name="f128" fmla="val 29875"/>
                <a:gd name="f129" fmla="val 29549"/>
                <a:gd name="f130" fmla="val 6667"/>
                <a:gd name="f131" fmla="val 29349"/>
                <a:gd name="f132" fmla="val 7319"/>
                <a:gd name="f133" fmla="val 28898"/>
                <a:gd name="f134" fmla="val 7695"/>
                <a:gd name="f135" fmla="val 28171"/>
                <a:gd name="f136" fmla="val 27444"/>
                <a:gd name="f137" fmla="val 7670"/>
                <a:gd name="f138" fmla="val 26692"/>
                <a:gd name="f139" fmla="val 7720"/>
                <a:gd name="f140" fmla="val 25965"/>
                <a:gd name="f141" fmla="val 7620"/>
                <a:gd name="f142" fmla="val 24787"/>
                <a:gd name="f143" fmla="val 7469"/>
                <a:gd name="f144" fmla="val 23634"/>
                <a:gd name="f145" fmla="val 7520"/>
                <a:gd name="f146" fmla="val 22431"/>
                <a:gd name="f147" fmla="val 20702"/>
                <a:gd name="f148" fmla="val 7896"/>
                <a:gd name="f149" fmla="val 18973"/>
                <a:gd name="f150" fmla="val 8246"/>
                <a:gd name="f151" fmla="val 17193"/>
                <a:gd name="f152" fmla="val 7946"/>
                <a:gd name="f153" fmla="val 16291"/>
                <a:gd name="f154" fmla="val 15865"/>
                <a:gd name="f155" fmla="val 7996"/>
                <a:gd name="f156" fmla="val 14386"/>
                <a:gd name="f157" fmla="val 8071"/>
                <a:gd name="f158" fmla="val 12933"/>
                <a:gd name="f159" fmla="val 8322"/>
                <a:gd name="f160" fmla="val 11454"/>
                <a:gd name="f161" fmla="val 8196"/>
                <a:gd name="f162" fmla="val 11003"/>
                <a:gd name="f163" fmla="val 8171"/>
                <a:gd name="f164" fmla="val 10552"/>
                <a:gd name="f165" fmla="val 8271"/>
                <a:gd name="f166" fmla="val 10125"/>
                <a:gd name="f167" fmla="val 8397"/>
                <a:gd name="f168" fmla="val 8697"/>
                <a:gd name="f169" fmla="val 8773"/>
                <a:gd name="f170" fmla="val 7268"/>
                <a:gd name="f171" fmla="val 9199"/>
                <a:gd name="f172" fmla="val 9550"/>
                <a:gd name="f173" fmla="val 4587"/>
                <a:gd name="f174" fmla="val 9850"/>
                <a:gd name="f175" fmla="val 3283"/>
                <a:gd name="f176" fmla="val 10101"/>
                <a:gd name="f177" fmla="val 2005"/>
                <a:gd name="f178" fmla="val 10352"/>
                <a:gd name="f179" fmla="val 1830"/>
                <a:gd name="f180" fmla="val 1629"/>
                <a:gd name="f181" fmla="val 10302"/>
                <a:gd name="f182" fmla="*/ f0 1 30427"/>
                <a:gd name="f183" fmla="*/ f1 1 10377"/>
                <a:gd name="f184" fmla="val f2"/>
                <a:gd name="f185" fmla="val f3"/>
                <a:gd name="f186" fmla="val f4"/>
                <a:gd name="f187" fmla="+- f186 0 f184"/>
                <a:gd name="f188" fmla="+- f185 0 f184"/>
                <a:gd name="f189" fmla="*/ f188 1 30427"/>
                <a:gd name="f190" fmla="*/ f187 1 10377"/>
                <a:gd name="f191" fmla="*/ f184 1 f189"/>
                <a:gd name="f192" fmla="*/ f185 1 f189"/>
                <a:gd name="f193" fmla="*/ f184 1 f190"/>
                <a:gd name="f194" fmla="*/ f186 1 f190"/>
                <a:gd name="f195" fmla="*/ f191 f182 1"/>
                <a:gd name="f196" fmla="*/ f192 f182 1"/>
                <a:gd name="f197" fmla="*/ f194 f183 1"/>
                <a:gd name="f198" fmla="*/ f193 f183 1"/>
              </a:gdLst>
              <a:ahLst/>
              <a:cxnLst>
                <a:cxn ang="3cd4">
                  <a:pos x="hc" y="t"/>
                </a:cxn>
                <a:cxn ang="0">
                  <a:pos x="r" y="vc"/>
                </a:cxn>
                <a:cxn ang="cd4">
                  <a:pos x="hc" y="b"/>
                </a:cxn>
                <a:cxn ang="cd2">
                  <a:pos x="l" y="vc"/>
                </a:cxn>
              </a:cxnLst>
              <a:rect l="f195" t="f198" r="f196" b="f197"/>
              <a:pathLst>
                <a:path w="30427" h="10377">
                  <a:moveTo>
                    <a:pt x="f5" y="f6"/>
                  </a:moveTo>
                  <a:cubicBezTo>
                    <a:pt x="f7" y="f8"/>
                    <a:pt x="f7" y="f8"/>
                    <a:pt x="f9" y="f10"/>
                  </a:cubicBezTo>
                  <a:cubicBezTo>
                    <a:pt x="f11" y="f12"/>
                    <a:pt x="f11" y="f12"/>
                    <a:pt x="f5" y="f6"/>
                  </a:cubicBezTo>
                  <a:close/>
                  <a:moveTo>
                    <a:pt x="f13" y="f14"/>
                  </a:moveTo>
                  <a:cubicBezTo>
                    <a:pt x="f15" y="f16"/>
                    <a:pt x="f17" y="f18"/>
                    <a:pt x="f19" y="f20"/>
                  </a:cubicBezTo>
                  <a:cubicBezTo>
                    <a:pt x="f21" y="f10"/>
                    <a:pt x="f22" y="f23"/>
                    <a:pt x="f24" y="f25"/>
                  </a:cubicBezTo>
                  <a:cubicBezTo>
                    <a:pt x="f17" y="f12"/>
                    <a:pt x="f26" y="f27"/>
                    <a:pt x="f28" y="f25"/>
                  </a:cubicBezTo>
                  <a:cubicBezTo>
                    <a:pt x="f29" y="f30"/>
                    <a:pt x="f31" y="f32"/>
                    <a:pt x="f13" y="f14"/>
                  </a:cubicBezTo>
                  <a:close/>
                  <a:moveTo>
                    <a:pt x="f33" y="f34"/>
                  </a:moveTo>
                  <a:cubicBezTo>
                    <a:pt x="f35" y="f36"/>
                    <a:pt x="f37" y="f38"/>
                    <a:pt x="f39" y="f40"/>
                  </a:cubicBezTo>
                  <a:cubicBezTo>
                    <a:pt x="f41" y="f42"/>
                    <a:pt x="f43" y="f44"/>
                    <a:pt x="f45" y="f46"/>
                  </a:cubicBezTo>
                  <a:cubicBezTo>
                    <a:pt x="f47" y="f48"/>
                    <a:pt x="f47" y="f48"/>
                    <a:pt x="f33" y="f34"/>
                  </a:cubicBezTo>
                  <a:close/>
                  <a:moveTo>
                    <a:pt x="f49" y="f50"/>
                  </a:moveTo>
                  <a:cubicBezTo>
                    <a:pt x="f51" y="f52"/>
                    <a:pt x="f53" y="f54"/>
                    <a:pt x="f55" y="f56"/>
                  </a:cubicBezTo>
                  <a:cubicBezTo>
                    <a:pt x="f57" y="f58"/>
                    <a:pt x="f59" y="f60"/>
                    <a:pt x="f61" y="f62"/>
                  </a:cubicBezTo>
                  <a:cubicBezTo>
                    <a:pt x="f63" y="f64"/>
                    <a:pt x="f65" y="f66"/>
                    <a:pt x="f67" y="f46"/>
                  </a:cubicBezTo>
                  <a:cubicBezTo>
                    <a:pt x="f68" y="f69"/>
                    <a:pt x="f70" y="f71"/>
                    <a:pt x="f2" y="f72"/>
                  </a:cubicBezTo>
                  <a:cubicBezTo>
                    <a:pt x="f73" y="f74"/>
                    <a:pt x="f75" y="f74"/>
                    <a:pt x="f76" y="f74"/>
                  </a:cubicBezTo>
                  <a:cubicBezTo>
                    <a:pt x="f77" y="f74"/>
                    <a:pt x="f78" y="f74"/>
                    <a:pt x="f79" y="f74"/>
                  </a:cubicBezTo>
                  <a:cubicBezTo>
                    <a:pt x="f80" y="f74"/>
                    <a:pt x="f81" y="f74"/>
                    <a:pt x="f82" y="f83"/>
                  </a:cubicBezTo>
                  <a:cubicBezTo>
                    <a:pt x="f84" y="f85"/>
                    <a:pt x="f86" y="f87"/>
                    <a:pt x="f88" y="f89"/>
                  </a:cubicBezTo>
                  <a:cubicBezTo>
                    <a:pt x="f90" y="f83"/>
                    <a:pt x="f91" y="f92"/>
                    <a:pt x="f93" y="f8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76"/>
                    <a:pt x="f120" y="f121"/>
                  </a:cubicBezTo>
                  <a:cubicBezTo>
                    <a:pt x="f120" y="f122"/>
                    <a:pt x="f123" y="f124"/>
                    <a:pt x="f120" y="f125"/>
                  </a:cubicBezTo>
                  <a:cubicBezTo>
                    <a:pt x="f126" y="f127"/>
                    <a:pt x="f128" y="f16"/>
                    <a:pt x="f129" y="f130"/>
                  </a:cubicBezTo>
                  <a:cubicBezTo>
                    <a:pt x="f131" y="f132"/>
                    <a:pt x="f133" y="f134"/>
                    <a:pt x="f135" y="f134"/>
                  </a:cubicBezTo>
                  <a:cubicBezTo>
                    <a:pt x="f136" y="f137"/>
                    <a:pt x="f138" y="f139"/>
                    <a:pt x="f140" y="f141"/>
                  </a:cubicBezTo>
                  <a:cubicBezTo>
                    <a:pt x="f142" y="f143"/>
                    <a:pt x="f144" y="f145"/>
                    <a:pt x="f146" y="f137"/>
                  </a:cubicBezTo>
                  <a:cubicBezTo>
                    <a:pt x="f147" y="f148"/>
                    <a:pt x="f149" y="f150"/>
                    <a:pt x="f151" y="f152"/>
                  </a:cubicBezTo>
                  <a:cubicBezTo>
                    <a:pt x="f37" y="f148"/>
                    <a:pt x="f153" y="f152"/>
                    <a:pt x="f154" y="f155"/>
                  </a:cubicBezTo>
                  <a:cubicBezTo>
                    <a:pt x="f156" y="f157"/>
                    <a:pt x="f158" y="f159"/>
                    <a:pt x="f160" y="f161"/>
                  </a:cubicBezTo>
                  <a:cubicBezTo>
                    <a:pt x="f162" y="f163"/>
                    <a:pt x="f164" y="f165"/>
                    <a:pt x="f166" y="f167"/>
                  </a:cubicBezTo>
                  <a:cubicBezTo>
                    <a:pt x="f168" y="f169"/>
                    <a:pt x="f170" y="f171"/>
                    <a:pt x="f18" y="f172"/>
                  </a:cubicBezTo>
                  <a:cubicBezTo>
                    <a:pt x="f173" y="f174"/>
                    <a:pt x="f175" y="f176"/>
                    <a:pt x="f177" y="f178"/>
                  </a:cubicBezTo>
                  <a:cubicBezTo>
                    <a:pt x="f179" y="f4"/>
                    <a:pt x="f180" y="f181"/>
                    <a:pt x="f49" y="f50"/>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1090;p51">
              <a:extLst>
                <a:ext uri="{FF2B5EF4-FFF2-40B4-BE49-F238E27FC236}">
                  <a16:creationId xmlns:a16="http://schemas.microsoft.com/office/drawing/2014/main" id="{23A0008D-B587-41BE-8FD7-434E94F014A2}"/>
                </a:ext>
              </a:extLst>
            </p:cNvPr>
            <p:cNvSpPr/>
            <p:nvPr/>
          </p:nvSpPr>
          <p:spPr>
            <a:xfrm>
              <a:off x="2923830" y="1582158"/>
              <a:ext cx="114327" cy="121880"/>
            </a:xfrm>
            <a:custGeom>
              <a:avLst/>
              <a:gdLst>
                <a:gd name="f0" fmla="val w"/>
                <a:gd name="f1" fmla="val h"/>
                <a:gd name="f2" fmla="val 0"/>
                <a:gd name="f3" fmla="val 9099"/>
                <a:gd name="f4" fmla="val 9700"/>
                <a:gd name="f5" fmla="val 3434"/>
                <a:gd name="f6" fmla="val 3985"/>
                <a:gd name="f7" fmla="val 3183"/>
                <a:gd name="f8" fmla="val 4161"/>
                <a:gd name="f9" fmla="val 2983"/>
                <a:gd name="f10" fmla="val 4236"/>
                <a:gd name="f11" fmla="val 2958"/>
                <a:gd name="f12" fmla="val 4336"/>
                <a:gd name="f13" fmla="val 2882"/>
                <a:gd name="f14" fmla="val 4662"/>
                <a:gd name="f15" fmla="val 2857"/>
                <a:gd name="f16" fmla="val 4988"/>
                <a:gd name="f17" fmla="val 2832"/>
                <a:gd name="f18" fmla="val 5289"/>
                <a:gd name="f19" fmla="val 5539"/>
                <a:gd name="f20" fmla="val 5815"/>
                <a:gd name="f21" fmla="val 3233"/>
                <a:gd name="f22" fmla="val 5840"/>
                <a:gd name="f23" fmla="val 5865"/>
                <a:gd name="f24" fmla="val 3634"/>
                <a:gd name="f25" fmla="val 5715"/>
                <a:gd name="f26" fmla="val 3885"/>
                <a:gd name="f27" fmla="val 5639"/>
                <a:gd name="f28" fmla="val 3735"/>
                <a:gd name="f29" fmla="val 5088"/>
                <a:gd name="f30" fmla="val 3609"/>
                <a:gd name="f31" fmla="val 4637"/>
                <a:gd name="f32" fmla="val 7619"/>
                <a:gd name="f33" fmla="val 4060"/>
                <a:gd name="f34" fmla="val 4512"/>
                <a:gd name="f35" fmla="val 4938"/>
                <a:gd name="f36" fmla="val 7569"/>
                <a:gd name="f37" fmla="val 5063"/>
                <a:gd name="f38" fmla="val 5213"/>
                <a:gd name="f39" fmla="val 7369"/>
                <a:gd name="f40" fmla="val 7243"/>
                <a:gd name="f41" fmla="val 5238"/>
                <a:gd name="f42" fmla="val 7118"/>
                <a:gd name="f43" fmla="val 6968"/>
                <a:gd name="f44" fmla="val 6867"/>
                <a:gd name="f45" fmla="val 4888"/>
                <a:gd name="f46" fmla="val 6792"/>
                <a:gd name="f47" fmla="val 4737"/>
                <a:gd name="f48" fmla="val 6742"/>
                <a:gd name="f49" fmla="val 4612"/>
                <a:gd name="f50" fmla="val 6717"/>
                <a:gd name="f51" fmla="val 6617"/>
                <a:gd name="f52" fmla="val 4587"/>
                <a:gd name="f53" fmla="val 6466"/>
                <a:gd name="f54" fmla="val 6416"/>
                <a:gd name="f55" fmla="val 5188"/>
                <a:gd name="f56" fmla="val 6366"/>
                <a:gd name="f57" fmla="val 5464"/>
                <a:gd name="f58" fmla="val 6316"/>
                <a:gd name="f59" fmla="val 5664"/>
                <a:gd name="f60" fmla="val 6642"/>
                <a:gd name="f61" fmla="val 5690"/>
                <a:gd name="f62" fmla="val 7143"/>
                <a:gd name="f63" fmla="val 6241"/>
                <a:gd name="f64" fmla="val 6918"/>
                <a:gd name="f65" fmla="val 6517"/>
                <a:gd name="f66" fmla="val 6091"/>
                <a:gd name="f67" fmla="val 6692"/>
                <a:gd name="f68" fmla="val 5439"/>
                <a:gd name="f69" fmla="val 5113"/>
                <a:gd name="f70" fmla="val 6166"/>
                <a:gd name="f71" fmla="val 6040"/>
                <a:gd name="f72" fmla="val 5890"/>
                <a:gd name="f73" fmla="val 4913"/>
                <a:gd name="f74" fmla="val 6391"/>
                <a:gd name="f75" fmla="val 4963"/>
                <a:gd name="f76" fmla="val 4136"/>
                <a:gd name="f77" fmla="val 6492"/>
                <a:gd name="f78" fmla="val 3860"/>
                <a:gd name="f79" fmla="val 5614"/>
                <a:gd name="f80" fmla="val 3359"/>
                <a:gd name="f81" fmla="val 5163"/>
                <a:gd name="f82" fmla="val 3133"/>
                <a:gd name="f83" fmla="val 4687"/>
                <a:gd name="f84" fmla="val 4211"/>
                <a:gd name="f85" fmla="val 3083"/>
                <a:gd name="f86" fmla="val 4035"/>
                <a:gd name="f87" fmla="val 3258"/>
                <a:gd name="f88" fmla="val 4186"/>
                <a:gd name="f89" fmla="val 3484"/>
                <a:gd name="f90" fmla="val 4461"/>
                <a:gd name="f91" fmla="val 3935"/>
                <a:gd name="f92" fmla="val 4311"/>
                <a:gd name="f93" fmla="val 4411"/>
                <a:gd name="f94" fmla="val 4837"/>
                <a:gd name="f95" fmla="val 4862"/>
                <a:gd name="f96" fmla="val 4537"/>
                <a:gd name="f97" fmla="val 4712"/>
                <a:gd name="f98" fmla="val 4787"/>
                <a:gd name="f99" fmla="val 4562"/>
                <a:gd name="f100" fmla="val 4086"/>
                <a:gd name="f101" fmla="val 5765"/>
                <a:gd name="f102" fmla="val 4762"/>
                <a:gd name="f103" fmla="val 5915"/>
                <a:gd name="f104" fmla="val 5414"/>
                <a:gd name="f105" fmla="val 5038"/>
                <a:gd name="f106" fmla="val 3835"/>
                <a:gd name="f107" fmla="val 5790"/>
                <a:gd name="f108" fmla="val 3659"/>
                <a:gd name="f109" fmla="val 3685"/>
                <a:gd name="f110" fmla="val 7394"/>
                <a:gd name="f111" fmla="val 7644"/>
                <a:gd name="f112" fmla="val 7544"/>
                <a:gd name="f113" fmla="val 7294"/>
                <a:gd name="f114" fmla="val 7018"/>
                <a:gd name="f115" fmla="val 3058"/>
                <a:gd name="f116" fmla="val 6767"/>
                <a:gd name="f117" fmla="val 2933"/>
                <a:gd name="f118" fmla="val 2807"/>
                <a:gd name="f119" fmla="val 6216"/>
                <a:gd name="f120" fmla="val 2657"/>
                <a:gd name="f121" fmla="val 2507"/>
                <a:gd name="f122" fmla="val 2481"/>
                <a:gd name="f123" fmla="val 2256"/>
                <a:gd name="f124" fmla="val 7444"/>
                <a:gd name="f125" fmla="val 8296"/>
                <a:gd name="f126" fmla="val 3559"/>
                <a:gd name="f127" fmla="val 8522"/>
                <a:gd name="f128" fmla="val 4361"/>
                <a:gd name="f129" fmla="val 8697"/>
                <a:gd name="f130" fmla="val 8722"/>
                <a:gd name="f131" fmla="val 5940"/>
                <a:gd name="f132" fmla="val 8421"/>
                <a:gd name="f133" fmla="val 6065"/>
                <a:gd name="f134" fmla="val 8371"/>
                <a:gd name="f135" fmla="val 6116"/>
                <a:gd name="f136" fmla="val 8146"/>
                <a:gd name="f137" fmla="val 6266"/>
                <a:gd name="f138" fmla="val 7895"/>
                <a:gd name="f139" fmla="val 7845"/>
                <a:gd name="f140" fmla="val 5263"/>
                <a:gd name="f141" fmla="val 7795"/>
                <a:gd name="f142" fmla="val 4436"/>
                <a:gd name="f143" fmla="val 7745"/>
                <a:gd name="f144" fmla="val 7669"/>
                <a:gd name="f145" fmla="val 1730"/>
                <a:gd name="f146" fmla="val 2732"/>
                <a:gd name="f147" fmla="val 1980"/>
                <a:gd name="f148" fmla="val 2231"/>
                <a:gd name="f149" fmla="val 1805"/>
                <a:gd name="f150" fmla="val 2456"/>
                <a:gd name="f151" fmla="val 1379"/>
                <a:gd name="f152" fmla="val 1203"/>
                <a:gd name="f153" fmla="val 1078"/>
                <a:gd name="f154" fmla="val 3810"/>
                <a:gd name="f155" fmla="val 727"/>
                <a:gd name="f156" fmla="val 401"/>
                <a:gd name="f157" fmla="val 251"/>
                <a:gd name="f158" fmla="val 75"/>
                <a:gd name="f159" fmla="val 5514"/>
                <a:gd name="f160" fmla="val 25"/>
                <a:gd name="f161" fmla="val 50"/>
                <a:gd name="f162" fmla="val 5990"/>
                <a:gd name="f163" fmla="val 151"/>
                <a:gd name="f164" fmla="val 226"/>
                <a:gd name="f165" fmla="val 451"/>
                <a:gd name="f166" fmla="val 777"/>
                <a:gd name="f167" fmla="val 7093"/>
                <a:gd name="f168" fmla="val 978"/>
                <a:gd name="f169" fmla="val 1153"/>
                <a:gd name="f170" fmla="val 1278"/>
                <a:gd name="f171" fmla="val 1479"/>
                <a:gd name="f172" fmla="val 8797"/>
                <a:gd name="f173" fmla="val 1880"/>
                <a:gd name="f174" fmla="val 8822"/>
                <a:gd name="f175" fmla="val 2557"/>
                <a:gd name="f176" fmla="val 8847"/>
                <a:gd name="f177" fmla="val 8948"/>
                <a:gd name="f178" fmla="val 9023"/>
                <a:gd name="f179" fmla="val 9098"/>
                <a:gd name="f180" fmla="val 6592"/>
                <a:gd name="f181" fmla="val 7268"/>
                <a:gd name="f182" fmla="val 7469"/>
                <a:gd name="f183" fmla="val 8572"/>
                <a:gd name="f184" fmla="val 8873"/>
                <a:gd name="f185" fmla="val 9449"/>
                <a:gd name="f186" fmla="val 9549"/>
                <a:gd name="f187" fmla="val 9424"/>
                <a:gd name="f188" fmla="val 2757"/>
                <a:gd name="f189" fmla="val 9248"/>
                <a:gd name="f190" fmla="val 2632"/>
                <a:gd name="f191" fmla="val 2381"/>
                <a:gd name="f192" fmla="val 8747"/>
                <a:gd name="f193" fmla="val 2030"/>
                <a:gd name="f194" fmla="val 8597"/>
                <a:gd name="f195" fmla="val 1579"/>
                <a:gd name="f196" fmla="val 8547"/>
                <a:gd name="f197" fmla="val 652"/>
                <a:gd name="f198" fmla="val 8446"/>
                <a:gd name="f199" fmla="val 376"/>
                <a:gd name="f200" fmla="val 8171"/>
                <a:gd name="f201" fmla="val 126"/>
                <a:gd name="f202" fmla="val 101"/>
                <a:gd name="f203" fmla="val 4487"/>
                <a:gd name="f204" fmla="val 877"/>
                <a:gd name="f205" fmla="val 4111"/>
                <a:gd name="f206" fmla="val 1103"/>
                <a:gd name="f207" fmla="val 1504"/>
                <a:gd name="f208" fmla="val 1654"/>
                <a:gd name="f209" fmla="val 2782"/>
                <a:gd name="f210" fmla="val 1755"/>
                <a:gd name="f211" fmla="val 2707"/>
                <a:gd name="f212" fmla="val 1604"/>
                <a:gd name="f213" fmla="val 1404"/>
                <a:gd name="f214" fmla="val 1253"/>
                <a:gd name="f215" fmla="val 1304"/>
                <a:gd name="f216" fmla="val 1354"/>
                <a:gd name="f217" fmla="val 1629"/>
                <a:gd name="f218" fmla="val 4261"/>
                <a:gd name="f219" fmla="val 1855"/>
                <a:gd name="f220" fmla="val 1955"/>
                <a:gd name="f221" fmla="val 2106"/>
                <a:gd name="f222" fmla="val 3710"/>
                <a:gd name="f223" fmla="val 3384"/>
                <a:gd name="f224" fmla="val 2281"/>
                <a:gd name="f225" fmla="val 2131"/>
                <a:gd name="f226" fmla="val 1705"/>
                <a:gd name="f227" fmla="val 5489"/>
                <a:gd name="f228" fmla="val 5740"/>
                <a:gd name="f229" fmla="val 6015"/>
                <a:gd name="f230" fmla="val 7945"/>
                <a:gd name="f231" fmla="val 5389"/>
                <a:gd name="f232" fmla="val 8070"/>
                <a:gd name="f233" fmla="val 6141"/>
                <a:gd name="f234" fmla="val 8246"/>
                <a:gd name="f235" fmla="val 8346"/>
                <a:gd name="f236" fmla="val 8121"/>
                <a:gd name="f237" fmla="val 1454"/>
                <a:gd name="f238" fmla="val 953"/>
                <a:gd name="f239" fmla="val 1830"/>
                <a:gd name="f240" fmla="val 2532"/>
                <a:gd name="f241" fmla="val 2005"/>
                <a:gd name="f242" fmla="val 2206"/>
                <a:gd name="f243" fmla="val 2055"/>
                <a:gd name="f244" fmla="val 2607"/>
                <a:gd name="f245" fmla="*/ f0 1 9099"/>
                <a:gd name="f246" fmla="*/ f1 1 9700"/>
                <a:gd name="f247" fmla="val f2"/>
                <a:gd name="f248" fmla="val f3"/>
                <a:gd name="f249" fmla="val f4"/>
                <a:gd name="f250" fmla="+- f249 0 f247"/>
                <a:gd name="f251" fmla="+- f248 0 f247"/>
                <a:gd name="f252" fmla="*/ f251 1 9099"/>
                <a:gd name="f253" fmla="*/ f250 1 9700"/>
                <a:gd name="f254" fmla="*/ f247 1 f252"/>
                <a:gd name="f255" fmla="*/ f248 1 f252"/>
                <a:gd name="f256" fmla="*/ f247 1 f253"/>
                <a:gd name="f257" fmla="*/ f249 1 f253"/>
                <a:gd name="f258" fmla="*/ f254 f245 1"/>
                <a:gd name="f259" fmla="*/ f255 f245 1"/>
                <a:gd name="f260" fmla="*/ f257 f246 1"/>
                <a:gd name="f261" fmla="*/ f256 f246 1"/>
              </a:gdLst>
              <a:ahLst/>
              <a:cxnLst>
                <a:cxn ang="3cd4">
                  <a:pos x="hc" y="t"/>
                </a:cxn>
                <a:cxn ang="0">
                  <a:pos x="r" y="vc"/>
                </a:cxn>
                <a:cxn ang="cd4">
                  <a:pos x="hc" y="b"/>
                </a:cxn>
                <a:cxn ang="cd2">
                  <a:pos x="l" y="vc"/>
                </a:cxn>
              </a:cxnLst>
              <a:rect l="f258" t="f261" r="f259" b="f260"/>
              <a:pathLst>
                <a:path w="9099" h="9700">
                  <a:moveTo>
                    <a:pt x="f5" y="f6"/>
                  </a:moveTo>
                  <a:cubicBezTo>
                    <a:pt x="f7" y="f8"/>
                    <a:pt x="f9" y="f10"/>
                    <a:pt x="f11" y="f12"/>
                  </a:cubicBezTo>
                  <a:cubicBezTo>
                    <a:pt x="f13" y="f14"/>
                    <a:pt x="f15" y="f16"/>
                    <a:pt x="f17" y="f18"/>
                  </a:cubicBezTo>
                  <a:cubicBezTo>
                    <a:pt x="f17" y="f19"/>
                    <a:pt x="f11" y="f20"/>
                    <a:pt x="f21" y="f22"/>
                  </a:cubicBezTo>
                  <a:cubicBezTo>
                    <a:pt x="f5" y="f23"/>
                    <a:pt x="f24" y="f25"/>
                    <a:pt x="f26" y="f27"/>
                  </a:cubicBezTo>
                  <a:cubicBezTo>
                    <a:pt x="f28" y="f29"/>
                    <a:pt x="f30" y="f31"/>
                    <a:pt x="f5" y="f6"/>
                  </a:cubicBezTo>
                  <a:close/>
                  <a:moveTo>
                    <a:pt x="f24" y="f32"/>
                  </a:moveTo>
                  <a:cubicBezTo>
                    <a:pt x="f33" y="f32"/>
                    <a:pt x="f34" y="f32"/>
                    <a:pt x="f35" y="f36"/>
                  </a:cubicBezTo>
                  <a:cubicBezTo>
                    <a:pt x="f37" y="f36"/>
                    <a:pt x="f38" y="f39"/>
                    <a:pt x="f38" y="f40"/>
                  </a:cubicBezTo>
                  <a:cubicBezTo>
                    <a:pt x="f41" y="f42"/>
                    <a:pt x="f29" y="f43"/>
                    <a:pt x="f16" y="f44"/>
                  </a:cubicBezTo>
                  <a:cubicBezTo>
                    <a:pt x="f45" y="f46"/>
                    <a:pt x="f47" y="f46"/>
                    <a:pt x="f14" y="f48"/>
                  </a:cubicBezTo>
                  <a:cubicBezTo>
                    <a:pt x="f49" y="f50"/>
                    <a:pt x="f49" y="f51"/>
                    <a:pt x="f52" y="f53"/>
                  </a:cubicBezTo>
                  <a:cubicBezTo>
                    <a:pt x="f45" y="f54"/>
                    <a:pt x="f55" y="f56"/>
                    <a:pt x="f57" y="f58"/>
                  </a:cubicBezTo>
                  <a:cubicBezTo>
                    <a:pt x="f59" y="f60"/>
                    <a:pt x="f61" y="f62"/>
                    <a:pt x="f63" y="f64"/>
                  </a:cubicBezTo>
                  <a:cubicBezTo>
                    <a:pt x="f56" y="f65"/>
                    <a:pt x="f65" y="f66"/>
                    <a:pt x="f51" y="f61"/>
                  </a:cubicBezTo>
                  <a:cubicBezTo>
                    <a:pt x="f67" y="f68"/>
                    <a:pt x="f51" y="f38"/>
                    <a:pt x="f58" y="f69"/>
                  </a:cubicBezTo>
                  <a:cubicBezTo>
                    <a:pt x="f70" y="f37"/>
                    <a:pt x="f71" y="f16"/>
                    <a:pt x="f72" y="f73"/>
                  </a:cubicBezTo>
                  <a:cubicBezTo>
                    <a:pt x="f70" y="f16"/>
                    <a:pt x="f74" y="f75"/>
                    <a:pt x="f53" y="f31"/>
                  </a:cubicBezTo>
                  <a:cubicBezTo>
                    <a:pt x="f51" y="f76"/>
                    <a:pt x="f77" y="f78"/>
                    <a:pt x="f66" y="f30"/>
                  </a:cubicBezTo>
                  <a:cubicBezTo>
                    <a:pt x="f79" y="f80"/>
                    <a:pt x="f81" y="f82"/>
                    <a:pt x="f83" y="f13"/>
                  </a:cubicBezTo>
                  <a:cubicBezTo>
                    <a:pt x="f84" y="f85"/>
                    <a:pt x="f86" y="f87"/>
                    <a:pt x="f88" y="f89"/>
                  </a:cubicBezTo>
                  <a:cubicBezTo>
                    <a:pt x="f90" y="f91"/>
                    <a:pt x="f92" y="f93"/>
                    <a:pt x="f12" y="f94"/>
                  </a:cubicBezTo>
                  <a:cubicBezTo>
                    <a:pt x="f90" y="f95"/>
                    <a:pt x="f34" y="f45"/>
                    <a:pt x="f96" y="f95"/>
                  </a:cubicBezTo>
                  <a:cubicBezTo>
                    <a:pt x="f14" y="f97"/>
                    <a:pt x="f98" y="f99"/>
                    <a:pt x="f73" y="f93"/>
                  </a:cubicBezTo>
                  <a:cubicBezTo>
                    <a:pt x="f55" y="f33"/>
                    <a:pt x="f19" y="f100"/>
                    <a:pt x="f101" y="f90"/>
                  </a:cubicBezTo>
                  <a:cubicBezTo>
                    <a:pt x="f23" y="f52"/>
                    <a:pt x="f23" y="f102"/>
                    <a:pt x="f103" y="f35"/>
                  </a:cubicBezTo>
                  <a:cubicBezTo>
                    <a:pt x="f104" y="f81"/>
                    <a:pt x="f105" y="f79"/>
                    <a:pt x="f93" y="f61"/>
                  </a:cubicBezTo>
                  <a:cubicBezTo>
                    <a:pt x="f106" y="f107"/>
                    <a:pt x="f108" y="f63"/>
                    <a:pt x="f109" y="f64"/>
                  </a:cubicBezTo>
                  <a:cubicBezTo>
                    <a:pt x="f109" y="f62"/>
                    <a:pt x="f108" y="f110"/>
                    <a:pt x="f108" y="f111"/>
                  </a:cubicBezTo>
                  <a:cubicBezTo>
                    <a:pt x="f80" y="f112"/>
                    <a:pt x="f21" y="f113"/>
                    <a:pt x="f82" y="f114"/>
                  </a:cubicBezTo>
                  <a:cubicBezTo>
                    <a:pt x="f115" y="f116"/>
                    <a:pt x="f117" y="f65"/>
                    <a:pt x="f118" y="f119"/>
                  </a:cubicBezTo>
                  <a:cubicBezTo>
                    <a:pt x="f120" y="f56"/>
                    <a:pt x="f121" y="f54"/>
                    <a:pt x="f122" y="f65"/>
                  </a:cubicBezTo>
                  <a:cubicBezTo>
                    <a:pt x="f123" y="f124"/>
                    <a:pt x="f120" y="f125"/>
                    <a:pt x="f126" y="f127"/>
                  </a:cubicBezTo>
                  <a:cubicBezTo>
                    <a:pt x="f128" y="f129"/>
                    <a:pt x="f81" y="f130"/>
                    <a:pt x="f131" y="f132"/>
                  </a:cubicBezTo>
                  <a:cubicBezTo>
                    <a:pt x="f133" y="f134"/>
                    <a:pt x="f135" y="f136"/>
                    <a:pt x="f137" y="f138"/>
                  </a:cubicBezTo>
                  <a:cubicBezTo>
                    <a:pt x="f25" y="f139"/>
                    <a:pt x="f140" y="f139"/>
                    <a:pt x="f94" y="f141"/>
                  </a:cubicBezTo>
                  <a:cubicBezTo>
                    <a:pt x="f142" y="f143"/>
                    <a:pt x="f86" y="f144"/>
                    <a:pt x="f24" y="f32"/>
                  </a:cubicBezTo>
                  <a:close/>
                  <a:moveTo>
                    <a:pt x="f145" y="f146"/>
                  </a:moveTo>
                  <a:cubicBezTo>
                    <a:pt x="f147" y="f123"/>
                    <a:pt x="f148" y="f149"/>
                    <a:pt x="f150" y="f151"/>
                  </a:cubicBezTo>
                  <a:cubicBezTo>
                    <a:pt x="f9" y="f152"/>
                    <a:pt x="f5" y="f153"/>
                    <a:pt x="f154" y="f155"/>
                  </a:cubicBezTo>
                  <a:cubicBezTo>
                    <a:pt x="f8" y="f156"/>
                    <a:pt x="f14" y="f157"/>
                    <a:pt x="f69" y="f158"/>
                  </a:cubicBezTo>
                  <a:cubicBezTo>
                    <a:pt x="f18" y="f2"/>
                    <a:pt x="f159" y="f160"/>
                    <a:pt x="f25" y="f161"/>
                  </a:cubicBezTo>
                  <a:cubicBezTo>
                    <a:pt x="f162" y="f158"/>
                    <a:pt x="f137" y="f163"/>
                    <a:pt x="f51" y="f164"/>
                  </a:cubicBezTo>
                  <a:cubicBezTo>
                    <a:pt x="f116" y="f165"/>
                    <a:pt x="f44" y="f166"/>
                    <a:pt x="f167" y="f168"/>
                  </a:cubicBezTo>
                  <a:cubicBezTo>
                    <a:pt x="f113" y="f169"/>
                    <a:pt x="f32" y="f152"/>
                    <a:pt x="f138" y="f170"/>
                  </a:cubicBezTo>
                  <a:cubicBezTo>
                    <a:pt x="f127" y="f171"/>
                    <a:pt x="f172" y="f173"/>
                    <a:pt x="f174" y="f175"/>
                  </a:cubicBezTo>
                  <a:cubicBezTo>
                    <a:pt x="f176" y="f5"/>
                    <a:pt x="f177" y="f12"/>
                    <a:pt x="f178" y="f38"/>
                  </a:cubicBezTo>
                  <a:cubicBezTo>
                    <a:pt x="f179" y="f131"/>
                    <a:pt x="f174" y="f180"/>
                    <a:pt x="f130" y="f181"/>
                  </a:cubicBezTo>
                  <a:cubicBezTo>
                    <a:pt x="f129" y="f182"/>
                    <a:pt x="f183" y="f144"/>
                    <a:pt x="f132" y="f141"/>
                  </a:cubicBezTo>
                  <a:cubicBezTo>
                    <a:pt x="f139" y="f136"/>
                    <a:pt x="f112" y="f177"/>
                    <a:pt x="f50" y="f184"/>
                  </a:cubicBezTo>
                  <a:cubicBezTo>
                    <a:pt x="f79" y="f4"/>
                    <a:pt x="f12" y="f185"/>
                    <a:pt x="f9" y="f186"/>
                  </a:cubicBezTo>
                  <a:cubicBezTo>
                    <a:pt x="f13" y="f187"/>
                    <a:pt x="f188" y="f189"/>
                    <a:pt x="f190" y="f179"/>
                  </a:cubicBezTo>
                  <a:cubicBezTo>
                    <a:pt x="f191" y="f192"/>
                    <a:pt x="f193" y="f194"/>
                    <a:pt x="f195" y="f196"/>
                  </a:cubicBezTo>
                  <a:cubicBezTo>
                    <a:pt x="f197" y="f198"/>
                    <a:pt x="f199" y="f200"/>
                    <a:pt x="f164" y="f181"/>
                  </a:cubicBezTo>
                  <a:cubicBezTo>
                    <a:pt x="f201" y="f77"/>
                    <a:pt x="f161" y="f25"/>
                    <a:pt x="f2" y="f75"/>
                  </a:cubicBezTo>
                  <a:cubicBezTo>
                    <a:pt x="f2" y="f102"/>
                    <a:pt x="f202" y="f203"/>
                    <a:pt x="f164" y="f93"/>
                  </a:cubicBezTo>
                  <a:cubicBezTo>
                    <a:pt x="f204" y="f205"/>
                    <a:pt x="f206" y="f89"/>
                    <a:pt x="f207" y="f11"/>
                  </a:cubicBezTo>
                  <a:cubicBezTo>
                    <a:pt x="f195" y="f15"/>
                    <a:pt x="f208" y="f209"/>
                    <a:pt x="f210" y="f211"/>
                  </a:cubicBezTo>
                  <a:cubicBezTo>
                    <a:pt x="f212" y="f85"/>
                    <a:pt x="f213" y="f5"/>
                    <a:pt x="f170" y="f106"/>
                  </a:cubicBezTo>
                  <a:cubicBezTo>
                    <a:pt x="f214" y="f6"/>
                    <a:pt x="f215" y="f88"/>
                    <a:pt x="f216" y="f34"/>
                  </a:cubicBezTo>
                  <a:cubicBezTo>
                    <a:pt x="f217" y="f218"/>
                    <a:pt x="f219" y="f76"/>
                    <a:pt x="f220" y="f91"/>
                  </a:cubicBezTo>
                  <a:cubicBezTo>
                    <a:pt x="f221" y="f222"/>
                    <a:pt x="f221" y="f223"/>
                    <a:pt x="f224" y="f7"/>
                  </a:cubicBezTo>
                  <a:cubicBezTo>
                    <a:pt x="f85" y="f225"/>
                    <a:pt x="f84" y="f226"/>
                    <a:pt x="f227" y="f145"/>
                  </a:cubicBezTo>
                  <a:cubicBezTo>
                    <a:pt x="f228" y="f210"/>
                    <a:pt x="f229" y="f149"/>
                    <a:pt x="f70" y="f220"/>
                  </a:cubicBezTo>
                  <a:cubicBezTo>
                    <a:pt x="f167" y="f209"/>
                    <a:pt x="f138" y="f109"/>
                    <a:pt x="f230" y="f105"/>
                  </a:cubicBezTo>
                  <a:cubicBezTo>
                    <a:pt x="f230" y="f231"/>
                    <a:pt x="f232" y="f228"/>
                    <a:pt x="f136" y="f233"/>
                  </a:cubicBezTo>
                  <a:cubicBezTo>
                    <a:pt x="f234" y="f71"/>
                    <a:pt x="f235" y="f162"/>
                    <a:pt x="f235" y="f131"/>
                  </a:cubicBezTo>
                  <a:cubicBezTo>
                    <a:pt x="f192" y="f218"/>
                    <a:pt x="f236" y="f13"/>
                    <a:pt x="f62" y="f212"/>
                  </a:cubicBezTo>
                  <a:cubicBezTo>
                    <a:pt x="f167" y="f207"/>
                    <a:pt x="f43" y="f237"/>
                    <a:pt x="f44" y="f151"/>
                  </a:cubicBezTo>
                  <a:cubicBezTo>
                    <a:pt x="f101" y="f155"/>
                    <a:pt x="f108" y="f238"/>
                    <a:pt x="f211" y="f239"/>
                  </a:cubicBezTo>
                  <a:cubicBezTo>
                    <a:pt x="f240" y="f241"/>
                    <a:pt x="f191" y="f242"/>
                    <a:pt x="f242" y="f191"/>
                  </a:cubicBezTo>
                  <a:cubicBezTo>
                    <a:pt x="f243" y="f121"/>
                    <a:pt x="f173" y="f244"/>
                    <a:pt x="f145" y="f14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1091;p51">
              <a:extLst>
                <a:ext uri="{FF2B5EF4-FFF2-40B4-BE49-F238E27FC236}">
                  <a16:creationId xmlns:a16="http://schemas.microsoft.com/office/drawing/2014/main" id="{5249790B-AC3C-462E-9015-7D209E6F52A2}"/>
                </a:ext>
              </a:extLst>
            </p:cNvPr>
            <p:cNvSpPr/>
            <p:nvPr/>
          </p:nvSpPr>
          <p:spPr>
            <a:xfrm>
              <a:off x="2658672" y="1239844"/>
              <a:ext cx="40005" cy="48188"/>
            </a:xfrm>
            <a:custGeom>
              <a:avLst/>
              <a:gdLst>
                <a:gd name="f0" fmla="val w"/>
                <a:gd name="f1" fmla="val h"/>
                <a:gd name="f2" fmla="val 0"/>
                <a:gd name="f3" fmla="val 3184"/>
                <a:gd name="f4" fmla="val 3835"/>
                <a:gd name="f5" fmla="val 878"/>
                <a:gd name="f6" fmla="val 50"/>
                <a:gd name="f7" fmla="val 1203"/>
                <a:gd name="f8" fmla="val 1454"/>
                <a:gd name="f9" fmla="val 1680"/>
                <a:gd name="f10" fmla="val 2331"/>
                <a:gd name="f11" fmla="val 175"/>
                <a:gd name="f12" fmla="val 2858"/>
                <a:gd name="f13" fmla="val 501"/>
                <a:gd name="f14" fmla="val 2983"/>
                <a:gd name="f15" fmla="val 1178"/>
                <a:gd name="f16" fmla="val 3083"/>
                <a:gd name="f17" fmla="val 1729"/>
                <a:gd name="f18" fmla="val 3183"/>
                <a:gd name="f19" fmla="val 2306"/>
                <a:gd name="f20" fmla="val 3158"/>
                <a:gd name="f21" fmla="val 2857"/>
                <a:gd name="f22" fmla="val 3133"/>
                <a:gd name="f23" fmla="val 3559"/>
                <a:gd name="f24" fmla="val 2657"/>
                <a:gd name="f25" fmla="val 1955"/>
                <a:gd name="f26" fmla="val 3584"/>
                <a:gd name="f27" fmla="val 1830"/>
                <a:gd name="f28" fmla="val 1730"/>
                <a:gd name="f29" fmla="val 3434"/>
                <a:gd name="f30" fmla="val 1629"/>
                <a:gd name="f31" fmla="val 777"/>
                <a:gd name="f32" fmla="val 3409"/>
                <a:gd name="f33" fmla="val 426"/>
                <a:gd name="f34" fmla="val 2882"/>
                <a:gd name="f35" fmla="val 226"/>
                <a:gd name="f36" fmla="val 2155"/>
                <a:gd name="f37" fmla="val 1429"/>
                <a:gd name="f38" fmla="val 126"/>
                <a:gd name="f39" fmla="val 652"/>
                <a:gd name="f40" fmla="val 702"/>
                <a:gd name="f41" fmla="val 125"/>
                <a:gd name="f42" fmla="*/ f0 1 3184"/>
                <a:gd name="f43" fmla="*/ f1 1 3835"/>
                <a:gd name="f44" fmla="val f2"/>
                <a:gd name="f45" fmla="val f3"/>
                <a:gd name="f46" fmla="val f4"/>
                <a:gd name="f47" fmla="+- f46 0 f44"/>
                <a:gd name="f48" fmla="+- f45 0 f44"/>
                <a:gd name="f49" fmla="*/ f48 1 3184"/>
                <a:gd name="f50" fmla="*/ f47 1 383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3184" h="3835">
                  <a:moveTo>
                    <a:pt x="f5" y="f6"/>
                  </a:moveTo>
                  <a:cubicBezTo>
                    <a:pt x="f7" y="f6"/>
                    <a:pt x="f8" y="f2"/>
                    <a:pt x="f9" y="f6"/>
                  </a:cubicBezTo>
                  <a:cubicBezTo>
                    <a:pt x="f10" y="f11"/>
                    <a:pt x="f12" y="f13"/>
                    <a:pt x="f14" y="f15"/>
                  </a:cubicBezTo>
                  <a:cubicBezTo>
                    <a:pt x="f16" y="f17"/>
                    <a:pt x="f18" y="f19"/>
                    <a:pt x="f20" y="f21"/>
                  </a:cubicBezTo>
                  <a:cubicBezTo>
                    <a:pt x="f22" y="f23"/>
                    <a:pt x="f24" y="f4"/>
                    <a:pt x="f25" y="f26"/>
                  </a:cubicBezTo>
                  <a:cubicBezTo>
                    <a:pt x="f27" y="f23"/>
                    <a:pt x="f28" y="f29"/>
                    <a:pt x="f30" y="f29"/>
                  </a:cubicBezTo>
                  <a:cubicBezTo>
                    <a:pt x="f31" y="f32"/>
                    <a:pt x="f33" y="f34"/>
                    <a:pt x="f35" y="f36"/>
                  </a:cubicBezTo>
                  <a:cubicBezTo>
                    <a:pt x="f2" y="f37"/>
                    <a:pt x="f38" y="f31"/>
                    <a:pt x="f39" y="f35"/>
                  </a:cubicBezTo>
                  <a:cubicBezTo>
                    <a:pt x="f40" y="f11"/>
                    <a:pt x="f31" y="f41"/>
                    <a:pt x="f5" y="f6"/>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1092;p51">
              <a:extLst>
                <a:ext uri="{FF2B5EF4-FFF2-40B4-BE49-F238E27FC236}">
                  <a16:creationId xmlns:a16="http://schemas.microsoft.com/office/drawing/2014/main" id="{D8E95578-6252-4138-A08F-388CD6332BF6}"/>
                </a:ext>
              </a:extLst>
            </p:cNvPr>
            <p:cNvSpPr/>
            <p:nvPr/>
          </p:nvSpPr>
          <p:spPr>
            <a:xfrm>
              <a:off x="2722287" y="1741182"/>
              <a:ext cx="30870" cy="55120"/>
            </a:xfrm>
            <a:custGeom>
              <a:avLst/>
              <a:gdLst>
                <a:gd name="f0" fmla="val w"/>
                <a:gd name="f1" fmla="val h"/>
                <a:gd name="f2" fmla="val 0"/>
                <a:gd name="f3" fmla="val 2457"/>
                <a:gd name="f4" fmla="val 4387"/>
                <a:gd name="f5" fmla="val 1328"/>
                <a:gd name="f6" fmla="val 1"/>
                <a:gd name="f7" fmla="val 1479"/>
                <a:gd name="f8" fmla="val 151"/>
                <a:gd name="f9" fmla="val 1579"/>
                <a:gd name="f10" fmla="val 201"/>
                <a:gd name="f11" fmla="val 1654"/>
                <a:gd name="f12" fmla="val 302"/>
                <a:gd name="f13" fmla="val 1905"/>
                <a:gd name="f14" fmla="val 728"/>
                <a:gd name="f15" fmla="val 2406"/>
                <a:gd name="f16" fmla="val 928"/>
                <a:gd name="f17" fmla="val 2431"/>
                <a:gd name="f18" fmla="val 1505"/>
                <a:gd name="f19" fmla="val 2456"/>
                <a:gd name="f20" fmla="val 2332"/>
                <a:gd name="f21" fmla="val 3134"/>
                <a:gd name="f22" fmla="val 2080"/>
                <a:gd name="f23" fmla="val 3911"/>
                <a:gd name="f24" fmla="val 1930"/>
                <a:gd name="f25" fmla="val 4262"/>
                <a:gd name="f26" fmla="val 1303"/>
                <a:gd name="f27" fmla="val 1028"/>
                <a:gd name="f28" fmla="val 4061"/>
                <a:gd name="f29" fmla="val 501"/>
                <a:gd name="f30" fmla="val 3485"/>
                <a:gd name="f31" fmla="val 226"/>
                <a:gd name="f32" fmla="val 2758"/>
                <a:gd name="f33" fmla="val 100"/>
                <a:gd name="f34" fmla="val 1981"/>
                <a:gd name="f35" fmla="val 1379"/>
                <a:gd name="f36" fmla="val 853"/>
                <a:gd name="f37" fmla="val 627"/>
                <a:gd name="f38" fmla="val 427"/>
                <a:gd name="f39" fmla="val 802"/>
                <a:gd name="f40" fmla="val 227"/>
                <a:gd name="f41" fmla="val 1103"/>
                <a:gd name="f42" fmla="*/ f0 1 2457"/>
                <a:gd name="f43" fmla="*/ f1 1 4387"/>
                <a:gd name="f44" fmla="val f2"/>
                <a:gd name="f45" fmla="val f3"/>
                <a:gd name="f46" fmla="val f4"/>
                <a:gd name="f47" fmla="+- f46 0 f44"/>
                <a:gd name="f48" fmla="+- f45 0 f44"/>
                <a:gd name="f49" fmla="*/ f48 1 2457"/>
                <a:gd name="f50" fmla="*/ f47 1 4387"/>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2457" h="4387">
                  <a:moveTo>
                    <a:pt x="f5" y="f6"/>
                  </a:moveTo>
                  <a:cubicBezTo>
                    <a:pt x="f7" y="f8"/>
                    <a:pt x="f9" y="f10"/>
                    <a:pt x="f11" y="f12"/>
                  </a:cubicBezTo>
                  <a:cubicBezTo>
                    <a:pt x="f13" y="f14"/>
                    <a:pt x="f15" y="f16"/>
                    <a:pt x="f17" y="f18"/>
                  </a:cubicBezTo>
                  <a:cubicBezTo>
                    <a:pt x="f19" y="f20"/>
                    <a:pt x="f15" y="f21"/>
                    <a:pt x="f22" y="f23"/>
                  </a:cubicBezTo>
                  <a:cubicBezTo>
                    <a:pt x="f24" y="f25"/>
                    <a:pt x="f26" y="f4"/>
                    <a:pt x="f27" y="f28"/>
                  </a:cubicBezTo>
                  <a:cubicBezTo>
                    <a:pt x="f29" y="f30"/>
                    <a:pt x="f31" y="f32"/>
                    <a:pt x="f33" y="f34"/>
                  </a:cubicBezTo>
                  <a:cubicBezTo>
                    <a:pt x="f2" y="f35"/>
                    <a:pt x="f31" y="f36"/>
                    <a:pt x="f37" y="f38"/>
                  </a:cubicBezTo>
                  <a:cubicBezTo>
                    <a:pt x="f39" y="f40"/>
                    <a:pt x="f41" y="f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1093;p51">
              <a:extLst>
                <a:ext uri="{FF2B5EF4-FFF2-40B4-BE49-F238E27FC236}">
                  <a16:creationId xmlns:a16="http://schemas.microsoft.com/office/drawing/2014/main" id="{4D58A0F3-E0E6-49C3-B7EC-8DDFCA4EBCDE}"/>
                </a:ext>
              </a:extLst>
            </p:cNvPr>
            <p:cNvSpPr/>
            <p:nvPr/>
          </p:nvSpPr>
          <p:spPr>
            <a:xfrm>
              <a:off x="2691728" y="1228816"/>
              <a:ext cx="36237" cy="50712"/>
            </a:xfrm>
            <a:custGeom>
              <a:avLst/>
              <a:gdLst>
                <a:gd name="f0" fmla="val w"/>
                <a:gd name="f1" fmla="val h"/>
                <a:gd name="f2" fmla="val 0"/>
                <a:gd name="f3" fmla="val 2884"/>
                <a:gd name="f4" fmla="val 4036"/>
                <a:gd name="f5" fmla="val 1630"/>
                <a:gd name="f6" fmla="val 1304"/>
                <a:gd name="f7" fmla="val 3635"/>
                <a:gd name="f8" fmla="val 1279"/>
                <a:gd name="f9" fmla="val 3184"/>
                <a:gd name="f10" fmla="val 1254"/>
                <a:gd name="f11" fmla="val 2733"/>
                <a:gd name="f12" fmla="val 1229"/>
                <a:gd name="f13" fmla="val 1881"/>
                <a:gd name="f14" fmla="val 953"/>
                <a:gd name="f15" fmla="val 1129"/>
                <a:gd name="f16" fmla="val 151"/>
                <a:gd name="f17" fmla="val 703"/>
                <a:gd name="f18" fmla="val 101"/>
                <a:gd name="f19" fmla="val 678"/>
                <a:gd name="f20" fmla="val 51"/>
                <a:gd name="f21" fmla="val 577"/>
                <a:gd name="f22" fmla="val 26"/>
                <a:gd name="f23" fmla="val 502"/>
                <a:gd name="f24" fmla="val 1"/>
                <a:gd name="f25" fmla="val 477"/>
                <a:gd name="f26" fmla="val 427"/>
                <a:gd name="f27" fmla="val 302"/>
                <a:gd name="f28" fmla="val 552"/>
                <a:gd name="f29" fmla="val 1154"/>
                <a:gd name="f30" fmla="val 1730"/>
                <a:gd name="f31" fmla="val 251"/>
                <a:gd name="f32" fmla="val 2282"/>
                <a:gd name="f33" fmla="val 2507"/>
                <a:gd name="f34" fmla="val 928"/>
                <a:gd name="f35" fmla="val 2683"/>
                <a:gd name="f36" fmla="val 1429"/>
                <a:gd name="f37" fmla="val 2783"/>
                <a:gd name="f38" fmla="val 1680"/>
                <a:gd name="f39" fmla="val 1981"/>
                <a:gd name="f40" fmla="val 2808"/>
                <a:gd name="f41" fmla="val 2256"/>
                <a:gd name="f42" fmla="val 2883"/>
                <a:gd name="f43" fmla="val 3134"/>
                <a:gd name="f44" fmla="val 2658"/>
                <a:gd name="f45" fmla="val 3785"/>
                <a:gd name="f46" fmla="*/ f0 1 2884"/>
                <a:gd name="f47" fmla="*/ f1 1 4036"/>
                <a:gd name="f48" fmla="val f2"/>
                <a:gd name="f49" fmla="val f3"/>
                <a:gd name="f50" fmla="val f4"/>
                <a:gd name="f51" fmla="+- f50 0 f48"/>
                <a:gd name="f52" fmla="+- f49 0 f48"/>
                <a:gd name="f53" fmla="*/ f52 1 2884"/>
                <a:gd name="f54" fmla="*/ f51 1 4036"/>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2884" h="4036">
                  <a:moveTo>
                    <a:pt x="f5" y="f4"/>
                  </a:moveTo>
                  <a:cubicBezTo>
                    <a:pt x="f6" y="f7"/>
                    <a:pt x="f8" y="f9"/>
                    <a:pt x="f10" y="f11"/>
                  </a:cubicBezTo>
                  <a:cubicBezTo>
                    <a:pt x="f12" y="f13"/>
                    <a:pt x="f14" y="f15"/>
                    <a:pt x="f16" y="f17"/>
                  </a:cubicBezTo>
                  <a:cubicBezTo>
                    <a:pt x="f18" y="f19"/>
                    <a:pt x="f20" y="f21"/>
                    <a:pt x="f22" y="f23"/>
                  </a:cubicBezTo>
                  <a:cubicBezTo>
                    <a:pt x="f24" y="f25"/>
                    <a:pt x="f22" y="f26"/>
                    <a:pt x="f22" y="f27"/>
                  </a:cubicBezTo>
                  <a:cubicBezTo>
                    <a:pt x="f28" y="f24"/>
                    <a:pt x="f29" y="f20"/>
                    <a:pt x="f30" y="f31"/>
                  </a:cubicBezTo>
                  <a:cubicBezTo>
                    <a:pt x="f32" y="f26"/>
                    <a:pt x="f33" y="f34"/>
                    <a:pt x="f35" y="f36"/>
                  </a:cubicBezTo>
                  <a:cubicBezTo>
                    <a:pt x="f37" y="f38"/>
                    <a:pt x="f37" y="f39"/>
                    <a:pt x="f40" y="f41"/>
                  </a:cubicBezTo>
                  <a:cubicBezTo>
                    <a:pt x="f42" y="f43"/>
                    <a:pt x="f44" y="f45"/>
                    <a:pt x="f5" y="f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1094;p51">
              <a:extLst>
                <a:ext uri="{FF2B5EF4-FFF2-40B4-BE49-F238E27FC236}">
                  <a16:creationId xmlns:a16="http://schemas.microsoft.com/office/drawing/2014/main" id="{EE0342B1-3ECE-4E05-9FA7-29CD0DDEF27D}"/>
                </a:ext>
              </a:extLst>
            </p:cNvPr>
            <p:cNvSpPr/>
            <p:nvPr/>
          </p:nvSpPr>
          <p:spPr>
            <a:xfrm>
              <a:off x="3105220" y="1101906"/>
              <a:ext cx="29306" cy="63943"/>
            </a:xfrm>
            <a:custGeom>
              <a:avLst/>
              <a:gdLst>
                <a:gd name="f0" fmla="val w"/>
                <a:gd name="f1" fmla="val h"/>
                <a:gd name="f2" fmla="val 0"/>
                <a:gd name="f3" fmla="val 2332"/>
                <a:gd name="f4" fmla="val 5089"/>
                <a:gd name="f5" fmla="val 1404"/>
                <a:gd name="f6" fmla="val 5063"/>
                <a:gd name="f7" fmla="val 1304"/>
                <a:gd name="f8" fmla="val 4286"/>
                <a:gd name="f9" fmla="val 1178"/>
                <a:gd name="f10" fmla="val 3559"/>
                <a:gd name="f11" fmla="val 1128"/>
                <a:gd name="f12" fmla="val 2833"/>
                <a:gd name="f13" fmla="val 1078"/>
                <a:gd name="f14" fmla="val 2206"/>
                <a:gd name="f15" fmla="val 928"/>
                <a:gd name="f16" fmla="val 1655"/>
                <a:gd name="f17" fmla="val 552"/>
                <a:gd name="f18" fmla="val 326"/>
                <a:gd name="f19" fmla="val 853"/>
                <a:gd name="f20" fmla="val 201"/>
                <a:gd name="f21" fmla="val 527"/>
                <a:gd name="f22" fmla="val 176"/>
                <a:gd name="f23" fmla="val 477"/>
                <a:gd name="f24" fmla="val 1"/>
                <a:gd name="f25" fmla="val 828"/>
                <a:gd name="f26" fmla="val 126"/>
                <a:gd name="f27" fmla="val 1053"/>
                <a:gd name="f28" fmla="val 427"/>
                <a:gd name="f29" fmla="val 2031"/>
                <a:gd name="f30" fmla="val 1705"/>
                <a:gd name="f31" fmla="val 2331"/>
                <a:gd name="f32" fmla="val 3133"/>
                <a:gd name="f33" fmla="val 2081"/>
                <a:gd name="f34" fmla="val 4687"/>
                <a:gd name="f35" fmla="val 4963"/>
                <a:gd name="f36" fmla="val 1830"/>
                <a:gd name="f37" fmla="val 5088"/>
                <a:gd name="f38" fmla="*/ f0 1 2332"/>
                <a:gd name="f39" fmla="*/ f1 1 5089"/>
                <a:gd name="f40" fmla="val f2"/>
                <a:gd name="f41" fmla="val f3"/>
                <a:gd name="f42" fmla="val f4"/>
                <a:gd name="f43" fmla="+- f42 0 f40"/>
                <a:gd name="f44" fmla="+- f41 0 f40"/>
                <a:gd name="f45" fmla="*/ f44 1 2332"/>
                <a:gd name="f46" fmla="*/ f43 1 508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2332" h="5089">
                  <a:moveTo>
                    <a:pt x="f5" y="f6"/>
                  </a:moveTo>
                  <a:cubicBezTo>
                    <a:pt x="f7" y="f8"/>
                    <a:pt x="f9" y="f10"/>
                    <a:pt x="f11" y="f12"/>
                  </a:cubicBezTo>
                  <a:cubicBezTo>
                    <a:pt x="f13" y="f14"/>
                    <a:pt x="f15" y="f16"/>
                    <a:pt x="f17" y="f11"/>
                  </a:cubicBezTo>
                  <a:cubicBezTo>
                    <a:pt x="f18" y="f19"/>
                    <a:pt x="f20" y="f21"/>
                    <a:pt x="f2" y="f22"/>
                  </a:cubicBezTo>
                  <a:cubicBezTo>
                    <a:pt x="f23" y="f24"/>
                    <a:pt x="f25" y="f26"/>
                    <a:pt x="f27" y="f28"/>
                  </a:cubicBezTo>
                  <a:cubicBezTo>
                    <a:pt x="f29" y="f30"/>
                    <a:pt x="f31" y="f32"/>
                    <a:pt x="f33" y="f34"/>
                  </a:cubicBezTo>
                  <a:cubicBezTo>
                    <a:pt x="f29" y="f35"/>
                    <a:pt x="f36" y="f37"/>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1095;p51">
              <a:extLst>
                <a:ext uri="{FF2B5EF4-FFF2-40B4-BE49-F238E27FC236}">
                  <a16:creationId xmlns:a16="http://schemas.microsoft.com/office/drawing/2014/main" id="{0CFEE5E6-9134-46A7-99B0-EC35EA39C91F}"/>
                </a:ext>
              </a:extLst>
            </p:cNvPr>
            <p:cNvSpPr/>
            <p:nvPr/>
          </p:nvSpPr>
          <p:spPr>
            <a:xfrm>
              <a:off x="2758817" y="1740862"/>
              <a:ext cx="20162" cy="58594"/>
            </a:xfrm>
            <a:custGeom>
              <a:avLst/>
              <a:gdLst>
                <a:gd name="f0" fmla="val w"/>
                <a:gd name="f1" fmla="val h"/>
                <a:gd name="f2" fmla="val 0"/>
                <a:gd name="f3" fmla="val 1605"/>
                <a:gd name="f4" fmla="val 4663"/>
                <a:gd name="f5" fmla="val 76"/>
                <a:gd name="f6" fmla="val 126"/>
                <a:gd name="f7" fmla="val 3861"/>
                <a:gd name="f8" fmla="val 652"/>
                <a:gd name="f9" fmla="val 3184"/>
                <a:gd name="f10" fmla="val 477"/>
                <a:gd name="f11" fmla="val 2382"/>
                <a:gd name="f12" fmla="val 326"/>
                <a:gd name="f13" fmla="val 1630"/>
                <a:gd name="f14" fmla="val 176"/>
                <a:gd name="f15" fmla="val 878"/>
                <a:gd name="f16" fmla="val 1"/>
                <a:gd name="f17" fmla="val 702"/>
                <a:gd name="f18" fmla="val 552"/>
                <a:gd name="f19" fmla="val 1178"/>
                <a:gd name="f20" fmla="val 1154"/>
                <a:gd name="f21" fmla="val 1404"/>
                <a:gd name="f22" fmla="val 1881"/>
                <a:gd name="f23" fmla="val 1604"/>
                <a:gd name="f24" fmla="val 2532"/>
                <a:gd name="f25" fmla="val 1379"/>
                <a:gd name="f26" fmla="val 1053"/>
                <a:gd name="f27" fmla="val 3760"/>
                <a:gd name="f28" fmla="val 827"/>
                <a:gd name="f29" fmla="val 4136"/>
                <a:gd name="f30" fmla="val 527"/>
                <a:gd name="f31" fmla="val 4462"/>
                <a:gd name="f32" fmla="*/ f0 1 1605"/>
                <a:gd name="f33" fmla="*/ f1 1 4663"/>
                <a:gd name="f34" fmla="val f2"/>
                <a:gd name="f35" fmla="val f3"/>
                <a:gd name="f36" fmla="val f4"/>
                <a:gd name="f37" fmla="+- f36 0 f34"/>
                <a:gd name="f38" fmla="+- f35 0 f34"/>
                <a:gd name="f39" fmla="*/ f38 1 1605"/>
                <a:gd name="f40" fmla="*/ f37 1 4663"/>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605" h="4663">
                  <a:moveTo>
                    <a:pt x="f5" y="f4"/>
                  </a:moveTo>
                  <a:cubicBezTo>
                    <a:pt x="f6" y="f7"/>
                    <a:pt x="f8" y="f9"/>
                    <a:pt x="f10" y="f11"/>
                  </a:cubicBezTo>
                  <a:cubicBezTo>
                    <a:pt x="f12" y="f13"/>
                    <a:pt x="f14" y="f15"/>
                    <a:pt x="f2" y="f16"/>
                  </a:cubicBezTo>
                  <a:cubicBezTo>
                    <a:pt x="f17" y="f18"/>
                    <a:pt x="f19" y="f20"/>
                    <a:pt x="f21" y="f22"/>
                  </a:cubicBezTo>
                  <a:cubicBezTo>
                    <a:pt x="f23" y="f24"/>
                    <a:pt x="f25" y="f9"/>
                    <a:pt x="f26" y="f27"/>
                  </a:cubicBezTo>
                  <a:cubicBezTo>
                    <a:pt x="f28" y="f29"/>
                    <a:pt x="f30" y="f31"/>
                    <a:pt x="f5" y="f4"/>
                  </a:cubicBezTo>
                  <a:close/>
                </a:path>
              </a:pathLst>
            </a:custGeom>
            <a:solidFill>
              <a:srgbClr val="94857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1096;p51">
              <a:extLst>
                <a:ext uri="{FF2B5EF4-FFF2-40B4-BE49-F238E27FC236}">
                  <a16:creationId xmlns:a16="http://schemas.microsoft.com/office/drawing/2014/main" id="{9FD9FE82-967B-4103-B2C6-227371F34BA1}"/>
                </a:ext>
              </a:extLst>
            </p:cNvPr>
            <p:cNvSpPr/>
            <p:nvPr/>
          </p:nvSpPr>
          <p:spPr>
            <a:xfrm>
              <a:off x="2657731" y="1207090"/>
              <a:ext cx="45043" cy="25831"/>
            </a:xfrm>
            <a:custGeom>
              <a:avLst/>
              <a:gdLst>
                <a:gd name="f0" fmla="val w"/>
                <a:gd name="f1" fmla="val h"/>
                <a:gd name="f2" fmla="val 0"/>
                <a:gd name="f3" fmla="val 3585"/>
                <a:gd name="f4" fmla="val 2056"/>
                <a:gd name="f5" fmla="val 3584"/>
                <a:gd name="f6" fmla="val 828"/>
                <a:gd name="f7" fmla="val 2356"/>
                <a:gd name="f8" fmla="val 1379"/>
                <a:gd name="f9" fmla="val 1053"/>
                <a:gd name="f10" fmla="val 201"/>
                <a:gd name="f11" fmla="val 1855"/>
                <a:gd name="f12" fmla="val 126"/>
                <a:gd name="f13" fmla="val 1680"/>
                <a:gd name="f14" fmla="val 226"/>
                <a:gd name="f15" fmla="val 1504"/>
                <a:gd name="f16" fmla="val 902"/>
                <a:gd name="f17" fmla="val 251"/>
                <a:gd name="f18" fmla="val 1529"/>
                <a:gd name="f19" fmla="val 2907"/>
                <a:gd name="f20" fmla="val 452"/>
                <a:gd name="f21" fmla="val 3083"/>
                <a:gd name="f22" fmla="val 502"/>
                <a:gd name="f23" fmla="val 3258"/>
                <a:gd name="f24" fmla="val 652"/>
                <a:gd name="f25" fmla="*/ f0 1 3585"/>
                <a:gd name="f26" fmla="*/ f1 1 2056"/>
                <a:gd name="f27" fmla="val f2"/>
                <a:gd name="f28" fmla="val f3"/>
                <a:gd name="f29" fmla="val f4"/>
                <a:gd name="f30" fmla="+- f29 0 f27"/>
                <a:gd name="f31" fmla="+- f28 0 f27"/>
                <a:gd name="f32" fmla="*/ f31 1 3585"/>
                <a:gd name="f33" fmla="*/ f30 1 205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85" h="2056">
                  <a:moveTo>
                    <a:pt x="f5" y="f6"/>
                  </a:moveTo>
                  <a:cubicBezTo>
                    <a:pt x="f7" y="f8"/>
                    <a:pt x="f9" y="f9"/>
                    <a:pt x="f10" y="f4"/>
                  </a:cubicBezTo>
                  <a:cubicBezTo>
                    <a:pt x="f2" y="f11"/>
                    <a:pt x="f12" y="f13"/>
                    <a:pt x="f14" y="f15"/>
                  </a:cubicBezTo>
                  <a:cubicBezTo>
                    <a:pt x="f16" y="f17"/>
                    <a:pt x="f18" y="f2"/>
                    <a:pt x="f19" y="f20"/>
                  </a:cubicBezTo>
                  <a:cubicBezTo>
                    <a:pt x="f21" y="f22"/>
                    <a:pt x="f23" y="f24"/>
                    <a:pt x="f5" y="f6"/>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1097;p51">
              <a:extLst>
                <a:ext uri="{FF2B5EF4-FFF2-40B4-BE49-F238E27FC236}">
                  <a16:creationId xmlns:a16="http://schemas.microsoft.com/office/drawing/2014/main" id="{2801FA76-C923-4FBA-90FF-4A87CB3FC1B9}"/>
                </a:ext>
              </a:extLst>
            </p:cNvPr>
            <p:cNvSpPr/>
            <p:nvPr/>
          </p:nvSpPr>
          <p:spPr>
            <a:xfrm>
              <a:off x="2700863" y="1288334"/>
              <a:ext cx="20482" cy="12618"/>
            </a:xfrm>
            <a:custGeom>
              <a:avLst/>
              <a:gdLst>
                <a:gd name="f0" fmla="val w"/>
                <a:gd name="f1" fmla="val h"/>
                <a:gd name="f2" fmla="val 0"/>
                <a:gd name="f3" fmla="val 1630"/>
                <a:gd name="f4" fmla="val 1004"/>
                <a:gd name="f5" fmla="val 1"/>
                <a:gd name="f6" fmla="val 803"/>
                <a:gd name="f7" fmla="val 277"/>
                <a:gd name="f8" fmla="val 978"/>
                <a:gd name="f9" fmla="val 377"/>
                <a:gd name="f10" fmla="val 1404"/>
                <a:gd name="f11" fmla="val 101"/>
                <a:gd name="f12" fmla="val 427"/>
                <a:gd name="f13" fmla="val 1429"/>
                <a:gd name="f14" fmla="val 577"/>
                <a:gd name="f15" fmla="val 1254"/>
                <a:gd name="f16" fmla="val 728"/>
                <a:gd name="f17" fmla="val 878"/>
                <a:gd name="f18" fmla="val 1003"/>
                <a:gd name="f19" fmla="val 452"/>
                <a:gd name="f20" fmla="*/ f0 1 1630"/>
                <a:gd name="f21" fmla="*/ f1 1 1004"/>
                <a:gd name="f22" fmla="val f2"/>
                <a:gd name="f23" fmla="val f3"/>
                <a:gd name="f24" fmla="val f4"/>
                <a:gd name="f25" fmla="+- f24 0 f22"/>
                <a:gd name="f26" fmla="+- f23 0 f22"/>
                <a:gd name="f27" fmla="*/ f26 1 1630"/>
                <a:gd name="f28" fmla="*/ f25 1 1004"/>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630" h="1004">
                  <a:moveTo>
                    <a:pt x="f5" y="f6"/>
                  </a:moveTo>
                  <a:cubicBezTo>
                    <a:pt x="f7" y="f5"/>
                    <a:pt x="f8" y="f9"/>
                    <a:pt x="f10" y="f11"/>
                  </a:cubicBezTo>
                  <a:cubicBezTo>
                    <a:pt x="f3" y="f12"/>
                    <a:pt x="f13" y="f14"/>
                    <a:pt x="f15" y="f16"/>
                  </a:cubicBezTo>
                  <a:cubicBezTo>
                    <a:pt x="f17" y="f18"/>
                    <a:pt x="f19" y="f18"/>
                    <a:pt x="f5" y="f6"/>
                  </a:cubicBez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1098;p51">
              <a:extLst>
                <a:ext uri="{FF2B5EF4-FFF2-40B4-BE49-F238E27FC236}">
                  <a16:creationId xmlns:a16="http://schemas.microsoft.com/office/drawing/2014/main" id="{3B7E1F6F-A1A5-428D-8819-B72CAC232967}"/>
                </a:ext>
              </a:extLst>
            </p:cNvPr>
            <p:cNvSpPr/>
            <p:nvPr/>
          </p:nvSpPr>
          <p:spPr>
            <a:xfrm>
              <a:off x="2988707" y="1706864"/>
              <a:ext cx="2212" cy="950"/>
            </a:xfrm>
            <a:custGeom>
              <a:avLst/>
              <a:gdLst>
                <a:gd name="f0" fmla="val w"/>
                <a:gd name="f1" fmla="val h"/>
                <a:gd name="f2" fmla="val 0"/>
                <a:gd name="f3" fmla="val 176"/>
                <a:gd name="f4" fmla="val 76"/>
                <a:gd name="f5" fmla="val 50"/>
                <a:gd name="f6" fmla="val 151"/>
                <a:gd name="f7" fmla="val 75"/>
                <a:gd name="f8" fmla="val 126"/>
                <a:gd name="f9" fmla="val 25"/>
                <a:gd name="f10" fmla="val 100"/>
                <a:gd name="f11" fmla="*/ f0 1 176"/>
                <a:gd name="f12" fmla="*/ f1 1 76"/>
                <a:gd name="f13" fmla="val f2"/>
                <a:gd name="f14" fmla="val f3"/>
                <a:gd name="f15" fmla="val f4"/>
                <a:gd name="f16" fmla="+- f15 0 f13"/>
                <a:gd name="f17" fmla="+- f14 0 f13"/>
                <a:gd name="f18" fmla="*/ f17 1 176"/>
                <a:gd name="f19" fmla="*/ f16 1 7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76" h="76">
                  <a:moveTo>
                    <a:pt x="f3" y="f5"/>
                  </a:moveTo>
                  <a:cubicBezTo>
                    <a:pt x="f6" y="f7"/>
                    <a:pt x="f8" y="f7"/>
                    <a:pt x="f7" y="f7"/>
                  </a:cubicBezTo>
                  <a:cubicBezTo>
                    <a:pt x="f5" y="f7"/>
                    <a:pt x="f9" y="f5"/>
                    <a:pt x="f2" y="f9"/>
                  </a:cubicBezTo>
                  <a:cubicBezTo>
                    <a:pt x="f5" y="f9"/>
                    <a:pt x="f7" y="f2"/>
                    <a:pt x="f10" y="f2"/>
                  </a:cubicBezTo>
                  <a:cubicBezTo>
                    <a:pt x="f8" y="f9"/>
                    <a:pt x="f6" y="f5"/>
                    <a:pt x="f3" y="f5"/>
                  </a:cubicBezTo>
                  <a:close/>
                </a:path>
              </a:pathLst>
            </a:custGeom>
            <a:solidFill>
              <a:srgbClr val="F9BE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1099;p51">
              <a:extLst>
                <a:ext uri="{FF2B5EF4-FFF2-40B4-BE49-F238E27FC236}">
                  <a16:creationId xmlns:a16="http://schemas.microsoft.com/office/drawing/2014/main" id="{88D9DB79-D95F-418D-BC4D-1CB372D453A9}"/>
                </a:ext>
              </a:extLst>
            </p:cNvPr>
            <p:cNvSpPr/>
            <p:nvPr/>
          </p:nvSpPr>
          <p:spPr>
            <a:xfrm>
              <a:off x="3010744" y="1703079"/>
              <a:ext cx="2221" cy="1581"/>
            </a:xfrm>
            <a:custGeom>
              <a:avLst/>
              <a:gdLst>
                <a:gd name="f0" fmla="val w"/>
                <a:gd name="f1" fmla="val h"/>
                <a:gd name="f2" fmla="val 0"/>
                <a:gd name="f3" fmla="val 177"/>
                <a:gd name="f4" fmla="val 126"/>
                <a:gd name="f5" fmla="val 51"/>
                <a:gd name="f6" fmla="val 26"/>
                <a:gd name="f7" fmla="val 101"/>
                <a:gd name="f8" fmla="val 76"/>
                <a:gd name="f9" fmla="val 1"/>
                <a:gd name="f10" fmla="val 25"/>
                <a:gd name="f11" fmla="val 151"/>
                <a:gd name="f12" fmla="val 176"/>
                <a:gd name="f13" fmla="*/ f0 1 177"/>
                <a:gd name="f14" fmla="*/ f1 1 126"/>
                <a:gd name="f15" fmla="val f2"/>
                <a:gd name="f16" fmla="val f3"/>
                <a:gd name="f17" fmla="val f4"/>
                <a:gd name="f18" fmla="+- f17 0 f15"/>
                <a:gd name="f19" fmla="+- f16 0 f15"/>
                <a:gd name="f20" fmla="*/ f19 1 177"/>
                <a:gd name="f21" fmla="*/ f18 1 1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7" h="125">
                  <a:moveTo>
                    <a:pt x="f5" y="f4"/>
                  </a:moveTo>
                  <a:cubicBezTo>
                    <a:pt x="f6" y="f7"/>
                    <a:pt x="f6" y="f8"/>
                    <a:pt x="f9" y="f5"/>
                  </a:cubicBezTo>
                  <a:cubicBezTo>
                    <a:pt x="f6" y="f10"/>
                    <a:pt x="f5" y="f10"/>
                    <a:pt x="f7" y="f2"/>
                  </a:cubicBezTo>
                  <a:cubicBezTo>
                    <a:pt x="f4" y="f5"/>
                    <a:pt x="f11" y="f8"/>
                    <a:pt x="f12" y="f4"/>
                  </a:cubicBezTo>
                  <a:cubicBezTo>
                    <a:pt x="f4" y="f4"/>
                    <a:pt x="f7" y="f4"/>
                    <a:pt x="f5" y="f4"/>
                  </a:cubicBezTo>
                  <a:close/>
                </a:path>
              </a:pathLst>
            </a:custGeom>
            <a:solidFill>
              <a:srgbClr val="F9BE87"/>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1100;p51">
              <a:extLst>
                <a:ext uri="{FF2B5EF4-FFF2-40B4-BE49-F238E27FC236}">
                  <a16:creationId xmlns:a16="http://schemas.microsoft.com/office/drawing/2014/main" id="{8E240452-F5FD-4931-AC81-FCA597C44DF6}"/>
                </a:ext>
              </a:extLst>
            </p:cNvPr>
            <p:cNvSpPr/>
            <p:nvPr/>
          </p:nvSpPr>
          <p:spPr>
            <a:xfrm>
              <a:off x="2855177" y="1202051"/>
              <a:ext cx="15755" cy="25831"/>
            </a:xfrm>
            <a:custGeom>
              <a:avLst/>
              <a:gdLst>
                <a:gd name="f0" fmla="val w"/>
                <a:gd name="f1" fmla="val h"/>
                <a:gd name="f2" fmla="val 0"/>
                <a:gd name="f3" fmla="val 1254"/>
                <a:gd name="f4" fmla="val 2056"/>
                <a:gd name="f5" fmla="val 1153"/>
                <a:gd name="f6" fmla="val 1179"/>
                <a:gd name="f7" fmla="val 251"/>
                <a:gd name="f8" fmla="val 427"/>
                <a:gd name="f9" fmla="val 1204"/>
                <a:gd name="f10" fmla="val 527"/>
                <a:gd name="f11" fmla="val 978"/>
                <a:gd name="f12" fmla="val 1003"/>
                <a:gd name="f13" fmla="val 727"/>
                <a:gd name="f14" fmla="val 1454"/>
                <a:gd name="f15" fmla="val 477"/>
                <a:gd name="f16" fmla="val 1930"/>
                <a:gd name="f17" fmla="val 176"/>
                <a:gd name="f18" fmla="val 51"/>
                <a:gd name="f19" fmla="val 1855"/>
                <a:gd name="f20" fmla="val 26"/>
                <a:gd name="f21" fmla="val 1579"/>
                <a:gd name="f22" fmla="val 1"/>
                <a:gd name="f23" fmla="val 853"/>
                <a:gd name="f24" fmla="*/ f0 1 1254"/>
                <a:gd name="f25" fmla="*/ f1 1 2056"/>
                <a:gd name="f26" fmla="val f2"/>
                <a:gd name="f27" fmla="val f3"/>
                <a:gd name="f28" fmla="val f4"/>
                <a:gd name="f29" fmla="+- f28 0 f26"/>
                <a:gd name="f30" fmla="+- f27 0 f26"/>
                <a:gd name="f31" fmla="*/ f30 1 1254"/>
                <a:gd name="f32" fmla="*/ f29 1 2056"/>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254" h="2056">
                  <a:moveTo>
                    <a:pt x="f5" y="f2"/>
                  </a:moveTo>
                  <a:cubicBezTo>
                    <a:pt x="f6" y="f7"/>
                    <a:pt x="f3" y="f8"/>
                    <a:pt x="f9" y="f10"/>
                  </a:cubicBezTo>
                  <a:cubicBezTo>
                    <a:pt x="f11" y="f12"/>
                    <a:pt x="f13" y="f14"/>
                    <a:pt x="f15" y="f16"/>
                  </a:cubicBezTo>
                  <a:cubicBezTo>
                    <a:pt x="f17" y="f4"/>
                    <a:pt x="f18" y="f19"/>
                    <a:pt x="f20" y="f21"/>
                  </a:cubicBezTo>
                  <a:cubicBezTo>
                    <a:pt x="f22" y="f23"/>
                    <a:pt x="f15" y="f8"/>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1101;p51">
              <a:extLst>
                <a:ext uri="{FF2B5EF4-FFF2-40B4-BE49-F238E27FC236}">
                  <a16:creationId xmlns:a16="http://schemas.microsoft.com/office/drawing/2014/main" id="{83EA3CB1-C146-4320-97AF-E5761C70241A}"/>
                </a:ext>
              </a:extLst>
            </p:cNvPr>
            <p:cNvSpPr/>
            <p:nvPr/>
          </p:nvSpPr>
          <p:spPr>
            <a:xfrm>
              <a:off x="2915326" y="1187878"/>
              <a:ext cx="22055" cy="12618"/>
            </a:xfrm>
            <a:custGeom>
              <a:avLst/>
              <a:gdLst>
                <a:gd name="f0" fmla="val w"/>
                <a:gd name="f1" fmla="val h"/>
                <a:gd name="f2" fmla="val 0"/>
                <a:gd name="f3" fmla="val 1755"/>
                <a:gd name="f4" fmla="val 1004"/>
                <a:gd name="f5" fmla="val 1"/>
                <a:gd name="f6" fmla="val 326"/>
                <a:gd name="f7" fmla="val 377"/>
                <a:gd name="f8" fmla="val 226"/>
                <a:gd name="f9" fmla="val 677"/>
                <a:gd name="f10" fmla="val 527"/>
                <a:gd name="f11" fmla="val 978"/>
                <a:gd name="f12" fmla="val 251"/>
                <a:gd name="f13" fmla="val 1204"/>
                <a:gd name="f14" fmla="val 76"/>
                <a:gd name="f15" fmla="val 1479"/>
                <a:gd name="f16" fmla="val 276"/>
                <a:gd name="f17" fmla="val 1354"/>
                <a:gd name="f18" fmla="val 477"/>
                <a:gd name="f19" fmla="val 1003"/>
                <a:gd name="f20" fmla="val 702"/>
                <a:gd name="f21" fmla="val 602"/>
                <a:gd name="f22" fmla="val 878"/>
                <a:gd name="f23" fmla="val 176"/>
                <a:gd name="f24" fmla="*/ f0 1 1755"/>
                <a:gd name="f25" fmla="*/ f1 1 1004"/>
                <a:gd name="f26" fmla="val f2"/>
                <a:gd name="f27" fmla="val f3"/>
                <a:gd name="f28" fmla="val f4"/>
                <a:gd name="f29" fmla="+- f28 0 f26"/>
                <a:gd name="f30" fmla="+- f27 0 f26"/>
                <a:gd name="f31" fmla="*/ f30 1 1755"/>
                <a:gd name="f32" fmla="*/ f29 1 100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754" h="1004">
                  <a:moveTo>
                    <a:pt x="f5" y="f6"/>
                  </a:moveTo>
                  <a:cubicBezTo>
                    <a:pt x="f7" y="f8"/>
                    <a:pt x="f9" y="f10"/>
                    <a:pt x="f11" y="f12"/>
                  </a:cubicBezTo>
                  <a:cubicBezTo>
                    <a:pt x="f13" y="f14"/>
                    <a:pt x="f15" y="f5"/>
                    <a:pt x="f3" y="f16"/>
                  </a:cubicBezTo>
                  <a:cubicBezTo>
                    <a:pt x="f17" y="f18"/>
                    <a:pt x="f19" y="f20"/>
                    <a:pt x="f21" y="f22"/>
                  </a:cubicBezTo>
                  <a:cubicBezTo>
                    <a:pt x="f6" y="f19"/>
                    <a:pt x="f23" y="f22"/>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1102;p51">
              <a:extLst>
                <a:ext uri="{FF2B5EF4-FFF2-40B4-BE49-F238E27FC236}">
                  <a16:creationId xmlns:a16="http://schemas.microsoft.com/office/drawing/2014/main" id="{994C2848-83A8-4CB6-9353-9FCFDDA8C6ED}"/>
                </a:ext>
              </a:extLst>
            </p:cNvPr>
            <p:cNvSpPr/>
            <p:nvPr/>
          </p:nvSpPr>
          <p:spPr>
            <a:xfrm>
              <a:off x="2893289" y="1196382"/>
              <a:ext cx="11027" cy="12289"/>
            </a:xfrm>
            <a:custGeom>
              <a:avLst/>
              <a:gdLst>
                <a:gd name="f0" fmla="val w"/>
                <a:gd name="f1" fmla="val h"/>
                <a:gd name="f2" fmla="val 0"/>
                <a:gd name="f3" fmla="val 878"/>
                <a:gd name="f4" fmla="val 978"/>
                <a:gd name="f5" fmla="val 877"/>
                <a:gd name="f6" fmla="val 326"/>
                <a:gd name="f7" fmla="val 752"/>
                <a:gd name="f8" fmla="val 527"/>
                <a:gd name="f9" fmla="val 627"/>
                <a:gd name="f10" fmla="val 476"/>
                <a:gd name="f11" fmla="val 928"/>
                <a:gd name="f12" fmla="val 426"/>
                <a:gd name="f13" fmla="val 226"/>
                <a:gd name="f14" fmla="val 151"/>
                <a:gd name="f15" fmla="val 75"/>
                <a:gd name="f16" fmla="val 702"/>
                <a:gd name="f17" fmla="val 25"/>
                <a:gd name="f18" fmla="val 176"/>
                <a:gd name="f19" fmla="val 251"/>
                <a:gd name="f20" fmla="val 301"/>
                <a:gd name="f21" fmla="val 101"/>
                <a:gd name="f22" fmla="val 351"/>
                <a:gd name="f23" fmla="val 526"/>
                <a:gd name="f24" fmla="val 76"/>
                <a:gd name="f25" fmla="val 777"/>
                <a:gd name="f26" fmla="val 201"/>
                <a:gd name="f27" fmla="*/ f0 1 878"/>
                <a:gd name="f28" fmla="*/ f1 1 978"/>
                <a:gd name="f29" fmla="val f2"/>
                <a:gd name="f30" fmla="val f3"/>
                <a:gd name="f31" fmla="val f4"/>
                <a:gd name="f32" fmla="+- f31 0 f29"/>
                <a:gd name="f33" fmla="+- f30 0 f29"/>
                <a:gd name="f34" fmla="*/ f33 1 878"/>
                <a:gd name="f35" fmla="*/ f32 1 97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878" h="978">
                  <a:moveTo>
                    <a:pt x="f5" y="f6"/>
                  </a:moveTo>
                  <a:cubicBezTo>
                    <a:pt x="f7" y="f8"/>
                    <a:pt x="f9" y="f7"/>
                    <a:pt x="f10" y="f11"/>
                  </a:cubicBezTo>
                  <a:cubicBezTo>
                    <a:pt x="f12" y="f4"/>
                    <a:pt x="f13" y="f4"/>
                    <a:pt x="f14" y="f11"/>
                  </a:cubicBezTo>
                  <a:cubicBezTo>
                    <a:pt x="f15" y="f3"/>
                    <a:pt x="f2" y="f16"/>
                    <a:pt x="f17" y="f9"/>
                  </a:cubicBezTo>
                  <a:cubicBezTo>
                    <a:pt x="f15" y="f12"/>
                    <a:pt x="f18" y="f19"/>
                    <a:pt x="f20" y="f21"/>
                  </a:cubicBezTo>
                  <a:cubicBezTo>
                    <a:pt x="f22" y="f17"/>
                    <a:pt x="f23" y="f2"/>
                    <a:pt x="f9" y="f17"/>
                  </a:cubicBezTo>
                  <a:cubicBezTo>
                    <a:pt x="f16" y="f24"/>
                    <a:pt x="f25" y="f26"/>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1103;p51">
              <a:extLst>
                <a:ext uri="{FF2B5EF4-FFF2-40B4-BE49-F238E27FC236}">
                  <a16:creationId xmlns:a16="http://schemas.microsoft.com/office/drawing/2014/main" id="{D45326F4-EE30-4EC7-B2E4-8FBAEB5C806F}"/>
                </a:ext>
              </a:extLst>
            </p:cNvPr>
            <p:cNvSpPr/>
            <p:nvPr/>
          </p:nvSpPr>
          <p:spPr>
            <a:xfrm>
              <a:off x="2958788" y="1753151"/>
              <a:ext cx="13862" cy="18598"/>
            </a:xfrm>
            <a:custGeom>
              <a:avLst/>
              <a:gdLst>
                <a:gd name="f0" fmla="val w"/>
                <a:gd name="f1" fmla="val h"/>
                <a:gd name="f2" fmla="val 0"/>
                <a:gd name="f3" fmla="val 1103"/>
                <a:gd name="f4" fmla="val 1480"/>
                <a:gd name="f5" fmla="val 75"/>
                <a:gd name="f6" fmla="val 1479"/>
                <a:gd name="f7" fmla="val 853"/>
                <a:gd name="f8" fmla="val 852"/>
                <a:gd name="f9" fmla="val 25"/>
                <a:gd name="f10" fmla="val 1053"/>
                <a:gd name="f11" fmla="val 226"/>
                <a:gd name="f12" fmla="val 978"/>
                <a:gd name="f13" fmla="val 351"/>
                <a:gd name="f14" fmla="val 752"/>
                <a:gd name="f15" fmla="val 527"/>
                <a:gd name="f16" fmla="val 1178"/>
                <a:gd name="f17" fmla="*/ f0 1 1103"/>
                <a:gd name="f18" fmla="*/ f1 1 1480"/>
                <a:gd name="f19" fmla="val f2"/>
                <a:gd name="f20" fmla="val f3"/>
                <a:gd name="f21" fmla="val f4"/>
                <a:gd name="f22" fmla="+- f21 0 f19"/>
                <a:gd name="f23" fmla="+- f20 0 f19"/>
                <a:gd name="f24" fmla="*/ f23 1 1103"/>
                <a:gd name="f25" fmla="*/ f22 1 1480"/>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103" h="1480">
                  <a:moveTo>
                    <a:pt x="f5" y="f6"/>
                  </a:moveTo>
                  <a:cubicBezTo>
                    <a:pt x="f2" y="f7"/>
                    <a:pt x="f2" y="f7"/>
                    <a:pt x="f8" y="f2"/>
                  </a:cubicBezTo>
                  <a:cubicBezTo>
                    <a:pt x="f3" y="f9"/>
                    <a:pt x="f10" y="f11"/>
                    <a:pt x="f12" y="f13"/>
                  </a:cubicBezTo>
                  <a:cubicBezTo>
                    <a:pt x="f14" y="f14"/>
                    <a:pt x="f15" y="f16"/>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0" name="Google Shape;1104;p51">
              <a:extLst>
                <a:ext uri="{FF2B5EF4-FFF2-40B4-BE49-F238E27FC236}">
                  <a16:creationId xmlns:a16="http://schemas.microsoft.com/office/drawing/2014/main" id="{9C168905-7947-4AD2-A215-2A87798F35D4}"/>
                </a:ext>
              </a:extLst>
            </p:cNvPr>
            <p:cNvSpPr/>
            <p:nvPr/>
          </p:nvSpPr>
          <p:spPr>
            <a:xfrm>
              <a:off x="3021131" y="1754413"/>
              <a:ext cx="13240" cy="13240"/>
            </a:xfrm>
            <a:custGeom>
              <a:avLst/>
              <a:gdLst>
                <a:gd name="f0" fmla="val w"/>
                <a:gd name="f1" fmla="val h"/>
                <a:gd name="f2" fmla="val 0"/>
                <a:gd name="f3" fmla="val 1054"/>
                <a:gd name="f4" fmla="val 1053"/>
                <a:gd name="f5" fmla="val 1"/>
                <a:gd name="f6" fmla="val 953"/>
                <a:gd name="f7" fmla="val 527"/>
                <a:gd name="f8" fmla="val 727"/>
                <a:gd name="f9" fmla="val 828"/>
                <a:gd name="f10" fmla="val 352"/>
                <a:gd name="f11" fmla="val 1003"/>
                <a:gd name="f12" fmla="val 301"/>
                <a:gd name="f13" fmla="val 176"/>
                <a:gd name="f14" fmla="val 1028"/>
                <a:gd name="f15" fmla="val 126"/>
                <a:gd name="f16" fmla="val 76"/>
                <a:gd name="f17" fmla="val 903"/>
                <a:gd name="f18" fmla="val 778"/>
                <a:gd name="f19" fmla="val 26"/>
                <a:gd name="f20" fmla="val 702"/>
                <a:gd name="f21" fmla="val 477"/>
                <a:gd name="f22" fmla="val 51"/>
                <a:gd name="f23" fmla="*/ f0 1 1054"/>
                <a:gd name="f24" fmla="*/ f1 1 1054"/>
                <a:gd name="f25" fmla="val f2"/>
                <a:gd name="f26" fmla="val f3"/>
                <a:gd name="f27" fmla="+- f26 0 f25"/>
                <a:gd name="f28" fmla="*/ f27 1 1054"/>
                <a:gd name="f29" fmla="*/ f25 1 f28"/>
                <a:gd name="f30" fmla="*/ f26 1 f28"/>
                <a:gd name="f31" fmla="*/ f29 f23 1"/>
                <a:gd name="f32" fmla="*/ f30 f23 1"/>
                <a:gd name="f33" fmla="*/ f30 f24 1"/>
                <a:gd name="f34" fmla="*/ f29 f24 1"/>
              </a:gdLst>
              <a:ahLst/>
              <a:cxnLst>
                <a:cxn ang="3cd4">
                  <a:pos x="hc" y="t"/>
                </a:cxn>
                <a:cxn ang="0">
                  <a:pos x="r" y="vc"/>
                </a:cxn>
                <a:cxn ang="cd4">
                  <a:pos x="hc" y="b"/>
                </a:cxn>
                <a:cxn ang="cd2">
                  <a:pos x="l" y="vc"/>
                </a:cxn>
              </a:cxnLst>
              <a:rect l="f31" t="f34" r="f32" b="f33"/>
              <a:pathLst>
                <a:path w="1054" h="1054">
                  <a:moveTo>
                    <a:pt x="f4" y="f5"/>
                  </a:moveTo>
                  <a:cubicBezTo>
                    <a:pt x="f6" y="f7"/>
                    <a:pt x="f8" y="f9"/>
                    <a:pt x="f10" y="f11"/>
                  </a:cubicBezTo>
                  <a:cubicBezTo>
                    <a:pt x="f12" y="f4"/>
                    <a:pt x="f13" y="f14"/>
                    <a:pt x="f15" y="f11"/>
                  </a:cubicBezTo>
                  <a:cubicBezTo>
                    <a:pt x="f16" y="f17"/>
                    <a:pt x="f5" y="f18"/>
                    <a:pt x="f19" y="f20"/>
                  </a:cubicBezTo>
                  <a:cubicBezTo>
                    <a:pt x="f13" y="f12"/>
                    <a:pt x="f21" y="f22"/>
                    <a:pt x="f4"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1" name="Google Shape;1105;p51">
              <a:extLst>
                <a:ext uri="{FF2B5EF4-FFF2-40B4-BE49-F238E27FC236}">
                  <a16:creationId xmlns:a16="http://schemas.microsoft.com/office/drawing/2014/main" id="{930FA2C9-4F98-41A9-8B44-2359AFD60C84}"/>
                </a:ext>
              </a:extLst>
            </p:cNvPr>
            <p:cNvSpPr/>
            <p:nvPr/>
          </p:nvSpPr>
          <p:spPr>
            <a:xfrm>
              <a:off x="2978310" y="1764170"/>
              <a:ext cx="8823" cy="9144"/>
            </a:xfrm>
            <a:custGeom>
              <a:avLst/>
              <a:gdLst>
                <a:gd name="f0" fmla="val w"/>
                <a:gd name="f1" fmla="val h"/>
                <a:gd name="f2" fmla="val 0"/>
                <a:gd name="f3" fmla="val 702"/>
                <a:gd name="f4" fmla="val 728"/>
                <a:gd name="f5" fmla="val 727"/>
                <a:gd name="f6" fmla="val 226"/>
                <a:gd name="f7" fmla="val 251"/>
                <a:gd name="f8" fmla="val 1"/>
                <a:gd name="f9" fmla="val 476"/>
                <a:gd name="f10" fmla="val 477"/>
                <a:gd name="f11" fmla="*/ f0 1 702"/>
                <a:gd name="f12" fmla="*/ f1 1 728"/>
                <a:gd name="f13" fmla="val f2"/>
                <a:gd name="f14" fmla="val f3"/>
                <a:gd name="f15" fmla="val f4"/>
                <a:gd name="f16" fmla="+- f15 0 f13"/>
                <a:gd name="f17" fmla="+- f14 0 f13"/>
                <a:gd name="f18" fmla="*/ f17 1 702"/>
                <a:gd name="f19" fmla="*/ f16 1 728"/>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02" h="728">
                  <a:moveTo>
                    <a:pt x="f2" y="f5"/>
                  </a:moveTo>
                  <a:cubicBezTo>
                    <a:pt x="f6" y="f7"/>
                    <a:pt x="f6" y="f7"/>
                    <a:pt x="f3" y="f8"/>
                  </a:cubicBezTo>
                  <a:cubicBezTo>
                    <a:pt x="f9" y="f10"/>
                    <a:pt x="f9" y="f10"/>
                    <a:pt x="f2"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1106;p51">
              <a:extLst>
                <a:ext uri="{FF2B5EF4-FFF2-40B4-BE49-F238E27FC236}">
                  <a16:creationId xmlns:a16="http://schemas.microsoft.com/office/drawing/2014/main" id="{4E08541C-3E60-431F-A5EB-2A788EE9811C}"/>
                </a:ext>
              </a:extLst>
            </p:cNvPr>
            <p:cNvSpPr/>
            <p:nvPr/>
          </p:nvSpPr>
          <p:spPr>
            <a:xfrm>
              <a:off x="2939576" y="1591293"/>
              <a:ext cx="94174" cy="68031"/>
            </a:xfrm>
            <a:custGeom>
              <a:avLst/>
              <a:gdLst>
                <a:gd name="f0" fmla="val w"/>
                <a:gd name="f1" fmla="val h"/>
                <a:gd name="f2" fmla="val 0"/>
                <a:gd name="f3" fmla="val 7495"/>
                <a:gd name="f4" fmla="val 5414"/>
                <a:gd name="f5" fmla="val 477"/>
                <a:gd name="f6" fmla="val 2005"/>
                <a:gd name="f7" fmla="val 627"/>
                <a:gd name="f8" fmla="val 1880"/>
                <a:gd name="f9" fmla="val 802"/>
                <a:gd name="f10" fmla="val 1780"/>
                <a:gd name="f11" fmla="val 953"/>
                <a:gd name="f12" fmla="val 1654"/>
                <a:gd name="f13" fmla="val 1128"/>
                <a:gd name="f14" fmla="val 1479"/>
                <a:gd name="f15" fmla="val 1279"/>
                <a:gd name="f16" fmla="val 1278"/>
                <a:gd name="f17" fmla="val 1454"/>
                <a:gd name="f18" fmla="val 1103"/>
                <a:gd name="f19" fmla="val 2406"/>
                <a:gd name="f20" fmla="val 226"/>
                <a:gd name="f21" fmla="val 4512"/>
                <a:gd name="f22" fmla="val 5614"/>
                <a:gd name="f23" fmla="val 652"/>
                <a:gd name="f24" fmla="val 5715"/>
                <a:gd name="f25" fmla="val 727"/>
                <a:gd name="f26" fmla="val 5840"/>
                <a:gd name="f27" fmla="val 777"/>
                <a:gd name="f28" fmla="val 5890"/>
                <a:gd name="f29" fmla="val 877"/>
                <a:gd name="f30" fmla="val 6868"/>
                <a:gd name="f31" fmla="val 2155"/>
                <a:gd name="f32" fmla="val 7494"/>
                <a:gd name="f33" fmla="val 3534"/>
                <a:gd name="f34" fmla="val 7093"/>
                <a:gd name="f35" fmla="val 5213"/>
                <a:gd name="f36" fmla="val 5263"/>
                <a:gd name="f37" fmla="val 6993"/>
                <a:gd name="f38" fmla="val 5313"/>
                <a:gd name="f39" fmla="val 6893"/>
                <a:gd name="f40" fmla="val 6817"/>
                <a:gd name="f41" fmla="val 5013"/>
                <a:gd name="f42" fmla="val 6692"/>
                <a:gd name="f43" fmla="val 4662"/>
                <a:gd name="f44" fmla="val 4311"/>
                <a:gd name="f45" fmla="val 6642"/>
                <a:gd name="f46" fmla="val 2958"/>
                <a:gd name="f47" fmla="val 2055"/>
                <a:gd name="f48" fmla="val 4913"/>
                <a:gd name="f49" fmla="val 1228"/>
                <a:gd name="f50" fmla="val 4762"/>
                <a:gd name="f51" fmla="val 1078"/>
                <a:gd name="f52" fmla="val 4487"/>
                <a:gd name="f53" fmla="val 1028"/>
                <a:gd name="f54" fmla="val 4236"/>
                <a:gd name="f55" fmla="val 1003"/>
                <a:gd name="f56" fmla="val 978"/>
                <a:gd name="f57" fmla="val 1830"/>
                <a:gd name="f58" fmla="val 1404"/>
                <a:gd name="f59" fmla="val 2456"/>
                <a:gd name="f60" fmla="val 853"/>
                <a:gd name="f61" fmla="val 2657"/>
                <a:gd name="f62" fmla="val 2983"/>
                <a:gd name="f63" fmla="val 702"/>
                <a:gd name="f64" fmla="val 3208"/>
                <a:gd name="f65" fmla="val 602"/>
                <a:gd name="f66" fmla="val 3409"/>
                <a:gd name="f67" fmla="val 376"/>
                <a:gd name="f68" fmla="val 101"/>
                <a:gd name="f69" fmla="val 3785"/>
                <a:gd name="f70" fmla="val 51"/>
                <a:gd name="f71" fmla="val 3459"/>
                <a:gd name="f72" fmla="val 3258"/>
                <a:gd name="f73" fmla="val 25"/>
                <a:gd name="f74" fmla="val 3108"/>
                <a:gd name="f75" fmla="val 151"/>
                <a:gd name="f76" fmla="val 2707"/>
                <a:gd name="f77" fmla="val 351"/>
                <a:gd name="f78" fmla="val 2356"/>
                <a:gd name="f79" fmla="val 502"/>
                <a:gd name="f80" fmla="val 1980"/>
                <a:gd name="f81" fmla="*/ f0 1 7495"/>
                <a:gd name="f82" fmla="*/ f1 1 5414"/>
                <a:gd name="f83" fmla="val f2"/>
                <a:gd name="f84" fmla="val f3"/>
                <a:gd name="f85" fmla="val f4"/>
                <a:gd name="f86" fmla="+- f85 0 f83"/>
                <a:gd name="f87" fmla="+- f84 0 f83"/>
                <a:gd name="f88" fmla="*/ f87 1 7495"/>
                <a:gd name="f89" fmla="*/ f86 1 5414"/>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7495" h="5414">
                  <a:moveTo>
                    <a:pt x="f5" y="f6"/>
                  </a:moveTo>
                  <a:cubicBezTo>
                    <a:pt x="f7" y="f8"/>
                    <a:pt x="f9" y="f10"/>
                    <a:pt x="f11" y="f12"/>
                  </a:cubicBezTo>
                  <a:cubicBezTo>
                    <a:pt x="f13" y="f14"/>
                    <a:pt x="f15" y="f16"/>
                    <a:pt x="f17" y="f18"/>
                  </a:cubicBezTo>
                  <a:cubicBezTo>
                    <a:pt x="f19" y="f20"/>
                    <a:pt x="f21" y="f2"/>
                    <a:pt x="f22" y="f23"/>
                  </a:cubicBezTo>
                  <a:cubicBezTo>
                    <a:pt x="f24" y="f25"/>
                    <a:pt x="f26" y="f27"/>
                    <a:pt x="f28" y="f29"/>
                  </a:cubicBezTo>
                  <a:cubicBezTo>
                    <a:pt x="f30" y="f31"/>
                    <a:pt x="f32" y="f33"/>
                    <a:pt x="f34" y="f35"/>
                  </a:cubicBezTo>
                  <a:cubicBezTo>
                    <a:pt x="f34" y="f36"/>
                    <a:pt x="f37" y="f38"/>
                    <a:pt x="f39" y="f4"/>
                  </a:cubicBezTo>
                  <a:cubicBezTo>
                    <a:pt x="f40" y="f41"/>
                    <a:pt x="f42" y="f43"/>
                    <a:pt x="f42" y="f44"/>
                  </a:cubicBezTo>
                  <a:cubicBezTo>
                    <a:pt x="f45" y="f46"/>
                    <a:pt x="f26" y="f47"/>
                    <a:pt x="f48" y="f49"/>
                  </a:cubicBezTo>
                  <a:cubicBezTo>
                    <a:pt x="f50" y="f51"/>
                    <a:pt x="f52" y="f53"/>
                    <a:pt x="f54" y="f55"/>
                  </a:cubicBezTo>
                  <a:cubicBezTo>
                    <a:pt x="f46" y="f56"/>
                    <a:pt x="f57" y="f58"/>
                    <a:pt x="f53" y="f59"/>
                  </a:cubicBezTo>
                  <a:cubicBezTo>
                    <a:pt x="f60" y="f61"/>
                    <a:pt x="f60" y="f62"/>
                    <a:pt x="f63" y="f64"/>
                  </a:cubicBezTo>
                  <a:cubicBezTo>
                    <a:pt x="f65" y="f66"/>
                    <a:pt x="f67" y="f33"/>
                    <a:pt x="f68" y="f69"/>
                  </a:cubicBezTo>
                  <a:cubicBezTo>
                    <a:pt x="f70" y="f71"/>
                    <a:pt x="f2" y="f72"/>
                    <a:pt x="f73" y="f74"/>
                  </a:cubicBezTo>
                  <a:cubicBezTo>
                    <a:pt x="f75" y="f76"/>
                    <a:pt x="f77" y="f78"/>
                    <a:pt x="f79" y="f80"/>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1107;p51">
              <a:extLst>
                <a:ext uri="{FF2B5EF4-FFF2-40B4-BE49-F238E27FC236}">
                  <a16:creationId xmlns:a16="http://schemas.microsoft.com/office/drawing/2014/main" id="{533D8B68-1B90-462F-A0AD-8B68488D896A}"/>
                </a:ext>
              </a:extLst>
            </p:cNvPr>
            <p:cNvSpPr/>
            <p:nvPr/>
          </p:nvSpPr>
          <p:spPr>
            <a:xfrm>
              <a:off x="2969495" y="1643871"/>
              <a:ext cx="38432" cy="34335"/>
            </a:xfrm>
            <a:custGeom>
              <a:avLst/>
              <a:gdLst>
                <a:gd name="f0" fmla="val w"/>
                <a:gd name="f1" fmla="val h"/>
                <a:gd name="f2" fmla="val 0"/>
                <a:gd name="f3" fmla="val 3059"/>
                <a:gd name="f4" fmla="val 2733"/>
                <a:gd name="f5" fmla="val 2256"/>
                <a:gd name="f6" fmla="val 1"/>
                <a:gd name="f7" fmla="val 2406"/>
                <a:gd name="f8" fmla="val 76"/>
                <a:gd name="f9" fmla="val 2532"/>
                <a:gd name="f10" fmla="val 151"/>
                <a:gd name="f11" fmla="val 2682"/>
                <a:gd name="f12" fmla="val 201"/>
                <a:gd name="f13" fmla="val 2983"/>
                <a:gd name="f14" fmla="val 301"/>
                <a:gd name="f15" fmla="val 3058"/>
                <a:gd name="f16" fmla="val 527"/>
                <a:gd name="f17" fmla="val 778"/>
                <a:gd name="f18" fmla="val 2883"/>
                <a:gd name="f19" fmla="val 1179"/>
                <a:gd name="f20" fmla="val 2732"/>
                <a:gd name="f21" fmla="val 1605"/>
                <a:gd name="f22" fmla="val 2607"/>
                <a:gd name="f23" fmla="val 2006"/>
                <a:gd name="f24" fmla="val 2056"/>
                <a:gd name="f25" fmla="val 2231"/>
                <a:gd name="f26" fmla="val 2030"/>
                <a:gd name="f27" fmla="val 1730"/>
                <a:gd name="f28" fmla="val 1830"/>
                <a:gd name="f29" fmla="val 1404"/>
                <a:gd name="f30" fmla="val 1554"/>
                <a:gd name="f31" fmla="val 1454"/>
                <a:gd name="f32" fmla="val 1254"/>
                <a:gd name="f33" fmla="val 1504"/>
                <a:gd name="f34" fmla="val 953"/>
                <a:gd name="f35" fmla="val 978"/>
                <a:gd name="f36" fmla="val 1705"/>
                <a:gd name="f37" fmla="val 1805"/>
                <a:gd name="f38" fmla="val 1028"/>
                <a:gd name="f39" fmla="val 1103"/>
                <a:gd name="f40" fmla="val 1880"/>
                <a:gd name="f41" fmla="val 1354"/>
                <a:gd name="f42" fmla="val 1955"/>
                <a:gd name="f43" fmla="val 1604"/>
                <a:gd name="f44" fmla="val 2206"/>
                <a:gd name="f45" fmla="val 1579"/>
                <a:gd name="f46" fmla="val 2331"/>
                <a:gd name="f47" fmla="val 2457"/>
                <a:gd name="f48" fmla="val 1429"/>
                <a:gd name="f49" fmla="val 2657"/>
                <a:gd name="f50" fmla="val 1304"/>
                <a:gd name="f51" fmla="val 878"/>
                <a:gd name="f52" fmla="val 2707"/>
                <a:gd name="f53" fmla="val 426"/>
                <a:gd name="f54" fmla="val 25"/>
                <a:gd name="f55" fmla="val 2482"/>
                <a:gd name="f56" fmla="val 51"/>
                <a:gd name="f57" fmla="val 1329"/>
                <a:gd name="f58" fmla="val 777"/>
                <a:gd name="f59" fmla="val 702"/>
                <a:gd name="f60" fmla="val 1780"/>
                <a:gd name="f61" fmla="val 251"/>
                <a:gd name="f62" fmla="val 2281"/>
                <a:gd name="f63" fmla="val 26"/>
                <a:gd name="f64" fmla="*/ f0 1 3059"/>
                <a:gd name="f65" fmla="*/ f1 1 2733"/>
                <a:gd name="f66" fmla="val f2"/>
                <a:gd name="f67" fmla="val f3"/>
                <a:gd name="f68" fmla="val f4"/>
                <a:gd name="f69" fmla="+- f68 0 f66"/>
                <a:gd name="f70" fmla="+- f67 0 f66"/>
                <a:gd name="f71" fmla="*/ f70 1 3059"/>
                <a:gd name="f72" fmla="*/ f69 1 2733"/>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3059" h="2733">
                  <a:moveTo>
                    <a:pt x="f5" y="f6"/>
                  </a:moveTo>
                  <a:cubicBezTo>
                    <a:pt x="f7" y="f8"/>
                    <a:pt x="f9" y="f10"/>
                    <a:pt x="f11" y="f12"/>
                  </a:cubicBezTo>
                  <a:cubicBezTo>
                    <a:pt x="f13" y="f14"/>
                    <a:pt x="f15" y="f16"/>
                    <a:pt x="f13" y="f17"/>
                  </a:cubicBezTo>
                  <a:cubicBezTo>
                    <a:pt x="f18" y="f19"/>
                    <a:pt x="f20" y="f21"/>
                    <a:pt x="f22" y="f23"/>
                  </a:cubicBezTo>
                  <a:cubicBezTo>
                    <a:pt x="f24" y="f25"/>
                    <a:pt x="f26" y="f27"/>
                    <a:pt x="f28" y="f29"/>
                  </a:cubicBezTo>
                  <a:cubicBezTo>
                    <a:pt x="f30" y="f31"/>
                    <a:pt x="f32" y="f33"/>
                    <a:pt x="f34" y="f30"/>
                  </a:cubicBezTo>
                  <a:cubicBezTo>
                    <a:pt x="f35" y="f36"/>
                    <a:pt x="f35" y="f37"/>
                    <a:pt x="f38" y="f28"/>
                  </a:cubicBezTo>
                  <a:cubicBezTo>
                    <a:pt x="f39" y="f40"/>
                    <a:pt x="f32" y="f40"/>
                    <a:pt x="f41" y="f42"/>
                  </a:cubicBezTo>
                  <a:cubicBezTo>
                    <a:pt x="f31" y="f24"/>
                    <a:pt x="f43" y="f44"/>
                    <a:pt x="f45" y="f46"/>
                  </a:cubicBezTo>
                  <a:cubicBezTo>
                    <a:pt x="f45" y="f47"/>
                    <a:pt x="f48" y="f49"/>
                    <a:pt x="f50" y="f49"/>
                  </a:cubicBezTo>
                  <a:cubicBezTo>
                    <a:pt x="f51" y="f52"/>
                    <a:pt x="f53" y="f52"/>
                    <a:pt x="f2" y="f52"/>
                  </a:cubicBezTo>
                  <a:lnTo>
                    <a:pt x="f54" y="f20"/>
                  </a:lnTo>
                  <a:cubicBezTo>
                    <a:pt x="f54" y="f55"/>
                    <a:pt x="f56" y="f25"/>
                    <a:pt x="f56" y="f23"/>
                  </a:cubicBezTo>
                  <a:cubicBezTo>
                    <a:pt x="f54" y="f57"/>
                    <a:pt x="f12" y="f51"/>
                    <a:pt x="f58" y="f17"/>
                  </a:cubicBezTo>
                  <a:cubicBezTo>
                    <a:pt x="f29" y="f59"/>
                    <a:pt x="f60" y="f61"/>
                    <a:pt x="f62" y="f63"/>
                  </a:cubicBezTo>
                  <a:lnTo>
                    <a:pt x="f5" y="f6"/>
                  </a:ln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1108;p51">
              <a:extLst>
                <a:ext uri="{FF2B5EF4-FFF2-40B4-BE49-F238E27FC236}">
                  <a16:creationId xmlns:a16="http://schemas.microsoft.com/office/drawing/2014/main" id="{7C32F9A2-351E-4E8D-AE38-60E15380DBE5}"/>
                </a:ext>
              </a:extLst>
            </p:cNvPr>
            <p:cNvSpPr/>
            <p:nvPr/>
          </p:nvSpPr>
          <p:spPr>
            <a:xfrm>
              <a:off x="2952167" y="1660248"/>
              <a:ext cx="50401" cy="31510"/>
            </a:xfrm>
            <a:custGeom>
              <a:avLst/>
              <a:gdLst>
                <a:gd name="f0" fmla="val w"/>
                <a:gd name="f1" fmla="val h"/>
                <a:gd name="f2" fmla="val 0"/>
                <a:gd name="f3" fmla="val 4011"/>
                <a:gd name="f4" fmla="val 2508"/>
                <a:gd name="f5" fmla="val 1379"/>
                <a:gd name="f6" fmla="val 1404"/>
                <a:gd name="f7" fmla="val 1780"/>
                <a:gd name="f8" fmla="val 1454"/>
                <a:gd name="f9" fmla="val 2181"/>
                <a:gd name="f10" fmla="val 1530"/>
                <a:gd name="f11" fmla="val 2582"/>
                <a:gd name="f12" fmla="val 1580"/>
                <a:gd name="f13" fmla="val 3008"/>
                <a:gd name="f14" fmla="val 1630"/>
                <a:gd name="f15" fmla="val 3460"/>
                <a:gd name="f16" fmla="val 1680"/>
                <a:gd name="f17" fmla="val 3861"/>
                <a:gd name="f18" fmla="val 1931"/>
                <a:gd name="f19" fmla="val 3810"/>
                <a:gd name="f20" fmla="val 2156"/>
                <a:gd name="f21" fmla="val 3685"/>
                <a:gd name="f22" fmla="val 2206"/>
                <a:gd name="f23" fmla="val 2908"/>
                <a:gd name="f24" fmla="val 2507"/>
                <a:gd name="f25" fmla="val 2106"/>
                <a:gd name="f26" fmla="val 2482"/>
                <a:gd name="f27" fmla="val 1304"/>
                <a:gd name="f28" fmla="val 2307"/>
                <a:gd name="f29" fmla="val 402"/>
                <a:gd name="f30" fmla="val 2081"/>
                <a:gd name="f31" fmla="val 1"/>
                <a:gd name="f32" fmla="val 1229"/>
                <a:gd name="f33" fmla="val 226"/>
                <a:gd name="f34" fmla="val 302"/>
                <a:gd name="f35" fmla="val 252"/>
                <a:gd name="f36" fmla="val 201"/>
                <a:gd name="f37" fmla="val 151"/>
                <a:gd name="f38" fmla="val 552"/>
                <a:gd name="f39" fmla="val 678"/>
                <a:gd name="f40" fmla="val 803"/>
                <a:gd name="f41" fmla="val 878"/>
                <a:gd name="f42" fmla="val 978"/>
                <a:gd name="f43" fmla="val 1079"/>
                <a:gd name="f44" fmla="val 1104"/>
                <a:gd name="f45" fmla="val 1329"/>
                <a:gd name="f46" fmla="val 1429"/>
                <a:gd name="f47" fmla="*/ f0 1 4011"/>
                <a:gd name="f48" fmla="*/ f1 1 2508"/>
                <a:gd name="f49" fmla="val f2"/>
                <a:gd name="f50" fmla="val f3"/>
                <a:gd name="f51" fmla="val f4"/>
                <a:gd name="f52" fmla="+- f51 0 f49"/>
                <a:gd name="f53" fmla="+- f50 0 f49"/>
                <a:gd name="f54" fmla="*/ f53 1 4011"/>
                <a:gd name="f55" fmla="*/ f52 1 2508"/>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4010" h="2508">
                  <a:moveTo>
                    <a:pt x="f5" y="f6"/>
                  </a:moveTo>
                  <a:cubicBezTo>
                    <a:pt x="f7" y="f8"/>
                    <a:pt x="f9" y="f10"/>
                    <a:pt x="f11" y="f12"/>
                  </a:cubicBezTo>
                  <a:cubicBezTo>
                    <a:pt x="f13" y="f14"/>
                    <a:pt x="f15" y="f14"/>
                    <a:pt x="f3" y="f16"/>
                  </a:cubicBezTo>
                  <a:cubicBezTo>
                    <a:pt x="f17" y="f18"/>
                    <a:pt x="f19" y="f20"/>
                    <a:pt x="f21" y="f22"/>
                  </a:cubicBezTo>
                  <a:cubicBezTo>
                    <a:pt x="f23" y="f24"/>
                    <a:pt x="f25" y="f26"/>
                    <a:pt x="f27" y="f28"/>
                  </a:cubicBezTo>
                  <a:cubicBezTo>
                    <a:pt x="f29" y="f30"/>
                    <a:pt x="f31" y="f32"/>
                    <a:pt x="f33" y="f34"/>
                  </a:cubicBezTo>
                  <a:cubicBezTo>
                    <a:pt x="f35" y="f36"/>
                    <a:pt x="f29" y="f37"/>
                    <a:pt x="f38" y="f31"/>
                  </a:cubicBezTo>
                  <a:cubicBezTo>
                    <a:pt x="f39" y="f34"/>
                    <a:pt x="f40" y="f38"/>
                    <a:pt x="f41" y="f40"/>
                  </a:cubicBezTo>
                  <a:cubicBezTo>
                    <a:pt x="f42" y="f43"/>
                    <a:pt x="f44" y="f45"/>
                    <a:pt x="f6" y="f46"/>
                  </a:cubicBezTo>
                  <a:cubicBezTo>
                    <a:pt x="f6" y="f46"/>
                    <a:pt x="f5" y="f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1109;p51">
              <a:extLst>
                <a:ext uri="{FF2B5EF4-FFF2-40B4-BE49-F238E27FC236}">
                  <a16:creationId xmlns:a16="http://schemas.microsoft.com/office/drawing/2014/main" id="{197B81C2-A403-4E39-B727-F835C272F6A5}"/>
                </a:ext>
              </a:extLst>
            </p:cNvPr>
            <p:cNvSpPr/>
            <p:nvPr/>
          </p:nvSpPr>
          <p:spPr>
            <a:xfrm>
              <a:off x="2974534" y="1618369"/>
              <a:ext cx="32442" cy="26462"/>
            </a:xfrm>
            <a:custGeom>
              <a:avLst/>
              <a:gdLst>
                <a:gd name="f0" fmla="val w"/>
                <a:gd name="f1" fmla="val h"/>
                <a:gd name="f2" fmla="val 0"/>
                <a:gd name="f3" fmla="val 2582"/>
                <a:gd name="f4" fmla="val 2106"/>
                <a:gd name="f5" fmla="val 1880"/>
                <a:gd name="f6" fmla="val 2056"/>
                <a:gd name="f7" fmla="val 1830"/>
                <a:gd name="f8" fmla="val 1705"/>
                <a:gd name="f9" fmla="val 1730"/>
                <a:gd name="f10" fmla="val 1579"/>
                <a:gd name="f11" fmla="val 1504"/>
                <a:gd name="f12" fmla="val 1204"/>
                <a:gd name="f13" fmla="val 1153"/>
                <a:gd name="f14" fmla="val 1178"/>
                <a:gd name="f15" fmla="val 878"/>
                <a:gd name="f16" fmla="val 1529"/>
                <a:gd name="f17" fmla="val 752"/>
                <a:gd name="f18" fmla="val 1680"/>
                <a:gd name="f19" fmla="val 627"/>
                <a:gd name="f20" fmla="val 502"/>
                <a:gd name="f21" fmla="val 1980"/>
                <a:gd name="f22" fmla="val 477"/>
                <a:gd name="f23" fmla="val 2006"/>
                <a:gd name="f24" fmla="val 426"/>
                <a:gd name="f25" fmla="val 301"/>
                <a:gd name="f26" fmla="val 1955"/>
                <a:gd name="f27" fmla="val 276"/>
                <a:gd name="f28" fmla="val 1053"/>
                <a:gd name="f29" fmla="val 151"/>
                <a:gd name="f30" fmla="val 602"/>
                <a:gd name="f31" fmla="val 376"/>
                <a:gd name="f32" fmla="val 176"/>
                <a:gd name="f33" fmla="val 201"/>
                <a:gd name="f34" fmla="val 652"/>
                <a:gd name="f35" fmla="val 1128"/>
                <a:gd name="f36" fmla="val 251"/>
                <a:gd name="f37" fmla="val 727"/>
                <a:gd name="f38" fmla="val 2457"/>
                <a:gd name="f39" fmla="val 978"/>
                <a:gd name="f40" fmla="val 1254"/>
                <a:gd name="f41" fmla="val 2431"/>
                <a:gd name="f42" fmla="val 1755"/>
                <a:gd name="f43" fmla="val 2356"/>
                <a:gd name="f44" fmla="val 2081"/>
                <a:gd name="f45" fmla="val 2131"/>
                <a:gd name="f46" fmla="val 1855"/>
                <a:gd name="f47" fmla="val 2031"/>
                <a:gd name="f48" fmla="*/ f0 1 2582"/>
                <a:gd name="f49" fmla="*/ f1 1 2106"/>
                <a:gd name="f50" fmla="val f2"/>
                <a:gd name="f51" fmla="val f3"/>
                <a:gd name="f52" fmla="val f4"/>
                <a:gd name="f53" fmla="+- f52 0 f50"/>
                <a:gd name="f54" fmla="+- f51 0 f50"/>
                <a:gd name="f55" fmla="*/ f54 1 2582"/>
                <a:gd name="f56" fmla="*/ f53 1 2106"/>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2582" h="2106">
                  <a:moveTo>
                    <a:pt x="f5" y="f6"/>
                  </a:moveTo>
                  <a:cubicBezTo>
                    <a:pt x="f7" y="f5"/>
                    <a:pt x="f7" y="f8"/>
                    <a:pt x="f9" y="f10"/>
                  </a:cubicBezTo>
                  <a:cubicBezTo>
                    <a:pt x="f11" y="f12"/>
                    <a:pt x="f13" y="f14"/>
                    <a:pt x="f15" y="f16"/>
                  </a:cubicBezTo>
                  <a:cubicBezTo>
                    <a:pt x="f17" y="f18"/>
                    <a:pt x="f19" y="f7"/>
                    <a:pt x="f20" y="f21"/>
                  </a:cubicBezTo>
                  <a:cubicBezTo>
                    <a:pt x="f22" y="f23"/>
                    <a:pt x="f24" y="f21"/>
                    <a:pt x="f25" y="f26"/>
                  </a:cubicBezTo>
                  <a:cubicBezTo>
                    <a:pt x="f27" y="f16"/>
                    <a:pt x="f24" y="f28"/>
                    <a:pt x="f29" y="f30"/>
                  </a:cubicBezTo>
                  <a:cubicBezTo>
                    <a:pt x="f2" y="f31"/>
                    <a:pt x="f32" y="f33"/>
                    <a:pt x="f34" y="f2"/>
                  </a:cubicBezTo>
                  <a:cubicBezTo>
                    <a:pt x="f35" y="f36"/>
                    <a:pt x="f10" y="f22"/>
                    <a:pt x="f6" y="f37"/>
                  </a:cubicBezTo>
                  <a:cubicBezTo>
                    <a:pt x="f38" y="f39"/>
                    <a:pt x="f3" y="f40"/>
                    <a:pt x="f41" y="f42"/>
                  </a:cubicBezTo>
                  <a:cubicBezTo>
                    <a:pt x="f43" y="f44"/>
                    <a:pt x="f45" y="f4"/>
                    <a:pt x="f46" y="f47"/>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1110;p51">
              <a:extLst>
                <a:ext uri="{FF2B5EF4-FFF2-40B4-BE49-F238E27FC236}">
                  <a16:creationId xmlns:a16="http://schemas.microsoft.com/office/drawing/2014/main" id="{DABC2138-5280-4949-82A6-F691CDDE7F1C}"/>
                </a:ext>
              </a:extLst>
            </p:cNvPr>
            <p:cNvSpPr/>
            <p:nvPr/>
          </p:nvSpPr>
          <p:spPr>
            <a:xfrm>
              <a:off x="2959419" y="1632231"/>
              <a:ext cx="13231" cy="23618"/>
            </a:xfrm>
            <a:custGeom>
              <a:avLst/>
              <a:gdLst>
                <a:gd name="f0" fmla="val w"/>
                <a:gd name="f1" fmla="val h"/>
                <a:gd name="f2" fmla="val 0"/>
                <a:gd name="f3" fmla="val 1053"/>
                <a:gd name="f4" fmla="val 1880"/>
                <a:gd name="f5" fmla="val 602"/>
                <a:gd name="f6" fmla="val 777"/>
                <a:gd name="f7" fmla="val 652"/>
                <a:gd name="f8" fmla="val 903"/>
                <a:gd name="f9" fmla="val 1103"/>
                <a:gd name="f10" fmla="val 1654"/>
                <a:gd name="f11" fmla="val 802"/>
                <a:gd name="f12" fmla="val 1730"/>
                <a:gd name="f13" fmla="val 401"/>
                <a:gd name="f14" fmla="val 1855"/>
                <a:gd name="f15" fmla="val 126"/>
                <a:gd name="f16" fmla="val 1830"/>
                <a:gd name="f17" fmla="val 1554"/>
                <a:gd name="f18" fmla="val 1304"/>
                <a:gd name="f19" fmla="val 25"/>
                <a:gd name="f20" fmla="val 1003"/>
                <a:gd name="f21" fmla="val 50"/>
                <a:gd name="f22" fmla="val 677"/>
                <a:gd name="f23" fmla="val 351"/>
                <a:gd name="f24" fmla="val 151"/>
                <a:gd name="f25" fmla="val 251"/>
                <a:gd name="f26" fmla="val 176"/>
                <a:gd name="f27" fmla="*/ f0 1 1053"/>
                <a:gd name="f28" fmla="*/ f1 1 1880"/>
                <a:gd name="f29" fmla="val f2"/>
                <a:gd name="f30" fmla="val f3"/>
                <a:gd name="f31" fmla="val f4"/>
                <a:gd name="f32" fmla="+- f31 0 f29"/>
                <a:gd name="f33" fmla="+- f30 0 f29"/>
                <a:gd name="f34" fmla="*/ f33 1 1053"/>
                <a:gd name="f35" fmla="*/ f32 1 1880"/>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053" h="1880">
                  <a:moveTo>
                    <a:pt x="f5" y="f2"/>
                  </a:moveTo>
                  <a:cubicBezTo>
                    <a:pt x="f6" y="f7"/>
                    <a:pt x="f8" y="f9"/>
                    <a:pt x="f3" y="f10"/>
                  </a:cubicBezTo>
                  <a:cubicBezTo>
                    <a:pt x="f11" y="f12"/>
                    <a:pt x="f5" y="f4"/>
                    <a:pt x="f13" y="f14"/>
                  </a:cubicBezTo>
                  <a:cubicBezTo>
                    <a:pt x="f15" y="f16"/>
                    <a:pt x="f2" y="f17"/>
                    <a:pt x="f2" y="f18"/>
                  </a:cubicBezTo>
                  <a:cubicBezTo>
                    <a:pt x="f19" y="f20"/>
                    <a:pt x="f21" y="f22"/>
                    <a:pt x="f15" y="f23"/>
                  </a:cubicBezTo>
                  <a:cubicBezTo>
                    <a:pt x="f24" y="f25"/>
                    <a:pt x="f23" y="f26"/>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7" name="Google Shape;1111;p51">
            <a:extLst>
              <a:ext uri="{FF2B5EF4-FFF2-40B4-BE49-F238E27FC236}">
                <a16:creationId xmlns:a16="http://schemas.microsoft.com/office/drawing/2014/main" id="{41E57125-783F-4F91-854E-5C2C3152E2E7}"/>
              </a:ext>
            </a:extLst>
          </p:cNvPr>
          <p:cNvGrpSpPr/>
          <p:nvPr/>
        </p:nvGrpSpPr>
        <p:grpSpPr>
          <a:xfrm>
            <a:off x="5883011" y="2928942"/>
            <a:ext cx="630003" cy="745812"/>
            <a:chOff x="5883011" y="2928942"/>
            <a:chExt cx="630003" cy="745812"/>
          </a:xfrm>
        </p:grpSpPr>
        <p:sp>
          <p:nvSpPr>
            <p:cNvPr id="118" name="Google Shape;1112;p51">
              <a:extLst>
                <a:ext uri="{FF2B5EF4-FFF2-40B4-BE49-F238E27FC236}">
                  <a16:creationId xmlns:a16="http://schemas.microsoft.com/office/drawing/2014/main" id="{7F09AC94-7727-494D-88DD-F5224F3010CD}"/>
                </a:ext>
              </a:extLst>
            </p:cNvPr>
            <p:cNvSpPr/>
            <p:nvPr/>
          </p:nvSpPr>
          <p:spPr>
            <a:xfrm>
              <a:off x="6202091" y="3097392"/>
              <a:ext cx="124587" cy="491837"/>
            </a:xfrm>
            <a:custGeom>
              <a:avLst/>
              <a:gdLst>
                <a:gd name="f0" fmla="val w"/>
                <a:gd name="f1" fmla="val h"/>
                <a:gd name="f2" fmla="val 0"/>
                <a:gd name="f3" fmla="val 11028"/>
                <a:gd name="f4" fmla="val 43535"/>
                <a:gd name="f5" fmla="val 9800"/>
                <a:gd name="f6" fmla="val 226"/>
                <a:gd name="f7" fmla="val 752"/>
                <a:gd name="f8" fmla="val 9825"/>
                <a:gd name="f9" fmla="val 1178"/>
                <a:gd name="f10" fmla="val 1579"/>
                <a:gd name="f11" fmla="val 9775"/>
                <a:gd name="f12" fmla="val 5915"/>
                <a:gd name="f13" fmla="val 9749"/>
                <a:gd name="f14" fmla="val 10251"/>
                <a:gd name="f15" fmla="val 9724"/>
                <a:gd name="f16" fmla="val 14587"/>
                <a:gd name="f17" fmla="val 14888"/>
                <a:gd name="f18" fmla="val 9699"/>
                <a:gd name="f19" fmla="val 15188"/>
                <a:gd name="f20" fmla="val 15489"/>
                <a:gd name="f21" fmla="val 10050"/>
                <a:gd name="f22" fmla="val 16617"/>
                <a:gd name="f23" fmla="val 9975"/>
                <a:gd name="f24" fmla="val 17770"/>
                <a:gd name="f25" fmla="val 18898"/>
                <a:gd name="f26" fmla="val 21504"/>
                <a:gd name="f27" fmla="val 9925"/>
                <a:gd name="f28" fmla="val 24086"/>
                <a:gd name="f29" fmla="val 26692"/>
                <a:gd name="f30" fmla="val 10025"/>
                <a:gd name="f31" fmla="val 28296"/>
                <a:gd name="f32" fmla="val 10326"/>
                <a:gd name="f33" fmla="val 29900"/>
                <a:gd name="f34" fmla="val 31504"/>
                <a:gd name="f35" fmla="val 10677"/>
                <a:gd name="f36" fmla="val 33434"/>
                <a:gd name="f37" fmla="val 10401"/>
                <a:gd name="f38" fmla="val 35414"/>
                <a:gd name="f39" fmla="val 10476"/>
                <a:gd name="f40" fmla="val 37369"/>
                <a:gd name="f41" fmla="val 10501"/>
                <a:gd name="f42" fmla="val 37996"/>
                <a:gd name="f43" fmla="val 10602"/>
                <a:gd name="f44" fmla="val 38622"/>
                <a:gd name="f45" fmla="val 10652"/>
                <a:gd name="f46" fmla="val 39249"/>
                <a:gd name="f47" fmla="val 10777"/>
                <a:gd name="f48" fmla="val 40452"/>
                <a:gd name="f49" fmla="val 10877"/>
                <a:gd name="f50" fmla="val 41655"/>
                <a:gd name="f51" fmla="val 43184"/>
                <a:gd name="f52" fmla="val 10426"/>
                <a:gd name="f53" fmla="val 42407"/>
                <a:gd name="f54" fmla="val 10000"/>
                <a:gd name="f55" fmla="val 41905"/>
                <a:gd name="f56" fmla="val 9599"/>
                <a:gd name="f57" fmla="val 41354"/>
                <a:gd name="f58" fmla="val 9223"/>
                <a:gd name="f59" fmla="val 40853"/>
                <a:gd name="f60" fmla="val 8822"/>
                <a:gd name="f61" fmla="val 40352"/>
                <a:gd name="f62" fmla="val 8521"/>
                <a:gd name="f63" fmla="val 39800"/>
                <a:gd name="f64" fmla="val 7895"/>
                <a:gd name="f65" fmla="val 6917"/>
                <a:gd name="f66" fmla="val 37870"/>
                <a:gd name="f67" fmla="val 5815"/>
                <a:gd name="f68" fmla="val 37068"/>
                <a:gd name="f69" fmla="val 5338"/>
                <a:gd name="f70" fmla="val 37820"/>
                <a:gd name="f71" fmla="val 4637"/>
                <a:gd name="f72" fmla="val 38246"/>
                <a:gd name="f73" fmla="val 4060"/>
                <a:gd name="f74" fmla="val 38773"/>
                <a:gd name="f75" fmla="val 3333"/>
                <a:gd name="f76" fmla="val 39399"/>
                <a:gd name="f77" fmla="val 2832"/>
                <a:gd name="f78" fmla="val 40276"/>
                <a:gd name="f79" fmla="val 2306"/>
                <a:gd name="f80" fmla="val 41078"/>
                <a:gd name="f81" fmla="val 1905"/>
                <a:gd name="f82" fmla="val 1629"/>
                <a:gd name="f83" fmla="val 42256"/>
                <a:gd name="f84" fmla="val 1278"/>
                <a:gd name="f85" fmla="val 42858"/>
                <a:gd name="f86" fmla="val 1153"/>
                <a:gd name="f87" fmla="val 43058"/>
                <a:gd name="f88" fmla="val 978"/>
                <a:gd name="f89" fmla="val 43234"/>
                <a:gd name="f90" fmla="val 727"/>
                <a:gd name="f91" fmla="val 576"/>
                <a:gd name="f92" fmla="val 43284"/>
                <a:gd name="f93" fmla="val 451"/>
                <a:gd name="f94" fmla="val 43108"/>
                <a:gd name="f95" fmla="val 426"/>
                <a:gd name="f96" fmla="val 42958"/>
                <a:gd name="f97" fmla="val 376"/>
                <a:gd name="f98" fmla="val 42607"/>
                <a:gd name="f99" fmla="val 42281"/>
                <a:gd name="f100" fmla="val 41930"/>
                <a:gd name="f101" fmla="val 40226"/>
                <a:gd name="f102" fmla="val 351"/>
                <a:gd name="f103" fmla="val 38522"/>
                <a:gd name="f104" fmla="val 36843"/>
                <a:gd name="f105" fmla="val 35590"/>
                <a:gd name="f106" fmla="val 34362"/>
                <a:gd name="f107" fmla="val 150"/>
                <a:gd name="f108" fmla="val 33159"/>
                <a:gd name="f109" fmla="val 75"/>
                <a:gd name="f110" fmla="val 32783"/>
                <a:gd name="f111" fmla="val 100"/>
                <a:gd name="f112" fmla="val 32382"/>
                <a:gd name="f113" fmla="val 32006"/>
                <a:gd name="f114" fmla="val 30803"/>
                <a:gd name="f115" fmla="val 125"/>
                <a:gd name="f116" fmla="val 29625"/>
                <a:gd name="f117" fmla="val 28422"/>
                <a:gd name="f118" fmla="val 25163"/>
                <a:gd name="f119" fmla="val 201"/>
                <a:gd name="f120" fmla="val 21880"/>
                <a:gd name="f121" fmla="val 401"/>
                <a:gd name="f122" fmla="val 18622"/>
                <a:gd name="f123" fmla="val 17920"/>
                <a:gd name="f124" fmla="val 17194"/>
                <a:gd name="f125" fmla="val 16467"/>
                <a:gd name="f126" fmla="val 16041"/>
                <a:gd name="f127" fmla="val 15615"/>
                <a:gd name="f128" fmla="val 11780"/>
                <a:gd name="f129" fmla="val 8396"/>
                <a:gd name="f130" fmla="val 4988"/>
                <a:gd name="f131" fmla="val 3359"/>
                <a:gd name="f132" fmla="val 602"/>
                <a:gd name="f133" fmla="val 1780"/>
                <a:gd name="f134" fmla="val 927"/>
                <a:gd name="f135" fmla="val 151"/>
                <a:gd name="f136" fmla="val 2857"/>
                <a:gd name="f137" fmla="val 126"/>
                <a:gd name="f138" fmla="val 3835"/>
                <a:gd name="f139" fmla="val 101"/>
                <a:gd name="f140" fmla="val 4812"/>
                <a:gd name="f141" fmla="val 76"/>
                <a:gd name="f142" fmla="val 5790"/>
                <a:gd name="f143" fmla="val 6767"/>
                <a:gd name="f144" fmla="val 7719"/>
                <a:gd name="f145" fmla="val 8697"/>
                <a:gd name="f146" fmla="val 26"/>
                <a:gd name="f147" fmla="*/ f0 1 11028"/>
                <a:gd name="f148" fmla="*/ f1 1 43535"/>
                <a:gd name="f149" fmla="val f2"/>
                <a:gd name="f150" fmla="val f3"/>
                <a:gd name="f151" fmla="val f4"/>
                <a:gd name="f152" fmla="+- f151 0 f149"/>
                <a:gd name="f153" fmla="+- f150 0 f149"/>
                <a:gd name="f154" fmla="*/ f153 1 11028"/>
                <a:gd name="f155" fmla="*/ f152 1 43535"/>
                <a:gd name="f156" fmla="*/ f149 1 f154"/>
                <a:gd name="f157" fmla="*/ f150 1 f154"/>
                <a:gd name="f158" fmla="*/ f149 1 f155"/>
                <a:gd name="f159" fmla="*/ f151 1 f155"/>
                <a:gd name="f160" fmla="*/ f156 f147 1"/>
                <a:gd name="f161" fmla="*/ f157 f147 1"/>
                <a:gd name="f162" fmla="*/ f159 f148 1"/>
                <a:gd name="f163" fmla="*/ f158 f148 1"/>
              </a:gdLst>
              <a:ahLst/>
              <a:cxnLst>
                <a:cxn ang="3cd4">
                  <a:pos x="hc" y="t"/>
                </a:cxn>
                <a:cxn ang="0">
                  <a:pos x="r" y="vc"/>
                </a:cxn>
                <a:cxn ang="cd4">
                  <a:pos x="hc" y="b"/>
                </a:cxn>
                <a:cxn ang="cd2">
                  <a:pos x="l" y="vc"/>
                </a:cxn>
              </a:cxnLst>
              <a:rect l="f160" t="f163" r="f161" b="f162"/>
              <a:pathLst>
                <a:path w="11028" h="43535">
                  <a:moveTo>
                    <a:pt x="f5" y="f6"/>
                  </a:moveTo>
                  <a:cubicBezTo>
                    <a:pt x="f5" y="f7"/>
                    <a:pt x="f8" y="f9"/>
                    <a:pt x="f5" y="f10"/>
                  </a:cubicBezTo>
                  <a:cubicBezTo>
                    <a:pt x="f11" y="f12"/>
                    <a:pt x="f13" y="f14"/>
                    <a:pt x="f15" y="f16"/>
                  </a:cubicBezTo>
                  <a:cubicBezTo>
                    <a:pt x="f15" y="f17"/>
                    <a:pt x="f18" y="f19"/>
                    <a:pt x="f11" y="f20"/>
                  </a:cubicBezTo>
                  <a:cubicBezTo>
                    <a:pt x="f21" y="f22"/>
                    <a:pt x="f23" y="f24"/>
                    <a:pt x="f23" y="f25"/>
                  </a:cubicBezTo>
                  <a:cubicBezTo>
                    <a:pt x="f23" y="f26"/>
                    <a:pt x="f27" y="f28"/>
                    <a:pt x="f23" y="f29"/>
                  </a:cubicBezTo>
                  <a:cubicBezTo>
                    <a:pt x="f30" y="f31"/>
                    <a:pt x="f32" y="f33"/>
                    <a:pt x="f14" y="f34"/>
                  </a:cubicBezTo>
                  <a:cubicBezTo>
                    <a:pt x="f35" y="f36"/>
                    <a:pt x="f37" y="f38"/>
                    <a:pt x="f39" y="f40"/>
                  </a:cubicBezTo>
                  <a:cubicBezTo>
                    <a:pt x="f41" y="f42"/>
                    <a:pt x="f43" y="f44"/>
                    <a:pt x="f45" y="f46"/>
                  </a:cubicBezTo>
                  <a:cubicBezTo>
                    <a:pt x="f47" y="f48"/>
                    <a:pt x="f49" y="f50"/>
                    <a:pt x="f3" y="f51"/>
                  </a:cubicBezTo>
                  <a:cubicBezTo>
                    <a:pt x="f52" y="f53"/>
                    <a:pt x="f54" y="f55"/>
                    <a:pt x="f56" y="f57"/>
                  </a:cubicBezTo>
                  <a:cubicBezTo>
                    <a:pt x="f58" y="f59"/>
                    <a:pt x="f60" y="f61"/>
                    <a:pt x="f62" y="f63"/>
                  </a:cubicBezTo>
                  <a:cubicBezTo>
                    <a:pt x="f64" y="f44"/>
                    <a:pt x="f65" y="f66"/>
                    <a:pt x="f67" y="f68"/>
                  </a:cubicBezTo>
                  <a:cubicBezTo>
                    <a:pt x="f69" y="f70"/>
                    <a:pt x="f71" y="f72"/>
                    <a:pt x="f73" y="f74"/>
                  </a:cubicBezTo>
                  <a:cubicBezTo>
                    <a:pt x="f75" y="f76"/>
                    <a:pt x="f77" y="f78"/>
                    <a:pt x="f79" y="f80"/>
                  </a:cubicBezTo>
                  <a:cubicBezTo>
                    <a:pt x="f81" y="f50"/>
                    <a:pt x="f82" y="f83"/>
                    <a:pt x="f84" y="f85"/>
                  </a:cubicBezTo>
                  <a:cubicBezTo>
                    <a:pt x="f86" y="f87"/>
                    <a:pt x="f88" y="f89"/>
                    <a:pt x="f90" y="f4"/>
                  </a:cubicBezTo>
                  <a:cubicBezTo>
                    <a:pt x="f91" y="f92"/>
                    <a:pt x="f93" y="f94"/>
                    <a:pt x="f95" y="f96"/>
                  </a:cubicBezTo>
                  <a:cubicBezTo>
                    <a:pt x="f97" y="f98"/>
                    <a:pt x="f97" y="f99"/>
                    <a:pt x="f97" y="f100"/>
                  </a:cubicBezTo>
                  <a:cubicBezTo>
                    <a:pt x="f97" y="f101"/>
                    <a:pt x="f102" y="f103"/>
                    <a:pt x="f102" y="f104"/>
                  </a:cubicBezTo>
                  <a:cubicBezTo>
                    <a:pt x="f102" y="f105"/>
                    <a:pt x="f97" y="f106"/>
                    <a:pt x="f107" y="f108"/>
                  </a:cubicBezTo>
                  <a:cubicBezTo>
                    <a:pt x="f109" y="f110"/>
                    <a:pt x="f111" y="f112"/>
                    <a:pt x="f111" y="f113"/>
                  </a:cubicBezTo>
                  <a:cubicBezTo>
                    <a:pt x="f111" y="f114"/>
                    <a:pt x="f115" y="f116"/>
                    <a:pt x="f111" y="f117"/>
                  </a:cubicBezTo>
                  <a:cubicBezTo>
                    <a:pt x="f2" y="f118"/>
                    <a:pt x="f119" y="f120"/>
                    <a:pt x="f121" y="f122"/>
                  </a:cubicBezTo>
                  <a:cubicBezTo>
                    <a:pt x="f93" y="f123"/>
                    <a:pt x="f97" y="f124"/>
                    <a:pt x="f97" y="f125"/>
                  </a:cubicBezTo>
                  <a:cubicBezTo>
                    <a:pt x="f102" y="f126"/>
                    <a:pt x="f102" y="f127"/>
                    <a:pt x="f102" y="f19"/>
                  </a:cubicBezTo>
                  <a:cubicBezTo>
                    <a:pt x="f102" y="f128"/>
                    <a:pt x="f97" y="f129"/>
                    <a:pt x="f102" y="f130"/>
                  </a:cubicBezTo>
                  <a:cubicBezTo>
                    <a:pt x="f102" y="f131"/>
                    <a:pt x="f132" y="f133"/>
                    <a:pt x="f134" y="f135"/>
                  </a:cubicBezTo>
                  <a:cubicBezTo>
                    <a:pt x="f81" y="f2"/>
                    <a:pt x="f136" y="f137"/>
                    <a:pt x="f138" y="f139"/>
                  </a:cubicBezTo>
                  <a:cubicBezTo>
                    <a:pt x="f140" y="f141"/>
                    <a:pt x="f142" y="f139"/>
                    <a:pt x="f143" y="f139"/>
                  </a:cubicBezTo>
                  <a:cubicBezTo>
                    <a:pt x="f144" y="f137"/>
                    <a:pt x="f145" y="f14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9" name="Google Shape;1113;p51">
              <a:extLst>
                <a:ext uri="{FF2B5EF4-FFF2-40B4-BE49-F238E27FC236}">
                  <a16:creationId xmlns:a16="http://schemas.microsoft.com/office/drawing/2014/main" id="{6415D3E5-1CBA-4B40-8913-BEE3B0100581}"/>
                </a:ext>
              </a:extLst>
            </p:cNvPr>
            <p:cNvSpPr/>
            <p:nvPr/>
          </p:nvSpPr>
          <p:spPr>
            <a:xfrm>
              <a:off x="6321283" y="3097959"/>
              <a:ext cx="69942" cy="544506"/>
            </a:xfrm>
            <a:custGeom>
              <a:avLst/>
              <a:gdLst>
                <a:gd name="f0" fmla="val w"/>
                <a:gd name="f1" fmla="val h"/>
                <a:gd name="f2" fmla="val 0"/>
                <a:gd name="f3" fmla="val 6191"/>
                <a:gd name="f4" fmla="val 48197"/>
                <a:gd name="f5" fmla="val 4662"/>
                <a:gd name="f6" fmla="val 22582"/>
                <a:gd name="f7" fmla="val 4161"/>
                <a:gd name="f8" fmla="val 22933"/>
                <a:gd name="f9" fmla="val 4061"/>
                <a:gd name="f10" fmla="val 23334"/>
                <a:gd name="f11" fmla="val 4386"/>
                <a:gd name="f12" fmla="val 23585"/>
                <a:gd name="f13" fmla="val 4437"/>
                <a:gd name="f14" fmla="val 23610"/>
                <a:gd name="f15" fmla="val 4687"/>
                <a:gd name="f16" fmla="val 23509"/>
                <a:gd name="f17" fmla="val 23459"/>
                <a:gd name="f18" fmla="val 4712"/>
                <a:gd name="f19" fmla="val 23184"/>
                <a:gd name="f20" fmla="val 22908"/>
                <a:gd name="f21" fmla="val 13083"/>
                <a:gd name="f22" fmla="val 3359"/>
                <a:gd name="f23" fmla="val 14036"/>
                <a:gd name="f24" fmla="val 3284"/>
                <a:gd name="f25" fmla="val 14462"/>
                <a:gd name="f26" fmla="val 3885"/>
                <a:gd name="f27" fmla="val 14913"/>
                <a:gd name="f28" fmla="val 3960"/>
                <a:gd name="f29" fmla="val 14336"/>
                <a:gd name="f30" fmla="val 13760"/>
                <a:gd name="f31" fmla="val 276"/>
                <a:gd name="f32" fmla="val 953"/>
                <a:gd name="f33" fmla="val 1"/>
                <a:gd name="f34" fmla="val 5163"/>
                <a:gd name="f35" fmla="val 251"/>
                <a:gd name="f36" fmla="val 5239"/>
                <a:gd name="f37" fmla="val 477"/>
                <a:gd name="f38" fmla="val 5364"/>
                <a:gd name="f39" fmla="val 752"/>
                <a:gd name="f40" fmla="val 5389"/>
                <a:gd name="f41" fmla="val 1028"/>
                <a:gd name="f42" fmla="val 5439"/>
                <a:gd name="f43" fmla="val 1930"/>
                <a:gd name="f44" fmla="val 5489"/>
                <a:gd name="f45" fmla="val 2808"/>
                <a:gd name="f46" fmla="val 3710"/>
                <a:gd name="f47" fmla="val 5514"/>
                <a:gd name="f48" fmla="val 6091"/>
                <a:gd name="f49" fmla="val 5539"/>
                <a:gd name="f50" fmla="val 8472"/>
                <a:gd name="f51" fmla="val 10853"/>
                <a:gd name="f52" fmla="val 5464"/>
                <a:gd name="f53" fmla="val 12908"/>
                <a:gd name="f54" fmla="val 5665"/>
                <a:gd name="f55" fmla="val 14938"/>
                <a:gd name="f56" fmla="val 5815"/>
                <a:gd name="f57" fmla="val 16968"/>
                <a:gd name="f58" fmla="val 5915"/>
                <a:gd name="f59" fmla="val 18096"/>
                <a:gd name="f60" fmla="val 5865"/>
                <a:gd name="f61" fmla="val 19249"/>
                <a:gd name="f62" fmla="val 5890"/>
                <a:gd name="f63" fmla="val 20402"/>
                <a:gd name="f64" fmla="val 20477"/>
                <a:gd name="f65" fmla="val 20577"/>
                <a:gd name="f66" fmla="val 20652"/>
                <a:gd name="f67" fmla="val 5940"/>
                <a:gd name="f68" fmla="val 23710"/>
                <a:gd name="f69" fmla="val 26768"/>
                <a:gd name="f70" fmla="val 6066"/>
                <a:gd name="f71" fmla="val 29825"/>
                <a:gd name="f72" fmla="val 6141"/>
                <a:gd name="f73" fmla="val 32181"/>
                <a:gd name="f74" fmla="val 34487"/>
                <a:gd name="f75" fmla="val 6016"/>
                <a:gd name="f76" fmla="val 36843"/>
                <a:gd name="f77" fmla="val 5765"/>
                <a:gd name="f78" fmla="val 40226"/>
                <a:gd name="f79" fmla="val 43635"/>
                <a:gd name="f80" fmla="val 5564"/>
                <a:gd name="f81" fmla="val 47018"/>
                <a:gd name="f82" fmla="val 47344"/>
                <a:gd name="f83" fmla="val 47670"/>
                <a:gd name="f84" fmla="val 48196"/>
                <a:gd name="f85" fmla="val 5038"/>
                <a:gd name="f86" fmla="val 47745"/>
                <a:gd name="f87" fmla="val 4762"/>
                <a:gd name="f88" fmla="val 47469"/>
                <a:gd name="f89" fmla="val 4487"/>
                <a:gd name="f90" fmla="val 47169"/>
                <a:gd name="f91" fmla="val 4186"/>
                <a:gd name="f92" fmla="val 46868"/>
                <a:gd name="f93" fmla="val 3910"/>
                <a:gd name="f94" fmla="val 46542"/>
                <a:gd name="f95" fmla="val 3610"/>
                <a:gd name="f96" fmla="val 46241"/>
                <a:gd name="f97" fmla="val 3309"/>
                <a:gd name="f98" fmla="val 45941"/>
                <a:gd name="f99" fmla="val 3008"/>
                <a:gd name="f100" fmla="val 45640"/>
                <a:gd name="f101" fmla="val 2707"/>
                <a:gd name="f102" fmla="val 45364"/>
                <a:gd name="f103" fmla="val 2056"/>
                <a:gd name="f104" fmla="val 44838"/>
                <a:gd name="f105" fmla="val 1579"/>
                <a:gd name="f106" fmla="val 44236"/>
                <a:gd name="f107" fmla="val 1630"/>
                <a:gd name="f108" fmla="val 43334"/>
                <a:gd name="f109" fmla="val 1655"/>
                <a:gd name="f110" fmla="val 42833"/>
                <a:gd name="f111" fmla="val 1479"/>
                <a:gd name="f112" fmla="val 42332"/>
                <a:gd name="f113" fmla="val 1404"/>
                <a:gd name="f114" fmla="val 41830"/>
                <a:gd name="f115" fmla="val 1229"/>
                <a:gd name="f116" fmla="val 40703"/>
                <a:gd name="f117" fmla="val 1078"/>
                <a:gd name="f118" fmla="val 39575"/>
                <a:gd name="f119" fmla="val 928"/>
                <a:gd name="f120" fmla="val 38447"/>
                <a:gd name="f121" fmla="val 903"/>
                <a:gd name="f122" fmla="val 38096"/>
                <a:gd name="f123" fmla="val 878"/>
                <a:gd name="f124" fmla="val 37770"/>
                <a:gd name="f125" fmla="val 37419"/>
                <a:gd name="f126" fmla="val 36241"/>
                <a:gd name="f127" fmla="val 35038"/>
                <a:gd name="f128" fmla="val 33860"/>
                <a:gd name="f129" fmla="val 33134"/>
                <a:gd name="f130" fmla="val 853"/>
                <a:gd name="f131" fmla="val 32432"/>
                <a:gd name="f132" fmla="val 702"/>
                <a:gd name="f133" fmla="val 31705"/>
                <a:gd name="f134" fmla="val 577"/>
                <a:gd name="f135" fmla="val 31053"/>
                <a:gd name="f136" fmla="val 652"/>
                <a:gd name="f137" fmla="val 30352"/>
                <a:gd name="f138" fmla="val 602"/>
                <a:gd name="f139" fmla="val 29675"/>
                <a:gd name="f140" fmla="val 29048"/>
                <a:gd name="f141" fmla="val 502"/>
                <a:gd name="f142" fmla="val 28397"/>
                <a:gd name="f143" fmla="val 427"/>
                <a:gd name="f144" fmla="val 27770"/>
                <a:gd name="f145" fmla="val 401"/>
                <a:gd name="f146" fmla="val 27394"/>
                <a:gd name="f147" fmla="val 376"/>
                <a:gd name="f148" fmla="val 27018"/>
                <a:gd name="f149" fmla="val 26642"/>
                <a:gd name="f150" fmla="val 351"/>
                <a:gd name="f151" fmla="val 23535"/>
                <a:gd name="f152" fmla="val 20427"/>
                <a:gd name="f153" fmla="val 17319"/>
                <a:gd name="f154" fmla="val 16768"/>
                <a:gd name="f155" fmla="val 16216"/>
                <a:gd name="f156" fmla="val 201"/>
                <a:gd name="f157" fmla="val 15690"/>
                <a:gd name="f158" fmla="val 151"/>
                <a:gd name="f159" fmla="val 15214"/>
                <a:gd name="f160" fmla="val 126"/>
                <a:gd name="f161" fmla="val 14737"/>
                <a:gd name="f162" fmla="val 101"/>
                <a:gd name="f163" fmla="val 14286"/>
                <a:gd name="f164" fmla="val 10677"/>
                <a:gd name="f165" fmla="val 7043"/>
                <a:gd name="f166" fmla="val 3434"/>
                <a:gd name="f167" fmla="val 76"/>
                <a:gd name="f168" fmla="val 2382"/>
                <a:gd name="f169" fmla="val 26"/>
                <a:gd name="f170" fmla="val 1329"/>
                <a:gd name="f171" fmla="*/ f0 1 6191"/>
                <a:gd name="f172" fmla="*/ f1 1 48197"/>
                <a:gd name="f173" fmla="val f2"/>
                <a:gd name="f174" fmla="val f3"/>
                <a:gd name="f175" fmla="val f4"/>
                <a:gd name="f176" fmla="+- f175 0 f173"/>
                <a:gd name="f177" fmla="+- f174 0 f173"/>
                <a:gd name="f178" fmla="*/ f177 1 6191"/>
                <a:gd name="f179" fmla="*/ f176 1 48197"/>
                <a:gd name="f180" fmla="*/ f173 1 f178"/>
                <a:gd name="f181" fmla="*/ f174 1 f178"/>
                <a:gd name="f182" fmla="*/ f173 1 f179"/>
                <a:gd name="f183" fmla="*/ f175 1 f179"/>
                <a:gd name="f184" fmla="*/ f180 f171 1"/>
                <a:gd name="f185" fmla="*/ f181 f171 1"/>
                <a:gd name="f186" fmla="*/ f183 f172 1"/>
                <a:gd name="f187" fmla="*/ f182 f172 1"/>
              </a:gdLst>
              <a:ahLst/>
              <a:cxnLst>
                <a:cxn ang="3cd4">
                  <a:pos x="hc" y="t"/>
                </a:cxn>
                <a:cxn ang="0">
                  <a:pos x="r" y="vc"/>
                </a:cxn>
                <a:cxn ang="cd4">
                  <a:pos x="hc" y="b"/>
                </a:cxn>
                <a:cxn ang="cd2">
                  <a:pos x="l" y="vc"/>
                </a:cxn>
              </a:cxnLst>
              <a:rect l="f184" t="f187" r="f185" b="f186"/>
              <a:pathLst>
                <a:path w="6191" h="48197">
                  <a:moveTo>
                    <a:pt x="f5" y="f6"/>
                  </a:moveTo>
                  <a:cubicBezTo>
                    <a:pt x="f7" y="f8"/>
                    <a:pt x="f9" y="f10"/>
                    <a:pt x="f11" y="f12"/>
                  </a:cubicBezTo>
                  <a:cubicBezTo>
                    <a:pt x="f13" y="f14"/>
                    <a:pt x="f15" y="f16"/>
                    <a:pt x="f15" y="f17"/>
                  </a:cubicBezTo>
                  <a:cubicBezTo>
                    <a:pt x="f18" y="f19"/>
                    <a:pt x="f15" y="f20"/>
                    <a:pt x="f5" y="f6"/>
                  </a:cubicBezTo>
                  <a:close/>
                  <a:moveTo>
                    <a:pt x="f7" y="f21"/>
                  </a:moveTo>
                  <a:cubicBezTo>
                    <a:pt x="f22" y="f23"/>
                    <a:pt x="f24" y="f25"/>
                    <a:pt x="f26" y="f27"/>
                  </a:cubicBezTo>
                  <a:cubicBezTo>
                    <a:pt x="f28" y="f29"/>
                    <a:pt x="f9" y="f30"/>
                    <a:pt x="f7" y="f21"/>
                  </a:cubicBezTo>
                  <a:close/>
                  <a:moveTo>
                    <a:pt x="f2" y="f31"/>
                  </a:moveTo>
                  <a:cubicBezTo>
                    <a:pt x="f32" y="f33"/>
                    <a:pt x="f22" y="f33"/>
                    <a:pt x="f34" y="f35"/>
                  </a:cubicBezTo>
                  <a:cubicBezTo>
                    <a:pt x="f36" y="f37"/>
                    <a:pt x="f38" y="f39"/>
                    <a:pt x="f40" y="f41"/>
                  </a:cubicBezTo>
                  <a:cubicBezTo>
                    <a:pt x="f42" y="f43"/>
                    <a:pt x="f44" y="f45"/>
                    <a:pt x="f44" y="f46"/>
                  </a:cubicBezTo>
                  <a:cubicBezTo>
                    <a:pt x="f47" y="f48"/>
                    <a:pt x="f49" y="f50"/>
                    <a:pt x="f44" y="f51"/>
                  </a:cubicBezTo>
                  <a:cubicBezTo>
                    <a:pt x="f52" y="f53"/>
                    <a:pt x="f54" y="f55"/>
                    <a:pt x="f56" y="f57"/>
                  </a:cubicBezTo>
                  <a:cubicBezTo>
                    <a:pt x="f58" y="f59"/>
                    <a:pt x="f60" y="f61"/>
                    <a:pt x="f62" y="f63"/>
                  </a:cubicBezTo>
                  <a:cubicBezTo>
                    <a:pt x="f62" y="f64"/>
                    <a:pt x="f62" y="f65"/>
                    <a:pt x="f62" y="f66"/>
                  </a:cubicBezTo>
                  <a:cubicBezTo>
                    <a:pt x="f67" y="f68"/>
                    <a:pt x="f67" y="f69"/>
                    <a:pt x="f70" y="f71"/>
                  </a:cubicBezTo>
                  <a:cubicBezTo>
                    <a:pt x="f72" y="f73"/>
                    <a:pt x="f3" y="f74"/>
                    <a:pt x="f75" y="f76"/>
                  </a:cubicBezTo>
                  <a:cubicBezTo>
                    <a:pt x="f77" y="f78"/>
                    <a:pt x="f47" y="f79"/>
                    <a:pt x="f80" y="f81"/>
                  </a:cubicBezTo>
                  <a:cubicBezTo>
                    <a:pt x="f80" y="f82"/>
                    <a:pt x="f47" y="f83"/>
                    <a:pt x="f52"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3" y="f125"/>
                  </a:cubicBezTo>
                  <a:cubicBezTo>
                    <a:pt x="f123" y="f126"/>
                    <a:pt x="f123" y="f127"/>
                    <a:pt x="f123" y="f128"/>
                  </a:cubicBezTo>
                  <a:cubicBezTo>
                    <a:pt x="f123" y="f129"/>
                    <a:pt x="f130" y="f131"/>
                    <a:pt x="f132" y="f133"/>
                  </a:cubicBezTo>
                  <a:cubicBezTo>
                    <a:pt x="f134" y="f135"/>
                    <a:pt x="f136" y="f137"/>
                    <a:pt x="f138" y="f139"/>
                  </a:cubicBezTo>
                  <a:cubicBezTo>
                    <a:pt x="f134" y="f140"/>
                    <a:pt x="f141" y="f142"/>
                    <a:pt x="f143" y="f144"/>
                  </a:cubicBezTo>
                  <a:cubicBezTo>
                    <a:pt x="f145" y="f146"/>
                    <a:pt x="f147" y="f148"/>
                    <a:pt x="f147" y="f149"/>
                  </a:cubicBezTo>
                  <a:cubicBezTo>
                    <a:pt x="f150" y="f151"/>
                    <a:pt x="f147" y="f152"/>
                    <a:pt x="f150" y="f153"/>
                  </a:cubicBezTo>
                  <a:cubicBezTo>
                    <a:pt x="f150" y="f154"/>
                    <a:pt x="f35" y="f155"/>
                    <a:pt x="f156" y="f157"/>
                  </a:cubicBezTo>
                  <a:cubicBezTo>
                    <a:pt x="f158" y="f159"/>
                    <a:pt x="f160" y="f161"/>
                    <a:pt x="f162" y="f163"/>
                  </a:cubicBezTo>
                  <a:cubicBezTo>
                    <a:pt x="f162" y="f164"/>
                    <a:pt x="f162" y="f165"/>
                    <a:pt x="f162" y="f166"/>
                  </a:cubicBezTo>
                  <a:cubicBezTo>
                    <a:pt x="f167" y="f168"/>
                    <a:pt x="f169" y="f170"/>
                    <a:pt x="f2" y="f31"/>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0" name="Google Shape;1114;p51">
              <a:extLst>
                <a:ext uri="{FF2B5EF4-FFF2-40B4-BE49-F238E27FC236}">
                  <a16:creationId xmlns:a16="http://schemas.microsoft.com/office/drawing/2014/main" id="{36B54540-A7A0-47A7-BA4D-D8D1C5BBA7EE}"/>
                </a:ext>
              </a:extLst>
            </p:cNvPr>
            <p:cNvSpPr/>
            <p:nvPr/>
          </p:nvSpPr>
          <p:spPr>
            <a:xfrm>
              <a:off x="6148014" y="3096268"/>
              <a:ext cx="53519" cy="561203"/>
            </a:xfrm>
            <a:custGeom>
              <a:avLst/>
              <a:gdLst>
                <a:gd name="f0" fmla="val w"/>
                <a:gd name="f1" fmla="val h"/>
                <a:gd name="f2" fmla="val 0"/>
                <a:gd name="f3" fmla="val 4737"/>
                <a:gd name="f4" fmla="val 49675"/>
                <a:gd name="f5" fmla="val 1153"/>
                <a:gd name="f6" fmla="val 49599"/>
                <a:gd name="f7" fmla="val 48547"/>
                <a:gd name="f8" fmla="val 1178"/>
                <a:gd name="f9" fmla="val 47494"/>
                <a:gd name="f10" fmla="val 46442"/>
                <a:gd name="f11" fmla="val 1128"/>
                <a:gd name="f12" fmla="val 45539"/>
                <a:gd name="f13" fmla="val 1028"/>
                <a:gd name="f14" fmla="val 44662"/>
                <a:gd name="f15" fmla="val 978"/>
                <a:gd name="f16" fmla="val 43785"/>
                <a:gd name="f17" fmla="val 952"/>
                <a:gd name="f18" fmla="val 43359"/>
                <a:gd name="f19" fmla="val 927"/>
                <a:gd name="f20" fmla="val 42933"/>
                <a:gd name="f21" fmla="val 902"/>
                <a:gd name="f22" fmla="val 42507"/>
                <a:gd name="f23" fmla="val 827"/>
                <a:gd name="f24" fmla="val 41780"/>
                <a:gd name="f25" fmla="val 752"/>
                <a:gd name="f26" fmla="val 41078"/>
                <a:gd name="f27" fmla="val 702"/>
                <a:gd name="f28" fmla="val 40351"/>
                <a:gd name="f29" fmla="val 677"/>
                <a:gd name="f30" fmla="val 39975"/>
                <a:gd name="f31" fmla="val 652"/>
                <a:gd name="f32" fmla="val 39599"/>
                <a:gd name="f33" fmla="val 39198"/>
                <a:gd name="f34" fmla="val 602"/>
                <a:gd name="f35" fmla="val 36066"/>
                <a:gd name="f36" fmla="val 551"/>
                <a:gd name="f37" fmla="val 32933"/>
                <a:gd name="f38" fmla="val 526"/>
                <a:gd name="f39" fmla="val 29775"/>
                <a:gd name="f40" fmla="val 29474"/>
                <a:gd name="f41" fmla="val 29198"/>
                <a:gd name="f42" fmla="val 28898"/>
                <a:gd name="f43" fmla="val 627"/>
                <a:gd name="f44" fmla="val 28597"/>
                <a:gd name="f45" fmla="val 28296"/>
                <a:gd name="f46" fmla="val 28020"/>
                <a:gd name="f47" fmla="val 23860"/>
                <a:gd name="f48" fmla="val 19674"/>
                <a:gd name="f49" fmla="val 15514"/>
                <a:gd name="f50" fmla="val 301"/>
                <a:gd name="f51" fmla="val 12507"/>
                <a:gd name="f52" fmla="val 175"/>
                <a:gd name="f53" fmla="val 9499"/>
                <a:gd name="f54" fmla="val 75"/>
                <a:gd name="f55" fmla="val 6491"/>
                <a:gd name="f56" fmla="val 25"/>
                <a:gd name="f57" fmla="val 5288"/>
                <a:gd name="f58" fmla="val 125"/>
                <a:gd name="f59" fmla="val 4110"/>
                <a:gd name="f60" fmla="val 2907"/>
                <a:gd name="f61" fmla="val 2331"/>
                <a:gd name="f62" fmla="val 276"/>
                <a:gd name="f63" fmla="val 1755"/>
                <a:gd name="f64" fmla="val 150"/>
                <a:gd name="f65" fmla="val 527"/>
                <a:gd name="f66" fmla="val 376"/>
                <a:gd name="f67" fmla="val 1429"/>
                <a:gd name="f68" fmla="val 100"/>
                <a:gd name="f69" fmla="val 1679"/>
                <a:gd name="f70" fmla="val 1930"/>
                <a:gd name="f71" fmla="val 151"/>
                <a:gd name="f72" fmla="val 2531"/>
                <a:gd name="f73" fmla="val 226"/>
                <a:gd name="f74" fmla="val 3108"/>
                <a:gd name="f75" fmla="val 3684"/>
                <a:gd name="f76" fmla="val 3860"/>
                <a:gd name="f77" fmla="val 50"/>
                <a:gd name="f78" fmla="val 4085"/>
                <a:gd name="f79" fmla="val 126"/>
                <a:gd name="f80" fmla="val 4361"/>
                <a:gd name="f81" fmla="val 4386"/>
                <a:gd name="f82" fmla="val 426"/>
                <a:gd name="f83" fmla="val 4436"/>
                <a:gd name="f84" fmla="val 5840"/>
                <a:gd name="f85" fmla="val 10777"/>
                <a:gd name="f86" fmla="val 4411"/>
                <a:gd name="f87" fmla="val 15689"/>
                <a:gd name="f88" fmla="val 17745"/>
                <a:gd name="f89" fmla="val 4286"/>
                <a:gd name="f90" fmla="val 19775"/>
                <a:gd name="f91" fmla="val 4236"/>
                <a:gd name="f92" fmla="val 21805"/>
                <a:gd name="f93" fmla="val 4186"/>
                <a:gd name="f94" fmla="val 23685"/>
                <a:gd name="f95" fmla="val 4160"/>
                <a:gd name="f96" fmla="val 25539"/>
                <a:gd name="f97" fmla="val 27419"/>
                <a:gd name="f98" fmla="val 4135"/>
                <a:gd name="f99" fmla="val 29048"/>
                <a:gd name="f100" fmla="val 30652"/>
                <a:gd name="f101" fmla="val 32256"/>
                <a:gd name="f102" fmla="val 32557"/>
                <a:gd name="f103" fmla="val 32858"/>
                <a:gd name="f104" fmla="val 33158"/>
                <a:gd name="f105" fmla="val 4587"/>
                <a:gd name="f106" fmla="val 35690"/>
                <a:gd name="f107" fmla="val 4336"/>
                <a:gd name="f108" fmla="val 38246"/>
                <a:gd name="f109" fmla="val 40777"/>
                <a:gd name="f110" fmla="val 41429"/>
                <a:gd name="f111" fmla="val 42056"/>
                <a:gd name="f112" fmla="val 42707"/>
                <a:gd name="f113" fmla="val 43108"/>
                <a:gd name="f114" fmla="val 4461"/>
                <a:gd name="f115" fmla="val 43559"/>
                <a:gd name="f116" fmla="val 4561"/>
                <a:gd name="f117" fmla="val 43960"/>
                <a:gd name="f118" fmla="val 44487"/>
                <a:gd name="f119" fmla="val 4612"/>
                <a:gd name="f120" fmla="val 44938"/>
                <a:gd name="f121" fmla="val 4261"/>
                <a:gd name="f122" fmla="val 45364"/>
                <a:gd name="f123" fmla="val 46041"/>
                <a:gd name="f124" fmla="val 3283"/>
                <a:gd name="f125" fmla="val 46843"/>
                <a:gd name="f126" fmla="val 2657"/>
                <a:gd name="f127" fmla="val 2306"/>
                <a:gd name="f128" fmla="val 47845"/>
                <a:gd name="f129" fmla="val 2130"/>
                <a:gd name="f130" fmla="val 48346"/>
                <a:gd name="f131" fmla="val 1880"/>
                <a:gd name="f132" fmla="val 48797"/>
                <a:gd name="f133" fmla="val 1729"/>
                <a:gd name="f134" fmla="val 49073"/>
                <a:gd name="f135" fmla="val 1579"/>
                <a:gd name="f136" fmla="val 49374"/>
                <a:gd name="f137" fmla="val 1328"/>
                <a:gd name="f138" fmla="val 49650"/>
                <a:gd name="f139" fmla="val 1253"/>
                <a:gd name="f140" fmla="val 49625"/>
                <a:gd name="f141" fmla="*/ f0 1 4737"/>
                <a:gd name="f142" fmla="*/ f1 1 49675"/>
                <a:gd name="f143" fmla="val f2"/>
                <a:gd name="f144" fmla="val f3"/>
                <a:gd name="f145" fmla="val f4"/>
                <a:gd name="f146" fmla="+- f145 0 f143"/>
                <a:gd name="f147" fmla="+- f144 0 f143"/>
                <a:gd name="f148" fmla="*/ f147 1 4737"/>
                <a:gd name="f149" fmla="*/ f146 1 49675"/>
                <a:gd name="f150" fmla="*/ f143 1 f148"/>
                <a:gd name="f151" fmla="*/ f144 1 f148"/>
                <a:gd name="f152" fmla="*/ f143 1 f149"/>
                <a:gd name="f153" fmla="*/ f145 1 f149"/>
                <a:gd name="f154" fmla="*/ f150 f141 1"/>
                <a:gd name="f155" fmla="*/ f151 f141 1"/>
                <a:gd name="f156" fmla="*/ f153 f142 1"/>
                <a:gd name="f157" fmla="*/ f152 f142 1"/>
              </a:gdLst>
              <a:ahLst/>
              <a:cxnLst>
                <a:cxn ang="3cd4">
                  <a:pos x="hc" y="t"/>
                </a:cxn>
                <a:cxn ang="0">
                  <a:pos x="r" y="vc"/>
                </a:cxn>
                <a:cxn ang="cd4">
                  <a:pos x="hc" y="b"/>
                </a:cxn>
                <a:cxn ang="cd2">
                  <a:pos x="l" y="vc"/>
                </a:cxn>
              </a:cxnLst>
              <a:rect l="f154" t="f157" r="f155" b="f156"/>
              <a:pathLst>
                <a:path w="4737" h="49675">
                  <a:moveTo>
                    <a:pt x="f5" y="f6"/>
                  </a:moveTo>
                  <a:cubicBezTo>
                    <a:pt x="f5" y="f7"/>
                    <a:pt x="f8" y="f9"/>
                    <a:pt x="f5" y="f10"/>
                  </a:cubicBezTo>
                  <a:cubicBezTo>
                    <a:pt x="f11" y="f12"/>
                    <a:pt x="f13" y="f14"/>
                    <a:pt x="f15" y="f16"/>
                  </a:cubicBezTo>
                  <a:cubicBezTo>
                    <a:pt x="f17" y="f18"/>
                    <a:pt x="f19" y="f20"/>
                    <a:pt x="f21" y="f22"/>
                  </a:cubicBezTo>
                  <a:cubicBezTo>
                    <a:pt x="f23" y="f24"/>
                    <a:pt x="f25" y="f26"/>
                    <a:pt x="f27" y="f28"/>
                  </a:cubicBezTo>
                  <a:cubicBezTo>
                    <a:pt x="f29" y="f30"/>
                    <a:pt x="f31" y="f32"/>
                    <a:pt x="f31" y="f33"/>
                  </a:cubicBezTo>
                  <a:cubicBezTo>
                    <a:pt x="f34" y="f35"/>
                    <a:pt x="f36" y="f37"/>
                    <a:pt x="f38" y="f39"/>
                  </a:cubicBezTo>
                  <a:cubicBezTo>
                    <a:pt x="f38" y="f40"/>
                    <a:pt x="f36" y="f41"/>
                    <a:pt x="f34" y="f42"/>
                  </a:cubicBezTo>
                  <a:cubicBezTo>
                    <a:pt x="f43" y="f44"/>
                    <a:pt x="f27" y="f45"/>
                    <a:pt x="f27" y="f46"/>
                  </a:cubicBezTo>
                  <a:cubicBezTo>
                    <a:pt x="f31" y="f47"/>
                    <a:pt x="f23" y="f48"/>
                    <a:pt x="f38" y="f49"/>
                  </a:cubicBezTo>
                  <a:cubicBezTo>
                    <a:pt x="f50" y="f51"/>
                    <a:pt x="f52" y="f53"/>
                    <a:pt x="f54" y="f55"/>
                  </a:cubicBezTo>
                  <a:cubicBezTo>
                    <a:pt x="f56" y="f57"/>
                    <a:pt x="f58" y="f59"/>
                    <a:pt x="f52" y="f60"/>
                  </a:cubicBezTo>
                  <a:cubicBezTo>
                    <a:pt x="f52" y="f61"/>
                    <a:pt x="f62" y="f63"/>
                    <a:pt x="f64" y="f5"/>
                  </a:cubicBezTo>
                  <a:cubicBezTo>
                    <a:pt x="f2" y="f65"/>
                    <a:pt x="f66" y="f2"/>
                    <a:pt x="f8" y="f54"/>
                  </a:cubicBezTo>
                  <a:cubicBezTo>
                    <a:pt x="f67" y="f68"/>
                    <a:pt x="f69" y="f68"/>
                    <a:pt x="f70" y="f71"/>
                  </a:cubicBezTo>
                  <a:cubicBezTo>
                    <a:pt x="f72" y="f73"/>
                    <a:pt x="f74" y="f62"/>
                    <a:pt x="f75" y="f68"/>
                  </a:cubicBezTo>
                  <a:cubicBezTo>
                    <a:pt x="f76" y="f77"/>
                    <a:pt x="f78" y="f79"/>
                    <a:pt x="f80" y="f71"/>
                  </a:cubicBezTo>
                  <a:cubicBezTo>
                    <a:pt x="f81" y="f82"/>
                    <a:pt x="f83" y="f29"/>
                    <a:pt x="f83" y="f21"/>
                  </a:cubicBezTo>
                  <a:cubicBezTo>
                    <a:pt x="f83" y="f84"/>
                    <a:pt x="f83" y="f85"/>
                    <a:pt x="f86" y="f87"/>
                  </a:cubicBezTo>
                  <a:cubicBezTo>
                    <a:pt x="f81" y="f88"/>
                    <a:pt x="f89" y="f90"/>
                    <a:pt x="f91" y="f92"/>
                  </a:cubicBezTo>
                  <a:cubicBezTo>
                    <a:pt x="f93" y="f94"/>
                    <a:pt x="f95" y="f96"/>
                    <a:pt x="f95" y="f97"/>
                  </a:cubicBezTo>
                  <a:cubicBezTo>
                    <a:pt x="f98" y="f99"/>
                    <a:pt x="f95" y="f100"/>
                    <a:pt x="f95" y="f101"/>
                  </a:cubicBezTo>
                  <a:cubicBezTo>
                    <a:pt x="f95" y="f102"/>
                    <a:pt x="f59" y="f103"/>
                    <a:pt x="f95" y="f104"/>
                  </a:cubicBezTo>
                  <a:cubicBezTo>
                    <a:pt x="f105" y="f106"/>
                    <a:pt x="f107" y="f108"/>
                    <a:pt x="f81" y="f109"/>
                  </a:cubicBezTo>
                  <a:cubicBezTo>
                    <a:pt x="f86" y="f110"/>
                    <a:pt x="f81" y="f111"/>
                    <a:pt x="f86" y="f112"/>
                  </a:cubicBezTo>
                  <a:cubicBezTo>
                    <a:pt x="f86" y="f113"/>
                    <a:pt x="f114" y="f115"/>
                    <a:pt x="f116" y="f117"/>
                  </a:cubicBezTo>
                  <a:cubicBezTo>
                    <a:pt x="f3" y="f118"/>
                    <a:pt x="f119" y="f120"/>
                    <a:pt x="f121" y="f122"/>
                  </a:cubicBezTo>
                  <a:cubicBezTo>
                    <a:pt x="f75" y="f123"/>
                    <a:pt x="f124" y="f125"/>
                    <a:pt x="f126" y="f9"/>
                  </a:cubicBezTo>
                  <a:cubicBezTo>
                    <a:pt x="f127" y="f128"/>
                    <a:pt x="f129" y="f130"/>
                    <a:pt x="f131" y="f132"/>
                  </a:cubicBezTo>
                  <a:cubicBezTo>
                    <a:pt x="f133" y="f134"/>
                    <a:pt x="f135" y="f136"/>
                    <a:pt x="f67" y="f4"/>
                  </a:cubicBezTo>
                  <a:cubicBezTo>
                    <a:pt x="f137" y="f138"/>
                    <a:pt x="f139" y="f140"/>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1115;p51">
              <a:extLst>
                <a:ext uri="{FF2B5EF4-FFF2-40B4-BE49-F238E27FC236}">
                  <a16:creationId xmlns:a16="http://schemas.microsoft.com/office/drawing/2014/main" id="{7CECA89F-DAA7-4AFA-8C22-70CE65DBB388}"/>
                </a:ext>
              </a:extLst>
            </p:cNvPr>
            <p:cNvSpPr/>
            <p:nvPr/>
          </p:nvSpPr>
          <p:spPr>
            <a:xfrm>
              <a:off x="5910187" y="2960653"/>
              <a:ext cx="549600" cy="214061"/>
            </a:xfrm>
            <a:custGeom>
              <a:avLst/>
              <a:gdLst>
                <a:gd name="f0" fmla="val w"/>
                <a:gd name="f1" fmla="val h"/>
                <a:gd name="f2" fmla="val 0"/>
                <a:gd name="f3" fmla="val 48648"/>
                <a:gd name="f4" fmla="val 18948"/>
                <a:gd name="f5" fmla="val 11053"/>
                <a:gd name="f6" fmla="val 8897"/>
                <a:gd name="f7" fmla="val 10878"/>
                <a:gd name="f8" fmla="val 9223"/>
                <a:gd name="f9" fmla="val 10777"/>
                <a:gd name="f10" fmla="val 9323"/>
                <a:gd name="f11" fmla="val 9449"/>
                <a:gd name="f12" fmla="val 9524"/>
                <a:gd name="f13" fmla="val 10903"/>
                <a:gd name="f14" fmla="val 9674"/>
                <a:gd name="f15" fmla="val 11003"/>
                <a:gd name="f16" fmla="val 11078"/>
                <a:gd name="f17" fmla="val 11228"/>
                <a:gd name="f18" fmla="val 9549"/>
                <a:gd name="f19" fmla="val 9499"/>
                <a:gd name="f20" fmla="val 9374"/>
                <a:gd name="f21" fmla="val 11153"/>
                <a:gd name="f22" fmla="val 10000"/>
                <a:gd name="f23" fmla="val 10075"/>
                <a:gd name="f24" fmla="val 9349"/>
                <a:gd name="f25" fmla="val 10151"/>
                <a:gd name="f26" fmla="val 10176"/>
                <a:gd name="f27" fmla="val 9399"/>
                <a:gd name="f28" fmla="val 10276"/>
                <a:gd name="f29" fmla="val 10376"/>
                <a:gd name="f30" fmla="val 10451"/>
                <a:gd name="f31" fmla="val 10401"/>
                <a:gd name="f32" fmla="val 9624"/>
                <a:gd name="f33" fmla="val 10351"/>
                <a:gd name="f34" fmla="val 10301"/>
                <a:gd name="f35" fmla="val 10201"/>
                <a:gd name="f36" fmla="val 10100"/>
                <a:gd name="f37" fmla="val 6467"/>
                <a:gd name="f38" fmla="val 10552"/>
                <a:gd name="f39" fmla="val 6266"/>
                <a:gd name="f40" fmla="val 10827"/>
                <a:gd name="f41" fmla="val 11103"/>
                <a:gd name="f42" fmla="val 6441"/>
                <a:gd name="f43" fmla="val 11379"/>
                <a:gd name="f44" fmla="val 6592"/>
                <a:gd name="f45" fmla="val 11554"/>
                <a:gd name="f46" fmla="val 6817"/>
                <a:gd name="f47" fmla="val 11604"/>
                <a:gd name="f48" fmla="val 6993"/>
                <a:gd name="f49" fmla="val 11454"/>
                <a:gd name="f50" fmla="val 7093"/>
                <a:gd name="f51" fmla="val 7168"/>
                <a:gd name="f52" fmla="val 11128"/>
                <a:gd name="f53" fmla="val 7118"/>
                <a:gd name="f54" fmla="val 11028"/>
                <a:gd name="f55" fmla="val 6868"/>
                <a:gd name="f56" fmla="val 10501"/>
                <a:gd name="f57" fmla="val 8271"/>
                <a:gd name="f58" fmla="val 9649"/>
                <a:gd name="f59" fmla="val 8246"/>
                <a:gd name="f60" fmla="val 9975"/>
                <a:gd name="f61" fmla="val 8171"/>
                <a:gd name="f62" fmla="val 8146"/>
                <a:gd name="f63" fmla="val 10702"/>
                <a:gd name="f64" fmla="val 8371"/>
                <a:gd name="f65" fmla="val 10953"/>
                <a:gd name="f66" fmla="val 8497"/>
                <a:gd name="f67" fmla="val 10852"/>
                <a:gd name="f68" fmla="val 8622"/>
                <a:gd name="f69" fmla="val 10752"/>
                <a:gd name="f70" fmla="val 8722"/>
                <a:gd name="f71" fmla="val 10602"/>
                <a:gd name="f72" fmla="val 10476"/>
                <a:gd name="f73" fmla="val 8747"/>
                <a:gd name="f74" fmla="val 8797"/>
                <a:gd name="f75" fmla="val 9875"/>
                <a:gd name="f76" fmla="val 6091"/>
                <a:gd name="f77" fmla="val 11529"/>
                <a:gd name="f78" fmla="val 6116"/>
                <a:gd name="f79" fmla="val 11178"/>
                <a:gd name="f80" fmla="val 5965"/>
                <a:gd name="f81" fmla="val 10902"/>
                <a:gd name="f82" fmla="val 5715"/>
                <a:gd name="f83" fmla="val 10802"/>
                <a:gd name="f84" fmla="val 5514"/>
                <a:gd name="f85" fmla="val 10727"/>
                <a:gd name="f86" fmla="val 5339"/>
                <a:gd name="f87" fmla="val 10978"/>
                <a:gd name="f88" fmla="val 5314"/>
                <a:gd name="f89" fmla="val 11479"/>
                <a:gd name="f90" fmla="val 11579"/>
                <a:gd name="f91" fmla="val 5289"/>
                <a:gd name="f92" fmla="val 11980"/>
                <a:gd name="f93" fmla="val 5464"/>
                <a:gd name="f94" fmla="val 12306"/>
                <a:gd name="f95" fmla="val 5690"/>
                <a:gd name="f96" fmla="val 12256"/>
                <a:gd name="f97" fmla="val 5990"/>
                <a:gd name="f98" fmla="val 12181"/>
                <a:gd name="f99" fmla="val 6015"/>
                <a:gd name="f100" fmla="val 11905"/>
                <a:gd name="f101" fmla="val 6066"/>
                <a:gd name="f102" fmla="val 11654"/>
                <a:gd name="f103" fmla="val 11629"/>
                <a:gd name="f104" fmla="val 3685"/>
                <a:gd name="f105" fmla="val 10426"/>
                <a:gd name="f106" fmla="val 3534"/>
                <a:gd name="f107" fmla="val 3409"/>
                <a:gd name="f108" fmla="val 10677"/>
                <a:gd name="f109" fmla="val 3384"/>
                <a:gd name="f110" fmla="val 3334"/>
                <a:gd name="f111" fmla="val 3284"/>
                <a:gd name="f112" fmla="val 3258"/>
                <a:gd name="f113" fmla="val 3233"/>
                <a:gd name="f114" fmla="val 12105"/>
                <a:gd name="f115" fmla="val 12331"/>
                <a:gd name="f116" fmla="val 12532"/>
                <a:gd name="f117" fmla="val 3359"/>
                <a:gd name="f118" fmla="val 12607"/>
                <a:gd name="f119" fmla="val 3509"/>
                <a:gd name="f120" fmla="val 12732"/>
                <a:gd name="f121" fmla="val 3609"/>
                <a:gd name="f122" fmla="val 3710"/>
                <a:gd name="f123" fmla="val 3860"/>
                <a:gd name="f124" fmla="val 12632"/>
                <a:gd name="f125" fmla="val 3885"/>
                <a:gd name="f126" fmla="val 4111"/>
                <a:gd name="f127" fmla="val 11830"/>
                <a:gd name="f128" fmla="val 3960"/>
                <a:gd name="f129" fmla="val 48422"/>
                <a:gd name="f130" fmla="val 8572"/>
                <a:gd name="f131" fmla="val 48647"/>
                <a:gd name="f132" fmla="val 9023"/>
                <a:gd name="f133" fmla="val 48597"/>
                <a:gd name="f134" fmla="val 48447"/>
                <a:gd name="f135" fmla="val 43259"/>
                <a:gd name="f136" fmla="val 9850"/>
                <a:gd name="f137" fmla="val 38121"/>
                <a:gd name="f138" fmla="val 9825"/>
                <a:gd name="f139" fmla="val 32983"/>
                <a:gd name="f140" fmla="val 9800"/>
                <a:gd name="f141" fmla="val 27469"/>
                <a:gd name="f142" fmla="val 21930"/>
                <a:gd name="f143" fmla="val 16416"/>
                <a:gd name="f144" fmla="val 15865"/>
                <a:gd name="f145" fmla="val 15314"/>
                <a:gd name="f146" fmla="val 14762"/>
                <a:gd name="f147" fmla="val 9925"/>
                <a:gd name="f148" fmla="val 14386"/>
                <a:gd name="f149" fmla="val 13985"/>
                <a:gd name="f150" fmla="val 10025"/>
                <a:gd name="f151" fmla="val 13634"/>
                <a:gd name="f152" fmla="val 11504"/>
                <a:gd name="f153" fmla="val 8522"/>
                <a:gd name="f154" fmla="val 12857"/>
                <a:gd name="f155" fmla="val 6191"/>
                <a:gd name="f156" fmla="val 14587"/>
                <a:gd name="f157" fmla="val 5038"/>
                <a:gd name="f158" fmla="val 15464"/>
                <a:gd name="f159" fmla="val 4136"/>
                <a:gd name="f160" fmla="val 16617"/>
                <a:gd name="f161" fmla="val 17745"/>
                <a:gd name="f162" fmla="val 2933"/>
                <a:gd name="f163" fmla="val 18146"/>
                <a:gd name="f164" fmla="val 2582"/>
                <a:gd name="f165" fmla="val 18496"/>
                <a:gd name="f166" fmla="val 2231"/>
                <a:gd name="f167" fmla="val 18872"/>
                <a:gd name="f168" fmla="val 2181"/>
                <a:gd name="f169" fmla="val 18923"/>
                <a:gd name="f170" fmla="val 2081"/>
                <a:gd name="f171" fmla="val 1930"/>
                <a:gd name="f172" fmla="val 1705"/>
                <a:gd name="f173" fmla="val 1579"/>
                <a:gd name="f174" fmla="val 18020"/>
                <a:gd name="f175" fmla="val 1529"/>
                <a:gd name="f176" fmla="val 17519"/>
                <a:gd name="f177" fmla="val 1354"/>
                <a:gd name="f178" fmla="val 15414"/>
                <a:gd name="f179" fmla="val 1078"/>
                <a:gd name="f180" fmla="val 13308"/>
                <a:gd name="f181" fmla="val 978"/>
                <a:gd name="f182" fmla="val 878"/>
                <a:gd name="f183" fmla="val 9073"/>
                <a:gd name="f184" fmla="val 6943"/>
                <a:gd name="f185" fmla="val 376"/>
                <a:gd name="f186" fmla="val 4837"/>
                <a:gd name="f187" fmla="val 3308"/>
                <a:gd name="f188" fmla="val 50"/>
                <a:gd name="f189" fmla="val 1729"/>
                <a:gd name="f190" fmla="val 101"/>
                <a:gd name="f191" fmla="val 176"/>
                <a:gd name="f192" fmla="val 426"/>
                <a:gd name="f193" fmla="val 502"/>
                <a:gd name="f194" fmla="val 276"/>
                <a:gd name="f195" fmla="val 627"/>
                <a:gd name="f196" fmla="val 401"/>
                <a:gd name="f197" fmla="val 1454"/>
                <a:gd name="f198" fmla="val 1203"/>
                <a:gd name="f199" fmla="val 2281"/>
                <a:gd name="f200" fmla="val 1980"/>
                <a:gd name="f201" fmla="val 3108"/>
                <a:gd name="f202" fmla="val 2782"/>
                <a:gd name="f203" fmla="val 3208"/>
                <a:gd name="f204" fmla="val 2907"/>
                <a:gd name="f205" fmla="val 3008"/>
                <a:gd name="f206" fmla="val 3434"/>
                <a:gd name="f207" fmla="val 3158"/>
                <a:gd name="f208" fmla="val 3735"/>
                <a:gd name="f209" fmla="val 3659"/>
                <a:gd name="f210" fmla="val 4236"/>
                <a:gd name="f211" fmla="val 3910"/>
                <a:gd name="f212" fmla="val 4712"/>
                <a:gd name="f213" fmla="val 4161"/>
                <a:gd name="f214" fmla="val 4461"/>
                <a:gd name="f215" fmla="val 5840"/>
                <a:gd name="f216" fmla="val 4787"/>
                <a:gd name="f217" fmla="val 6341"/>
                <a:gd name="f218" fmla="val 5163"/>
                <a:gd name="f219" fmla="val 7594"/>
                <a:gd name="f220" fmla="val 6090"/>
                <a:gd name="f221" fmla="val 8948"/>
                <a:gd name="f222" fmla="val 6767"/>
                <a:gd name="f223" fmla="val 7369"/>
                <a:gd name="f224" fmla="val 10502"/>
                <a:gd name="f225" fmla="val 7444"/>
                <a:gd name="f226" fmla="val 10652"/>
                <a:gd name="f227" fmla="val 7544"/>
                <a:gd name="f228" fmla="val 7569"/>
                <a:gd name="f229" fmla="val 12457"/>
                <a:gd name="f230" fmla="val 7745"/>
                <a:gd name="f231" fmla="val 14035"/>
                <a:gd name="f232" fmla="val 8346"/>
                <a:gd name="f233" fmla="val 15715"/>
                <a:gd name="f234" fmla="val 19449"/>
                <a:gd name="f235" fmla="val 8321"/>
                <a:gd name="f236" fmla="val 23183"/>
                <a:gd name="f237" fmla="val 8396"/>
                <a:gd name="f238" fmla="val 26918"/>
                <a:gd name="f239" fmla="val 8421"/>
                <a:gd name="f240" fmla="val 27745"/>
                <a:gd name="f241" fmla="val 8446"/>
                <a:gd name="f242" fmla="val 28547"/>
                <a:gd name="f243" fmla="val 8547"/>
                <a:gd name="f244" fmla="val 29349"/>
                <a:gd name="f245" fmla="val 30101"/>
                <a:gd name="f246" fmla="val 8597"/>
                <a:gd name="f247" fmla="val 30878"/>
                <a:gd name="f248" fmla="val 31630"/>
                <a:gd name="f249" fmla="val 32306"/>
                <a:gd name="f250" fmla="val 33660"/>
                <a:gd name="f251" fmla="val 38071"/>
                <a:gd name="f252" fmla="val 42507"/>
                <a:gd name="f253" fmla="val 46918"/>
                <a:gd name="f254" fmla="val 47419"/>
                <a:gd name="f255" fmla="val 47945"/>
                <a:gd name="f256" fmla="*/ f0 1 48648"/>
                <a:gd name="f257" fmla="*/ f1 1 18948"/>
                <a:gd name="f258" fmla="val f2"/>
                <a:gd name="f259" fmla="val f3"/>
                <a:gd name="f260" fmla="val f4"/>
                <a:gd name="f261" fmla="+- f260 0 f258"/>
                <a:gd name="f262" fmla="+- f259 0 f258"/>
                <a:gd name="f263" fmla="*/ f262 1 48648"/>
                <a:gd name="f264" fmla="*/ f261 1 18948"/>
                <a:gd name="f265" fmla="*/ f258 1 f263"/>
                <a:gd name="f266" fmla="*/ f259 1 f263"/>
                <a:gd name="f267" fmla="*/ f258 1 f264"/>
                <a:gd name="f268" fmla="*/ f260 1 f264"/>
                <a:gd name="f269" fmla="*/ f265 f256 1"/>
                <a:gd name="f270" fmla="*/ f266 f256 1"/>
                <a:gd name="f271" fmla="*/ f268 f257 1"/>
                <a:gd name="f272" fmla="*/ f267 f257 1"/>
              </a:gdLst>
              <a:ahLst/>
              <a:cxnLst>
                <a:cxn ang="3cd4">
                  <a:pos x="hc" y="t"/>
                </a:cxn>
                <a:cxn ang="0">
                  <a:pos x="r" y="vc"/>
                </a:cxn>
                <a:cxn ang="cd4">
                  <a:pos x="hc" y="b"/>
                </a:cxn>
                <a:cxn ang="cd2">
                  <a:pos x="l" y="vc"/>
                </a:cxn>
              </a:cxnLst>
              <a:rect l="f269" t="f272" r="f270" b="f271"/>
              <a:pathLst>
                <a:path w="48648" h="18948">
                  <a:moveTo>
                    <a:pt x="f5" y="f6"/>
                  </a:moveTo>
                  <a:cubicBezTo>
                    <a:pt x="f7" y="f8"/>
                    <a:pt x="f9" y="f10"/>
                    <a:pt x="f9" y="f11"/>
                  </a:cubicBezTo>
                  <a:cubicBezTo>
                    <a:pt x="f9" y="f12"/>
                    <a:pt x="f13" y="f14"/>
                    <a:pt x="f15" y="f14"/>
                  </a:cubicBezTo>
                  <a:cubicBezTo>
                    <a:pt x="f16" y="f14"/>
                    <a:pt x="f17" y="f18"/>
                    <a:pt x="f17" y="f19"/>
                  </a:cubicBezTo>
                  <a:cubicBezTo>
                    <a:pt x="f17" y="f20"/>
                    <a:pt x="f21" y="f8"/>
                    <a:pt x="f5" y="f6"/>
                  </a:cubicBezTo>
                  <a:close/>
                  <a:moveTo>
                    <a:pt x="f12" y="f22"/>
                  </a:moveTo>
                  <a:cubicBezTo>
                    <a:pt x="f11" y="f23"/>
                    <a:pt x="f24" y="f25"/>
                    <a:pt x="f24" y="f26"/>
                  </a:cubicBezTo>
                  <a:cubicBezTo>
                    <a:pt x="f27" y="f28"/>
                    <a:pt x="f11" y="f29"/>
                    <a:pt x="f12" y="f30"/>
                  </a:cubicBezTo>
                  <a:cubicBezTo>
                    <a:pt x="f18" y="f31"/>
                    <a:pt x="f32" y="f33"/>
                    <a:pt x="f32" y="f34"/>
                  </a:cubicBezTo>
                  <a:cubicBezTo>
                    <a:pt x="f32" y="f35"/>
                    <a:pt x="f18" y="f36"/>
                    <a:pt x="f12" y="f22"/>
                  </a:cubicBezTo>
                  <a:close/>
                  <a:moveTo>
                    <a:pt x="f37" y="f38"/>
                  </a:moveTo>
                  <a:cubicBezTo>
                    <a:pt x="f39" y="f40"/>
                    <a:pt x="f39" y="f41"/>
                    <a:pt x="f42" y="f43"/>
                  </a:cubicBezTo>
                  <a:cubicBezTo>
                    <a:pt x="f44" y="f45"/>
                    <a:pt x="f46" y="f47"/>
                    <a:pt x="f48" y="f49"/>
                  </a:cubicBezTo>
                  <a:cubicBezTo>
                    <a:pt x="f50" y="f43"/>
                    <a:pt x="f51" y="f52"/>
                    <a:pt x="f53" y="f54"/>
                  </a:cubicBezTo>
                  <a:cubicBezTo>
                    <a:pt x="f48" y="f9"/>
                    <a:pt x="f55" y="f56"/>
                    <a:pt x="f37" y="f38"/>
                  </a:cubicBezTo>
                  <a:close/>
                  <a:moveTo>
                    <a:pt x="f57" y="f58"/>
                  </a:moveTo>
                  <a:cubicBezTo>
                    <a:pt x="f59" y="f60"/>
                    <a:pt x="f61" y="f35"/>
                    <a:pt x="f61" y="f30"/>
                  </a:cubicBezTo>
                  <a:cubicBezTo>
                    <a:pt x="f62" y="f63"/>
                    <a:pt x="f64" y="f65"/>
                    <a:pt x="f66" y="f67"/>
                  </a:cubicBezTo>
                  <a:cubicBezTo>
                    <a:pt x="f68" y="f69"/>
                    <a:pt x="f70" y="f71"/>
                    <a:pt x="f70" y="f72"/>
                  </a:cubicBezTo>
                  <a:cubicBezTo>
                    <a:pt x="f73" y="f35"/>
                    <a:pt x="f74" y="f75"/>
                    <a:pt x="f57" y="f58"/>
                  </a:cubicBezTo>
                  <a:close/>
                  <a:moveTo>
                    <a:pt x="f76" y="f77"/>
                  </a:moveTo>
                  <a:cubicBezTo>
                    <a:pt x="f78" y="f79"/>
                    <a:pt x="f80" y="f81"/>
                    <a:pt x="f82" y="f83"/>
                  </a:cubicBezTo>
                  <a:cubicBezTo>
                    <a:pt x="f84" y="f85"/>
                    <a:pt x="f86" y="f87"/>
                    <a:pt x="f88" y="f49"/>
                  </a:cubicBezTo>
                  <a:cubicBezTo>
                    <a:pt x="f88" y="f89"/>
                    <a:pt x="f88" y="f77"/>
                    <a:pt x="f88" y="f90"/>
                  </a:cubicBezTo>
                  <a:cubicBezTo>
                    <a:pt x="f91" y="f92"/>
                    <a:pt x="f93" y="f94"/>
                    <a:pt x="f95" y="f96"/>
                  </a:cubicBezTo>
                  <a:cubicBezTo>
                    <a:pt x="f97" y="f98"/>
                    <a:pt x="f99" y="f100"/>
                    <a:pt x="f101" y="f102"/>
                  </a:cubicBezTo>
                  <a:cubicBezTo>
                    <a:pt x="f101" y="f103"/>
                    <a:pt x="f76" y="f90"/>
                    <a:pt x="f76" y="f77"/>
                  </a:cubicBezTo>
                  <a:close/>
                  <a:moveTo>
                    <a:pt x="f104" y="f105"/>
                  </a:moveTo>
                  <a:cubicBezTo>
                    <a:pt x="f106" y="f71"/>
                    <a:pt x="f107" y="f108"/>
                    <a:pt x="f109" y="f9"/>
                  </a:cubicBezTo>
                  <a:cubicBezTo>
                    <a:pt x="f110" y="f21"/>
                    <a:pt x="f111" y="f77"/>
                    <a:pt x="f112" y="f100"/>
                  </a:cubicBezTo>
                  <a:cubicBezTo>
                    <a:pt x="f113" y="f114"/>
                    <a:pt x="f111" y="f115"/>
                    <a:pt x="f110" y="f116"/>
                  </a:cubicBezTo>
                  <a:cubicBezTo>
                    <a:pt x="f117" y="f118"/>
                    <a:pt x="f119" y="f120"/>
                    <a:pt x="f121" y="f120"/>
                  </a:cubicBezTo>
                  <a:cubicBezTo>
                    <a:pt x="f122" y="f120"/>
                    <a:pt x="f123" y="f124"/>
                    <a:pt x="f125" y="f116"/>
                  </a:cubicBezTo>
                  <a:cubicBezTo>
                    <a:pt x="f126" y="f127"/>
                    <a:pt x="f128" y="f79"/>
                    <a:pt x="f104" y="f105"/>
                  </a:cubicBezTo>
                  <a:close/>
                  <a:moveTo>
                    <a:pt x="f129" y="f130"/>
                  </a:moveTo>
                  <a:cubicBezTo>
                    <a:pt x="f131" y="f132"/>
                    <a:pt x="f133" y="f11"/>
                    <a:pt x="f134" y="f75"/>
                  </a:cubicBezTo>
                  <a:cubicBezTo>
                    <a:pt x="f135" y="f136"/>
                    <a:pt x="f137" y="f138"/>
                    <a:pt x="f139" y="f140"/>
                  </a:cubicBezTo>
                  <a:cubicBezTo>
                    <a:pt x="f141" y="f140"/>
                    <a:pt x="f142" y="f138"/>
                    <a:pt x="f143" y="f136"/>
                  </a:cubicBezTo>
                  <a:cubicBezTo>
                    <a:pt x="f144" y="f136"/>
                    <a:pt x="f145" y="f75"/>
                    <a:pt x="f146" y="f147"/>
                  </a:cubicBezTo>
                  <a:cubicBezTo>
                    <a:pt x="f148" y="f60"/>
                    <a:pt x="f149" y="f150"/>
                    <a:pt x="f151" y="f26"/>
                  </a:cubicBezTo>
                  <a:cubicBezTo>
                    <a:pt x="f16" y="f152"/>
                    <a:pt x="f153" y="f154"/>
                    <a:pt x="f155" y="f156"/>
                  </a:cubicBezTo>
                  <a:cubicBezTo>
                    <a:pt x="f157" y="f158"/>
                    <a:pt x="f159" y="f160"/>
                    <a:pt x="f112" y="f161"/>
                  </a:cubicBezTo>
                  <a:cubicBezTo>
                    <a:pt x="f162" y="f163"/>
                    <a:pt x="f164" y="f165"/>
                    <a:pt x="f166" y="f167"/>
                  </a:cubicBezTo>
                  <a:cubicBezTo>
                    <a:pt x="f168" y="f169"/>
                    <a:pt x="f170" y="f169"/>
                    <a:pt x="f171" y="f4"/>
                  </a:cubicBezTo>
                  <a:cubicBezTo>
                    <a:pt x="f172" y="f165"/>
                    <a:pt x="f173" y="f174"/>
                    <a:pt x="f175" y="f176"/>
                  </a:cubicBezTo>
                  <a:cubicBezTo>
                    <a:pt x="f177" y="f178"/>
                    <a:pt x="f179" y="f180"/>
                    <a:pt x="f181" y="f79"/>
                  </a:cubicBezTo>
                  <a:cubicBezTo>
                    <a:pt x="f182" y="f183"/>
                    <a:pt x="f182" y="f184"/>
                    <a:pt x="f185" y="f186"/>
                  </a:cubicBezTo>
                  <a:cubicBezTo>
                    <a:pt x="f2" y="f187"/>
                    <a:pt x="f188" y="f189"/>
                    <a:pt x="f190" y="f191"/>
                  </a:cubicBezTo>
                  <a:cubicBezTo>
                    <a:pt x="f192" y="f2"/>
                    <a:pt x="f193" y="f194"/>
                    <a:pt x="f195" y="f196"/>
                  </a:cubicBezTo>
                  <a:cubicBezTo>
                    <a:pt x="f197" y="f198"/>
                    <a:pt x="f199" y="f200"/>
                    <a:pt x="f201" y="f202"/>
                  </a:cubicBezTo>
                  <a:cubicBezTo>
                    <a:pt x="f203" y="f204"/>
                    <a:pt x="f117" y="f205"/>
                    <a:pt x="f206" y="f207"/>
                  </a:cubicBezTo>
                  <a:cubicBezTo>
                    <a:pt x="f208" y="f209"/>
                    <a:pt x="f210" y="f211"/>
                    <a:pt x="f212" y="f213"/>
                  </a:cubicBezTo>
                  <a:cubicBezTo>
                    <a:pt x="f91" y="f214"/>
                    <a:pt x="f215" y="f216"/>
                    <a:pt x="f217" y="f218"/>
                  </a:cubicBezTo>
                  <a:cubicBezTo>
                    <a:pt x="f219" y="f220"/>
                    <a:pt x="f221" y="f222"/>
                    <a:pt x="f33" y="f223"/>
                  </a:cubicBezTo>
                  <a:cubicBezTo>
                    <a:pt x="f224" y="f225"/>
                    <a:pt x="f226" y="f227"/>
                    <a:pt x="f40" y="f228"/>
                  </a:cubicBezTo>
                  <a:cubicBezTo>
                    <a:pt x="f229" y="f230"/>
                    <a:pt x="f231" y="f232"/>
                    <a:pt x="f233" y="f232"/>
                  </a:cubicBezTo>
                  <a:cubicBezTo>
                    <a:pt x="f234" y="f235"/>
                    <a:pt x="f236" y="f237"/>
                    <a:pt x="f238" y="f239"/>
                  </a:cubicBezTo>
                  <a:cubicBezTo>
                    <a:pt x="f240" y="f241"/>
                    <a:pt x="f242" y="f243"/>
                    <a:pt x="f244" y="f130"/>
                  </a:cubicBezTo>
                  <a:cubicBezTo>
                    <a:pt x="f245" y="f246"/>
                    <a:pt x="f247" y="f246"/>
                    <a:pt x="f248" y="f130"/>
                  </a:cubicBezTo>
                  <a:cubicBezTo>
                    <a:pt x="f249" y="f243"/>
                    <a:pt x="f139" y="f241"/>
                    <a:pt x="f250" y="f241"/>
                  </a:cubicBezTo>
                  <a:cubicBezTo>
                    <a:pt x="f251" y="f239"/>
                    <a:pt x="f252" y="f239"/>
                    <a:pt x="f253" y="f239"/>
                  </a:cubicBezTo>
                  <a:cubicBezTo>
                    <a:pt x="f254" y="f239"/>
                    <a:pt x="f255" y="f232"/>
                    <a:pt x="f129" y="f130"/>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1116;p51">
              <a:extLst>
                <a:ext uri="{FF2B5EF4-FFF2-40B4-BE49-F238E27FC236}">
                  <a16:creationId xmlns:a16="http://schemas.microsoft.com/office/drawing/2014/main" id="{7E1DBE23-C342-482F-85AB-0D513E5BD264}"/>
                </a:ext>
              </a:extLst>
            </p:cNvPr>
            <p:cNvSpPr/>
            <p:nvPr/>
          </p:nvSpPr>
          <p:spPr>
            <a:xfrm>
              <a:off x="5895465" y="2941670"/>
              <a:ext cx="28318" cy="252575"/>
            </a:xfrm>
            <a:custGeom>
              <a:avLst/>
              <a:gdLst>
                <a:gd name="f0" fmla="val w"/>
                <a:gd name="f1" fmla="val h"/>
                <a:gd name="f2" fmla="val 0"/>
                <a:gd name="f3" fmla="val 2507"/>
                <a:gd name="f4" fmla="val 22357"/>
                <a:gd name="f5" fmla="val 702"/>
                <a:gd name="f6" fmla="val 76"/>
                <a:gd name="f7" fmla="val 727"/>
                <a:gd name="f8" fmla="val 402"/>
                <a:gd name="f9" fmla="val 752"/>
                <a:gd name="f10" fmla="val 753"/>
                <a:gd name="f11" fmla="val 1079"/>
                <a:gd name="f12" fmla="val 777"/>
                <a:gd name="f13" fmla="val 2081"/>
                <a:gd name="f14" fmla="val 3109"/>
                <a:gd name="f15" fmla="val 4136"/>
                <a:gd name="f16" fmla="val 4713"/>
                <a:gd name="f17" fmla="val 5314"/>
                <a:gd name="f18" fmla="val 877"/>
                <a:gd name="f19" fmla="val 5916"/>
                <a:gd name="f20" fmla="val 1328"/>
                <a:gd name="f21" fmla="val 8347"/>
                <a:gd name="f22" fmla="val 1278"/>
                <a:gd name="f23" fmla="val 10803"/>
                <a:gd name="f24" fmla="val 1429"/>
                <a:gd name="f25" fmla="val 13259"/>
                <a:gd name="f26" fmla="val 1479"/>
                <a:gd name="f27" fmla="val 14011"/>
                <a:gd name="f28" fmla="val 1504"/>
                <a:gd name="f29" fmla="val 14788"/>
                <a:gd name="f30" fmla="val 1554"/>
                <a:gd name="f31" fmla="val 15540"/>
                <a:gd name="f32" fmla="val 1629"/>
                <a:gd name="f33" fmla="val 16517"/>
                <a:gd name="f34" fmla="val 1679"/>
                <a:gd name="f35" fmla="val 17495"/>
                <a:gd name="f36" fmla="val 1830"/>
                <a:gd name="f37" fmla="val 18447"/>
                <a:gd name="f38" fmla="val 1980"/>
                <a:gd name="f39" fmla="val 19500"/>
                <a:gd name="f40" fmla="val 2231"/>
                <a:gd name="f41" fmla="val 20527"/>
                <a:gd name="f42" fmla="val 2431"/>
                <a:gd name="f43" fmla="val 21580"/>
                <a:gd name="f44" fmla="val 2481"/>
                <a:gd name="f45" fmla="val 21806"/>
                <a:gd name="f46" fmla="val 22056"/>
                <a:gd name="f47" fmla="val 2506"/>
                <a:gd name="f48" fmla="val 22282"/>
                <a:gd name="f49" fmla="val 1930"/>
                <a:gd name="f50" fmla="val 1754"/>
                <a:gd name="f51" fmla="val 21956"/>
                <a:gd name="f52" fmla="val 21605"/>
                <a:gd name="f53" fmla="val 21129"/>
                <a:gd name="f54" fmla="val 1353"/>
                <a:gd name="f55" fmla="val 20628"/>
                <a:gd name="f56" fmla="val 1303"/>
                <a:gd name="f57" fmla="val 20126"/>
                <a:gd name="f58" fmla="val 1103"/>
                <a:gd name="f59" fmla="val 17795"/>
                <a:gd name="f60" fmla="val 15490"/>
                <a:gd name="f61" fmla="val 376"/>
                <a:gd name="f62" fmla="val 13184"/>
                <a:gd name="f63" fmla="val 13059"/>
                <a:gd name="f64" fmla="val 351"/>
                <a:gd name="f65" fmla="val 12933"/>
                <a:gd name="f66" fmla="val 12808"/>
                <a:gd name="f67" fmla="val 251"/>
                <a:gd name="f68" fmla="val 10602"/>
                <a:gd name="f69" fmla="val 125"/>
                <a:gd name="f70" fmla="val 8422"/>
                <a:gd name="f71" fmla="val 50"/>
                <a:gd name="f72" fmla="val 6216"/>
                <a:gd name="f73" fmla="val 4738"/>
                <a:gd name="f74" fmla="val 25"/>
                <a:gd name="f75" fmla="val 3234"/>
                <a:gd name="f76" fmla="val 1755"/>
                <a:gd name="f77" fmla="val 1329"/>
                <a:gd name="f78" fmla="val 100"/>
                <a:gd name="f79" fmla="val 903"/>
                <a:gd name="f80" fmla="val 175"/>
                <a:gd name="f81" fmla="val 502"/>
                <a:gd name="f82" fmla="val 201"/>
                <a:gd name="f83" fmla="val 327"/>
                <a:gd name="f84" fmla="val 151"/>
                <a:gd name="f85" fmla="val 451"/>
                <a:gd name="f86" fmla="val 1"/>
                <a:gd name="f87" fmla="val 551"/>
                <a:gd name="f88" fmla="val 26"/>
                <a:gd name="f89" fmla="val 627"/>
                <a:gd name="f90" fmla="val 51"/>
                <a:gd name="f91" fmla="*/ f0 1 2507"/>
                <a:gd name="f92" fmla="*/ f1 1 22357"/>
                <a:gd name="f93" fmla="val f2"/>
                <a:gd name="f94" fmla="val f3"/>
                <a:gd name="f95" fmla="val f4"/>
                <a:gd name="f96" fmla="+- f95 0 f93"/>
                <a:gd name="f97" fmla="+- f94 0 f93"/>
                <a:gd name="f98" fmla="*/ f97 1 2507"/>
                <a:gd name="f99" fmla="*/ f96 1 22357"/>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2507" h="22357">
                  <a:moveTo>
                    <a:pt x="f5" y="f6"/>
                  </a:moveTo>
                  <a:cubicBezTo>
                    <a:pt x="f7" y="f8"/>
                    <a:pt x="f9" y="f10"/>
                    <a:pt x="f9" y="f11"/>
                  </a:cubicBezTo>
                  <a:cubicBezTo>
                    <a:pt x="f12" y="f13"/>
                    <a:pt x="f9" y="f14"/>
                    <a:pt x="f9" y="f15"/>
                  </a:cubicBezTo>
                  <a:cubicBezTo>
                    <a:pt x="f12" y="f16"/>
                    <a:pt x="f12"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4" y="f46"/>
                    <a:pt x="f47" y="f48"/>
                  </a:cubicBezTo>
                  <a:cubicBezTo>
                    <a:pt x="f49" y="f4"/>
                    <a:pt x="f50" y="f51"/>
                    <a:pt x="f32" y="f52"/>
                  </a:cubicBezTo>
                  <a:cubicBezTo>
                    <a:pt x="f26" y="f53"/>
                    <a:pt x="f54" y="f55"/>
                    <a:pt x="f56" y="f57"/>
                  </a:cubicBezTo>
                  <a:cubicBezTo>
                    <a:pt x="f58" y="f59"/>
                    <a:pt x="f9" y="f60"/>
                    <a:pt x="f61" y="f62"/>
                  </a:cubicBezTo>
                  <a:cubicBezTo>
                    <a:pt x="f61" y="f63"/>
                    <a:pt x="f64" y="f65"/>
                    <a:pt x="f64" y="f66"/>
                  </a:cubicBezTo>
                  <a:cubicBezTo>
                    <a:pt x="f67" y="f68"/>
                    <a:pt x="f69" y="f70"/>
                    <a:pt x="f71" y="f72"/>
                  </a:cubicBezTo>
                  <a:cubicBezTo>
                    <a:pt x="f2" y="f73"/>
                    <a:pt x="f74" y="f75"/>
                    <a:pt x="f71" y="f76"/>
                  </a:cubicBezTo>
                  <a:cubicBezTo>
                    <a:pt x="f71" y="f77"/>
                    <a:pt x="f78" y="f79"/>
                    <a:pt x="f80" y="f81"/>
                  </a:cubicBezTo>
                  <a:cubicBezTo>
                    <a:pt x="f82" y="f83"/>
                    <a:pt x="f64" y="f84"/>
                    <a:pt x="f85" y="f86"/>
                  </a:cubicBezTo>
                  <a:cubicBezTo>
                    <a:pt x="f87" y="f88"/>
                    <a:pt x="f89" y="f90"/>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3" name="Google Shape;1117;p51">
              <a:extLst>
                <a:ext uri="{FF2B5EF4-FFF2-40B4-BE49-F238E27FC236}">
                  <a16:creationId xmlns:a16="http://schemas.microsoft.com/office/drawing/2014/main" id="{C11AD56B-645A-4726-ABE6-4A31A587AB1A}"/>
                </a:ext>
              </a:extLst>
            </p:cNvPr>
            <p:cNvSpPr/>
            <p:nvPr/>
          </p:nvSpPr>
          <p:spPr>
            <a:xfrm>
              <a:off x="6392067" y="3081820"/>
              <a:ext cx="17282" cy="26910"/>
            </a:xfrm>
            <a:custGeom>
              <a:avLst/>
              <a:gdLst>
                <a:gd name="f0" fmla="val w"/>
                <a:gd name="f1" fmla="val h"/>
                <a:gd name="f2" fmla="val 0"/>
                <a:gd name="f3" fmla="val 1530"/>
                <a:gd name="f4" fmla="val 2382"/>
                <a:gd name="f5" fmla="val 1278"/>
                <a:gd name="f6" fmla="val 2207"/>
                <a:gd name="f7" fmla="val 1003"/>
                <a:gd name="f8" fmla="val 2257"/>
                <a:gd name="f9" fmla="val 727"/>
                <a:gd name="f10" fmla="val 2332"/>
                <a:gd name="f11" fmla="val 426"/>
                <a:gd name="f12" fmla="val 2357"/>
                <a:gd name="f13" fmla="val 151"/>
                <a:gd name="f14" fmla="val 2106"/>
                <a:gd name="f15" fmla="val 100"/>
                <a:gd name="f16" fmla="val 1831"/>
                <a:gd name="f17" fmla="val 351"/>
                <a:gd name="f18" fmla="val 1254"/>
                <a:gd name="f19" fmla="val 602"/>
                <a:gd name="f20" fmla="val 703"/>
                <a:gd name="f21" fmla="val 852"/>
                <a:gd name="f22" fmla="val 126"/>
                <a:gd name="f23" fmla="val 1228"/>
                <a:gd name="f24" fmla="val 1"/>
                <a:gd name="f25" fmla="val 1303"/>
                <a:gd name="f26" fmla="val 352"/>
                <a:gd name="f27" fmla="val 1354"/>
                <a:gd name="f28" fmla="val 527"/>
                <a:gd name="f29" fmla="val 1504"/>
                <a:gd name="f30" fmla="val 1079"/>
                <a:gd name="f31" fmla="val 1529"/>
                <a:gd name="f32" fmla="val 1605"/>
                <a:gd name="f33" fmla="*/ f0 1 1530"/>
                <a:gd name="f34" fmla="*/ f1 1 2382"/>
                <a:gd name="f35" fmla="val f2"/>
                <a:gd name="f36" fmla="val f3"/>
                <a:gd name="f37" fmla="val f4"/>
                <a:gd name="f38" fmla="+- f37 0 f35"/>
                <a:gd name="f39" fmla="+- f36 0 f35"/>
                <a:gd name="f40" fmla="*/ f39 1 1530"/>
                <a:gd name="f41" fmla="*/ f38 1 238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530" h="2382">
                  <a:moveTo>
                    <a:pt x="f5" y="f6"/>
                  </a:moveTo>
                  <a:cubicBezTo>
                    <a:pt x="f7" y="f8"/>
                    <a:pt x="f9" y="f10"/>
                    <a:pt x="f11" y="f12"/>
                  </a:cubicBezTo>
                  <a:cubicBezTo>
                    <a:pt x="f13" y="f4"/>
                    <a:pt x="f2" y="f14"/>
                    <a:pt x="f15" y="f16"/>
                  </a:cubicBezTo>
                  <a:cubicBezTo>
                    <a:pt x="f17" y="f18"/>
                    <a:pt x="f19" y="f20"/>
                    <a:pt x="f21" y="f22"/>
                  </a:cubicBezTo>
                  <a:cubicBezTo>
                    <a:pt x="f23" y="f24"/>
                    <a:pt x="f25" y="f26"/>
                    <a:pt x="f27" y="f28"/>
                  </a:cubicBezTo>
                  <a:cubicBezTo>
                    <a:pt x="f29" y="f30"/>
                    <a:pt x="f31" y="f32"/>
                    <a:pt x="f5" y="f6"/>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1118;p51">
              <a:extLst>
                <a:ext uri="{FF2B5EF4-FFF2-40B4-BE49-F238E27FC236}">
                  <a16:creationId xmlns:a16="http://schemas.microsoft.com/office/drawing/2014/main" id="{0DDB5AB5-5C1A-4968-85BF-29333B9781F8}"/>
                </a:ext>
              </a:extLst>
            </p:cNvPr>
            <p:cNvSpPr/>
            <p:nvPr/>
          </p:nvSpPr>
          <p:spPr>
            <a:xfrm>
              <a:off x="6469636" y="3049542"/>
              <a:ext cx="12188" cy="28620"/>
            </a:xfrm>
            <a:custGeom>
              <a:avLst/>
              <a:gdLst>
                <a:gd name="f0" fmla="val w"/>
                <a:gd name="f1" fmla="val h"/>
                <a:gd name="f2" fmla="val 0"/>
                <a:gd name="f3" fmla="val 1079"/>
                <a:gd name="f4" fmla="val 2533"/>
                <a:gd name="f5" fmla="val 76"/>
                <a:gd name="f6" fmla="val 1"/>
                <a:gd name="f7" fmla="val 677"/>
                <a:gd name="f8" fmla="val 477"/>
                <a:gd name="f9" fmla="val 1078"/>
                <a:gd name="f10" fmla="val 1003"/>
                <a:gd name="f11" fmla="val 878"/>
                <a:gd name="f12" fmla="val 1755"/>
                <a:gd name="f13" fmla="val 777"/>
                <a:gd name="f14" fmla="val 2081"/>
                <a:gd name="f15" fmla="val 702"/>
                <a:gd name="f16" fmla="val 2507"/>
                <a:gd name="f17" fmla="val 226"/>
                <a:gd name="f18" fmla="val 2532"/>
                <a:gd name="f19" fmla="val 151"/>
                <a:gd name="f20" fmla="val 2407"/>
                <a:gd name="f21" fmla="val 2357"/>
                <a:gd name="f22" fmla="val 2282"/>
                <a:gd name="f23" fmla="val 1530"/>
                <a:gd name="f24" fmla="val 778"/>
                <a:gd name="f25" fmla="*/ f0 1 1079"/>
                <a:gd name="f26" fmla="*/ f1 1 2533"/>
                <a:gd name="f27" fmla="val f2"/>
                <a:gd name="f28" fmla="val f3"/>
                <a:gd name="f29" fmla="val f4"/>
                <a:gd name="f30" fmla="+- f29 0 f27"/>
                <a:gd name="f31" fmla="+- f28 0 f27"/>
                <a:gd name="f32" fmla="*/ f31 1 1079"/>
                <a:gd name="f33" fmla="*/ f30 1 2533"/>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079" h="2533">
                  <a:moveTo>
                    <a:pt x="f5" y="f6"/>
                  </a:moveTo>
                  <a:cubicBezTo>
                    <a:pt x="f7" y="f8"/>
                    <a:pt x="f9" y="f10"/>
                    <a:pt x="f11" y="f12"/>
                  </a:cubicBezTo>
                  <a:cubicBezTo>
                    <a:pt x="f13" y="f14"/>
                    <a:pt x="f15" y="f16"/>
                    <a:pt x="f17" y="f18"/>
                  </a:cubicBezTo>
                  <a:cubicBezTo>
                    <a:pt x="f19" y="f20"/>
                    <a:pt x="f5" y="f21"/>
                    <a:pt x="f5" y="f22"/>
                  </a:cubicBezTo>
                  <a:cubicBezTo>
                    <a:pt x="f2" y="f23"/>
                    <a:pt x="f2" y="f24"/>
                    <a:pt x="f5" y="f6"/>
                  </a:cubicBezTo>
                  <a:close/>
                </a:path>
              </a:pathLst>
            </a:custGeom>
            <a:solidFill>
              <a:srgbClr val="FFD77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1119;p51">
              <a:extLst>
                <a:ext uri="{FF2B5EF4-FFF2-40B4-BE49-F238E27FC236}">
                  <a16:creationId xmlns:a16="http://schemas.microsoft.com/office/drawing/2014/main" id="{13ACCE98-2CCC-42BB-82C9-C4B7A522BDF3}"/>
                </a:ext>
              </a:extLst>
            </p:cNvPr>
            <p:cNvSpPr/>
            <p:nvPr/>
          </p:nvSpPr>
          <p:spPr>
            <a:xfrm>
              <a:off x="6115159" y="3082113"/>
              <a:ext cx="9354" cy="20391"/>
            </a:xfrm>
            <a:custGeom>
              <a:avLst/>
              <a:gdLst>
                <a:gd name="f0" fmla="val w"/>
                <a:gd name="f1" fmla="val h"/>
                <a:gd name="f2" fmla="val 0"/>
                <a:gd name="f3" fmla="val 828"/>
                <a:gd name="f4" fmla="val 1805"/>
                <a:gd name="f5" fmla="val 602"/>
                <a:gd name="f6" fmla="val 627"/>
                <a:gd name="f7" fmla="val 376"/>
                <a:gd name="f8" fmla="val 652"/>
                <a:gd name="f9" fmla="val 677"/>
                <a:gd name="f10" fmla="val 927"/>
                <a:gd name="f11" fmla="val 703"/>
                <a:gd name="f12" fmla="val 1153"/>
                <a:gd name="f13" fmla="val 753"/>
                <a:gd name="f14" fmla="val 1379"/>
                <a:gd name="f15" fmla="val 477"/>
                <a:gd name="f16" fmla="val 1479"/>
                <a:gd name="f17" fmla="val 151"/>
                <a:gd name="f18" fmla="val 1353"/>
                <a:gd name="f19" fmla="val 76"/>
                <a:gd name="f20" fmla="val 1128"/>
                <a:gd name="f21" fmla="val 1"/>
                <a:gd name="f22" fmla="val 827"/>
                <a:gd name="f23" fmla="val 476"/>
                <a:gd name="f24" fmla="val 126"/>
                <a:gd name="f25" fmla="val 150"/>
                <a:gd name="f26" fmla="val 100"/>
                <a:gd name="f27" fmla="val 377"/>
                <a:gd name="f28" fmla="val 75"/>
                <a:gd name="f29" fmla="*/ f0 1 828"/>
                <a:gd name="f30" fmla="*/ f1 1 1805"/>
                <a:gd name="f31" fmla="val f2"/>
                <a:gd name="f32" fmla="val f3"/>
                <a:gd name="f33" fmla="val f4"/>
                <a:gd name="f34" fmla="+- f33 0 f31"/>
                <a:gd name="f35" fmla="+- f32 0 f31"/>
                <a:gd name="f36" fmla="*/ f35 1 828"/>
                <a:gd name="f37" fmla="*/ f34 1 1805"/>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827" h="1805">
                  <a:moveTo>
                    <a:pt x="f5" y="f2"/>
                  </a:moveTo>
                  <a:cubicBezTo>
                    <a:pt x="f6" y="f7"/>
                    <a:pt x="f8" y="f8"/>
                    <a:pt x="f9" y="f10"/>
                  </a:cubicBezTo>
                  <a:cubicBezTo>
                    <a:pt x="f11" y="f12"/>
                    <a:pt x="f13" y="f14"/>
                    <a:pt x="f3" y="f4"/>
                  </a:cubicBezTo>
                  <a:cubicBezTo>
                    <a:pt x="f15" y="f16"/>
                    <a:pt x="f17" y="f18"/>
                    <a:pt x="f19" y="f20"/>
                  </a:cubicBezTo>
                  <a:cubicBezTo>
                    <a:pt x="f21" y="f22"/>
                    <a:pt x="f19" y="f23"/>
                    <a:pt x="f24" y="f25"/>
                  </a:cubicBezTo>
                  <a:cubicBezTo>
                    <a:pt x="f17" y="f26"/>
                    <a:pt x="f27" y="f28"/>
                    <a:pt x="f5" y="f2"/>
                  </a:cubicBezTo>
                  <a:close/>
                </a:path>
              </a:pathLst>
            </a:custGeom>
            <a:solidFill>
              <a:srgbClr val="F6EDE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6" name="Google Shape;1120;p51">
              <a:extLst>
                <a:ext uri="{FF2B5EF4-FFF2-40B4-BE49-F238E27FC236}">
                  <a16:creationId xmlns:a16="http://schemas.microsoft.com/office/drawing/2014/main" id="{3E72C5F3-74C7-4DD5-AABB-AD4F8882D344}"/>
                </a:ext>
              </a:extLst>
            </p:cNvPr>
            <p:cNvSpPr/>
            <p:nvPr/>
          </p:nvSpPr>
          <p:spPr>
            <a:xfrm>
              <a:off x="6134426" y="3102769"/>
              <a:ext cx="1709" cy="859"/>
            </a:xfrm>
            <a:custGeom>
              <a:avLst/>
              <a:gdLst>
                <a:gd name="f0" fmla="val w"/>
                <a:gd name="f1" fmla="val h"/>
                <a:gd name="f2" fmla="val 0"/>
                <a:gd name="f3" fmla="val 151"/>
                <a:gd name="f4" fmla="val 76"/>
                <a:gd name="f5" fmla="val 150"/>
                <a:gd name="f6" fmla="val 51"/>
                <a:gd name="f7" fmla="val 100"/>
                <a:gd name="f8" fmla="val 50"/>
                <a:gd name="f9" fmla="val 25"/>
                <a:gd name="f10" fmla="val 26"/>
                <a:gd name="f11" fmla="val 1"/>
                <a:gd name="f12" fmla="val 75"/>
                <a:gd name="f13" fmla="*/ f0 1 151"/>
                <a:gd name="f14" fmla="*/ f1 1 76"/>
                <a:gd name="f15" fmla="val f2"/>
                <a:gd name="f16" fmla="val f3"/>
                <a:gd name="f17" fmla="val f4"/>
                <a:gd name="f18" fmla="+- f17 0 f15"/>
                <a:gd name="f19" fmla="+- f16 0 f15"/>
                <a:gd name="f20" fmla="*/ f19 1 151"/>
                <a:gd name="f21" fmla="*/ f18 1 7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51" h="76">
                  <a:moveTo>
                    <a:pt x="f5" y="f6"/>
                  </a:moveTo>
                  <a:cubicBezTo>
                    <a:pt x="f7" y="f4"/>
                    <a:pt x="f8" y="f4"/>
                    <a:pt x="f9" y="f4"/>
                  </a:cubicBezTo>
                  <a:cubicBezTo>
                    <a:pt x="f9" y="f4"/>
                    <a:pt x="f2" y="f10"/>
                    <a:pt x="f2" y="f11"/>
                  </a:cubicBezTo>
                  <a:cubicBezTo>
                    <a:pt x="f8" y="f10"/>
                    <a:pt x="f12" y="f10"/>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7" name="Google Shape;1121;p51">
              <a:extLst>
                <a:ext uri="{FF2B5EF4-FFF2-40B4-BE49-F238E27FC236}">
                  <a16:creationId xmlns:a16="http://schemas.microsoft.com/office/drawing/2014/main" id="{97ED098C-B6F4-48EE-9EFF-31DDD65AB3CC}"/>
                </a:ext>
              </a:extLst>
            </p:cNvPr>
            <p:cNvSpPr/>
            <p:nvPr/>
          </p:nvSpPr>
          <p:spPr>
            <a:xfrm>
              <a:off x="6358362" y="3245754"/>
              <a:ext cx="9921" cy="20674"/>
            </a:xfrm>
            <a:custGeom>
              <a:avLst/>
              <a:gdLst>
                <a:gd name="f0" fmla="val w"/>
                <a:gd name="f1" fmla="val h"/>
                <a:gd name="f2" fmla="val 0"/>
                <a:gd name="f3" fmla="val 878"/>
                <a:gd name="f4" fmla="val 1830"/>
                <a:gd name="f5" fmla="val 778"/>
                <a:gd name="f6" fmla="val 677"/>
                <a:gd name="f7" fmla="val 1253"/>
                <a:gd name="f8" fmla="val 602"/>
                <a:gd name="f9" fmla="val 1"/>
                <a:gd name="f10" fmla="val 1379"/>
                <a:gd name="f11" fmla="val 76"/>
                <a:gd name="f12" fmla="val 953"/>
                <a:gd name="f13" fmla="*/ f0 1 878"/>
                <a:gd name="f14" fmla="*/ f1 1 1830"/>
                <a:gd name="f15" fmla="val f2"/>
                <a:gd name="f16" fmla="val f3"/>
                <a:gd name="f17" fmla="val f4"/>
                <a:gd name="f18" fmla="+- f17 0 f15"/>
                <a:gd name="f19" fmla="+- f16 0 f15"/>
                <a:gd name="f20" fmla="*/ f19 1 878"/>
                <a:gd name="f21" fmla="*/ f18 1 183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878" h="1830">
                  <a:moveTo>
                    <a:pt x="f3" y="f2"/>
                  </a:moveTo>
                  <a:cubicBezTo>
                    <a:pt x="f5" y="f6"/>
                    <a:pt x="f6" y="f7"/>
                    <a:pt x="f8" y="f4"/>
                  </a:cubicBezTo>
                  <a:cubicBezTo>
                    <a:pt x="f9" y="f10"/>
                    <a:pt x="f11" y="f12"/>
                    <a:pt x="f3"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8" name="Google Shape;1122;p51">
              <a:extLst>
                <a:ext uri="{FF2B5EF4-FFF2-40B4-BE49-F238E27FC236}">
                  <a16:creationId xmlns:a16="http://schemas.microsoft.com/office/drawing/2014/main" id="{B25FB7E3-D01D-4884-ABB6-AB8639064724}"/>
                </a:ext>
              </a:extLst>
            </p:cNvPr>
            <p:cNvSpPr/>
            <p:nvPr/>
          </p:nvSpPr>
          <p:spPr>
            <a:xfrm>
              <a:off x="6367140" y="3353059"/>
              <a:ext cx="7379" cy="11612"/>
            </a:xfrm>
            <a:custGeom>
              <a:avLst/>
              <a:gdLst>
                <a:gd name="f0" fmla="val w"/>
                <a:gd name="f1" fmla="val h"/>
                <a:gd name="f2" fmla="val 0"/>
                <a:gd name="f3" fmla="val 653"/>
                <a:gd name="f4" fmla="val 1028"/>
                <a:gd name="f5" fmla="val 602"/>
                <a:gd name="f6" fmla="val 627"/>
                <a:gd name="f7" fmla="val 326"/>
                <a:gd name="f8" fmla="val 652"/>
                <a:gd name="f9" fmla="val 877"/>
                <a:gd name="f10" fmla="val 927"/>
                <a:gd name="f11" fmla="val 377"/>
                <a:gd name="f12" fmla="val 1003"/>
                <a:gd name="f13" fmla="val 1"/>
                <a:gd name="f14" fmla="val 752"/>
                <a:gd name="f15" fmla="val 101"/>
                <a:gd name="f16" fmla="val 351"/>
                <a:gd name="f17" fmla="*/ f0 1 653"/>
                <a:gd name="f18" fmla="*/ f1 1 1028"/>
                <a:gd name="f19" fmla="val f2"/>
                <a:gd name="f20" fmla="val f3"/>
                <a:gd name="f21" fmla="val f4"/>
                <a:gd name="f22" fmla="+- f21 0 f19"/>
                <a:gd name="f23" fmla="+- f20 0 f19"/>
                <a:gd name="f24" fmla="*/ f23 1 653"/>
                <a:gd name="f25" fmla="*/ f22 1 10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653" h="1028">
                  <a:moveTo>
                    <a:pt x="f5" y="f2"/>
                  </a:moveTo>
                  <a:cubicBezTo>
                    <a:pt x="f6" y="f7"/>
                    <a:pt x="f8" y="f5"/>
                    <a:pt x="f6" y="f9"/>
                  </a:cubicBezTo>
                  <a:cubicBezTo>
                    <a:pt x="f6" y="f10"/>
                    <a:pt x="f11" y="f4"/>
                    <a:pt x="f7" y="f12"/>
                  </a:cubicBezTo>
                  <a:cubicBezTo>
                    <a:pt x="f13" y="f14"/>
                    <a:pt x="f15" y="f16"/>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1123;p51">
              <a:extLst>
                <a:ext uri="{FF2B5EF4-FFF2-40B4-BE49-F238E27FC236}">
                  <a16:creationId xmlns:a16="http://schemas.microsoft.com/office/drawing/2014/main" id="{CA6182F0-60C7-460F-8968-DF9E0FED0755}"/>
                </a:ext>
              </a:extLst>
            </p:cNvPr>
            <p:cNvSpPr/>
            <p:nvPr/>
          </p:nvSpPr>
          <p:spPr>
            <a:xfrm>
              <a:off x="5946708" y="3078428"/>
              <a:ext cx="9921" cy="26051"/>
            </a:xfrm>
            <a:custGeom>
              <a:avLst/>
              <a:gdLst>
                <a:gd name="f0" fmla="val w"/>
                <a:gd name="f1" fmla="val h"/>
                <a:gd name="f2" fmla="val 0"/>
                <a:gd name="f3" fmla="val 878"/>
                <a:gd name="f4" fmla="val 2306"/>
                <a:gd name="f5" fmla="val 452"/>
                <a:gd name="f6" fmla="val 727"/>
                <a:gd name="f7" fmla="val 752"/>
                <a:gd name="f8" fmla="val 1404"/>
                <a:gd name="f9" fmla="val 652"/>
                <a:gd name="f10" fmla="val 2106"/>
                <a:gd name="f11" fmla="val 627"/>
                <a:gd name="f12" fmla="val 2206"/>
                <a:gd name="f13" fmla="val 477"/>
                <a:gd name="f14" fmla="val 376"/>
                <a:gd name="f15" fmla="val 276"/>
                <a:gd name="f16" fmla="val 126"/>
                <a:gd name="f17" fmla="val 2181"/>
                <a:gd name="f18" fmla="val 101"/>
                <a:gd name="f19" fmla="val 51"/>
                <a:gd name="f20" fmla="val 1905"/>
                <a:gd name="f21" fmla="val 1679"/>
                <a:gd name="f22" fmla="val 25"/>
                <a:gd name="f23" fmla="val 1479"/>
                <a:gd name="f24" fmla="val 1103"/>
                <a:gd name="f25" fmla="val 151"/>
                <a:gd name="f26" fmla="val 351"/>
                <a:gd name="f27" fmla="val 176"/>
                <a:gd name="f28" fmla="val 251"/>
                <a:gd name="f29" fmla="val 301"/>
                <a:gd name="f30" fmla="*/ f0 1 878"/>
                <a:gd name="f31" fmla="*/ f1 1 2306"/>
                <a:gd name="f32" fmla="val f2"/>
                <a:gd name="f33" fmla="val f3"/>
                <a:gd name="f34" fmla="val f4"/>
                <a:gd name="f35" fmla="+- f34 0 f32"/>
                <a:gd name="f36" fmla="+- f33 0 f32"/>
                <a:gd name="f37" fmla="*/ f36 1 878"/>
                <a:gd name="f38" fmla="*/ f35 1 2306"/>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878" h="2306">
                  <a:moveTo>
                    <a:pt x="f5" y="f2"/>
                  </a:moveTo>
                  <a:cubicBezTo>
                    <a:pt x="f6" y="f7"/>
                    <a:pt x="f3" y="f8"/>
                    <a:pt x="f9" y="f10"/>
                  </a:cubicBezTo>
                  <a:cubicBezTo>
                    <a:pt x="f11" y="f12"/>
                    <a:pt x="f13" y="f4"/>
                    <a:pt x="f14" y="f4"/>
                  </a:cubicBezTo>
                  <a:cubicBezTo>
                    <a:pt x="f15" y="f4"/>
                    <a:pt x="f16" y="f17"/>
                    <a:pt x="f18" y="f10"/>
                  </a:cubicBezTo>
                  <a:cubicBezTo>
                    <a:pt x="f19" y="f20"/>
                    <a:pt x="f2" y="f21"/>
                    <a:pt x="f22" y="f23"/>
                  </a:cubicBezTo>
                  <a:cubicBezTo>
                    <a:pt x="f19" y="f24"/>
                    <a:pt x="f18" y="f6"/>
                    <a:pt x="f25" y="f26"/>
                  </a:cubicBezTo>
                  <a:cubicBezTo>
                    <a:pt x="f27" y="f28"/>
                    <a:pt x="f29" y="f27"/>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1124;p51">
              <a:extLst>
                <a:ext uri="{FF2B5EF4-FFF2-40B4-BE49-F238E27FC236}">
                  <a16:creationId xmlns:a16="http://schemas.microsoft.com/office/drawing/2014/main" id="{A4EBE263-FFFF-4D86-84CE-78B8E689A4AB}"/>
                </a:ext>
              </a:extLst>
            </p:cNvPr>
            <p:cNvSpPr/>
            <p:nvPr/>
          </p:nvSpPr>
          <p:spPr>
            <a:xfrm>
              <a:off x="5969925" y="3081820"/>
              <a:ext cx="9354" cy="17849"/>
            </a:xfrm>
            <a:custGeom>
              <a:avLst/>
              <a:gdLst>
                <a:gd name="f0" fmla="val w"/>
                <a:gd name="f1" fmla="val h"/>
                <a:gd name="f2" fmla="val 0"/>
                <a:gd name="f3" fmla="val 828"/>
                <a:gd name="f4" fmla="val 1580"/>
                <a:gd name="f5" fmla="val 803"/>
                <a:gd name="f6" fmla="val 853"/>
                <a:gd name="f7" fmla="val 778"/>
                <a:gd name="f8" fmla="val 903"/>
                <a:gd name="f9" fmla="val 928"/>
                <a:gd name="f10" fmla="val 727"/>
                <a:gd name="f11" fmla="val 1179"/>
                <a:gd name="f12" fmla="val 702"/>
                <a:gd name="f13" fmla="val 1455"/>
                <a:gd name="f14" fmla="val 402"/>
                <a:gd name="f15" fmla="val 1530"/>
                <a:gd name="f16" fmla="val 176"/>
                <a:gd name="f17" fmla="val 1"/>
                <a:gd name="f18" fmla="val 1254"/>
                <a:gd name="f19" fmla="val 26"/>
                <a:gd name="f20" fmla="val 753"/>
                <a:gd name="f21" fmla="val 728"/>
                <a:gd name="f22" fmla="val 51"/>
                <a:gd name="f23" fmla="val 252"/>
                <a:gd name="f24" fmla="val 226"/>
                <a:gd name="f25" fmla="val 427"/>
                <a:gd name="f26" fmla="val 76"/>
                <a:gd name="f27" fmla="val 677"/>
                <a:gd name="f28" fmla="val 452"/>
                <a:gd name="f29" fmla="*/ f0 1 828"/>
                <a:gd name="f30" fmla="*/ f1 1 1580"/>
                <a:gd name="f31" fmla="val f2"/>
                <a:gd name="f32" fmla="val f3"/>
                <a:gd name="f33" fmla="val f4"/>
                <a:gd name="f34" fmla="+- f33 0 f31"/>
                <a:gd name="f35" fmla="+- f32 0 f31"/>
                <a:gd name="f36" fmla="*/ f35 1 828"/>
                <a:gd name="f37" fmla="*/ f34 1 1580"/>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827" h="1580">
                  <a:moveTo>
                    <a:pt x="f5" y="f5"/>
                  </a:moveTo>
                  <a:cubicBezTo>
                    <a:pt x="f5" y="f6"/>
                    <a:pt x="f7" y="f8"/>
                    <a:pt x="f7" y="f9"/>
                  </a:cubicBezTo>
                  <a:cubicBezTo>
                    <a:pt x="f10" y="f11"/>
                    <a:pt x="f12" y="f13"/>
                    <a:pt x="f14" y="f15"/>
                  </a:cubicBezTo>
                  <a:cubicBezTo>
                    <a:pt x="f16" y="f4"/>
                    <a:pt x="f17" y="f18"/>
                    <a:pt x="f19" y="f6"/>
                  </a:cubicBezTo>
                  <a:cubicBezTo>
                    <a:pt x="f19" y="f5"/>
                    <a:pt x="f19" y="f20"/>
                    <a:pt x="f19" y="f21"/>
                  </a:cubicBezTo>
                  <a:cubicBezTo>
                    <a:pt x="f22" y="f23"/>
                    <a:pt x="f24" y="f17"/>
                    <a:pt x="f25" y="f26"/>
                  </a:cubicBezTo>
                  <a:cubicBezTo>
                    <a:pt x="f27" y="f16"/>
                    <a:pt x="f3" y="f28"/>
                    <a:pt x="f5"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1" name="Google Shape;1125;p51">
              <a:extLst>
                <a:ext uri="{FF2B5EF4-FFF2-40B4-BE49-F238E27FC236}">
                  <a16:creationId xmlns:a16="http://schemas.microsoft.com/office/drawing/2014/main" id="{30792E41-AE83-4C03-AC85-00FDF0BC93DA}"/>
                </a:ext>
              </a:extLst>
            </p:cNvPr>
            <p:cNvSpPr/>
            <p:nvPr/>
          </p:nvSpPr>
          <p:spPr>
            <a:xfrm>
              <a:off x="6002194" y="3069649"/>
              <a:ext cx="7379" cy="14730"/>
            </a:xfrm>
            <a:custGeom>
              <a:avLst/>
              <a:gdLst>
                <a:gd name="f0" fmla="val w"/>
                <a:gd name="f1" fmla="val h"/>
                <a:gd name="f2" fmla="val 0"/>
                <a:gd name="f3" fmla="val 653"/>
                <a:gd name="f4" fmla="val 1304"/>
                <a:gd name="f5" fmla="val 126"/>
                <a:gd name="f6" fmla="val 652"/>
                <a:gd name="f7" fmla="val 226"/>
                <a:gd name="f8" fmla="val 602"/>
                <a:gd name="f9" fmla="val 552"/>
                <a:gd name="f10" fmla="val 577"/>
                <a:gd name="f11" fmla="val 827"/>
                <a:gd name="f12" fmla="val 953"/>
                <a:gd name="f13" fmla="val 477"/>
                <a:gd name="f14" fmla="val 1103"/>
                <a:gd name="f15" fmla="val 352"/>
                <a:gd name="f16" fmla="val 1203"/>
                <a:gd name="f17" fmla="val 1"/>
                <a:gd name="f18" fmla="val 1053"/>
                <a:gd name="f19" fmla="val 26"/>
                <a:gd name="f20" fmla="val 802"/>
                <a:gd name="f21" fmla="val 101"/>
                <a:gd name="f22" fmla="val 326"/>
                <a:gd name="f23" fmla="*/ f0 1 653"/>
                <a:gd name="f24" fmla="*/ f1 1 1304"/>
                <a:gd name="f25" fmla="val f2"/>
                <a:gd name="f26" fmla="val f3"/>
                <a:gd name="f27" fmla="val f4"/>
                <a:gd name="f28" fmla="+- f27 0 f25"/>
                <a:gd name="f29" fmla="+- f26 0 f25"/>
                <a:gd name="f30" fmla="*/ f29 1 653"/>
                <a:gd name="f31" fmla="*/ f28 1 130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653" h="1304">
                  <a:moveTo>
                    <a:pt x="f5" y="f2"/>
                  </a:moveTo>
                  <a:cubicBezTo>
                    <a:pt x="f6" y="f7"/>
                    <a:pt x="f8" y="f9"/>
                    <a:pt x="f10" y="f11"/>
                  </a:cubicBezTo>
                  <a:cubicBezTo>
                    <a:pt x="f10" y="f12"/>
                    <a:pt x="f13" y="f14"/>
                    <a:pt x="f15" y="f16"/>
                  </a:cubicBezTo>
                  <a:cubicBezTo>
                    <a:pt x="f7" y="f4"/>
                    <a:pt x="f17" y="f18"/>
                    <a:pt x="f19" y="f20"/>
                  </a:cubicBezTo>
                  <a:cubicBezTo>
                    <a:pt x="f19" y="f9"/>
                    <a:pt x="f21" y="f22"/>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1126;p51">
              <a:extLst>
                <a:ext uri="{FF2B5EF4-FFF2-40B4-BE49-F238E27FC236}">
                  <a16:creationId xmlns:a16="http://schemas.microsoft.com/office/drawing/2014/main" id="{F9487841-D0FC-4BA6-BBC1-F20238477444}"/>
                </a:ext>
              </a:extLst>
            </p:cNvPr>
            <p:cNvSpPr/>
            <p:nvPr/>
          </p:nvSpPr>
          <p:spPr>
            <a:xfrm>
              <a:off x="5980971" y="3079278"/>
              <a:ext cx="10204" cy="12472"/>
            </a:xfrm>
            <a:custGeom>
              <a:avLst/>
              <a:gdLst>
                <a:gd name="f0" fmla="val w"/>
                <a:gd name="f1" fmla="val h"/>
                <a:gd name="f2" fmla="val 0"/>
                <a:gd name="f3" fmla="val 903"/>
                <a:gd name="f4" fmla="val 1104"/>
                <a:gd name="f5" fmla="val 201"/>
                <a:gd name="f6" fmla="val 51"/>
                <a:gd name="f7" fmla="val 602"/>
                <a:gd name="f8" fmla="val 727"/>
                <a:gd name="f9" fmla="val 276"/>
                <a:gd name="f10" fmla="val 852"/>
                <a:gd name="f11" fmla="val 527"/>
                <a:gd name="f12" fmla="val 902"/>
                <a:gd name="f13" fmla="val 627"/>
                <a:gd name="f14" fmla="val 827"/>
                <a:gd name="f15" fmla="val 878"/>
                <a:gd name="f16" fmla="val 953"/>
                <a:gd name="f17" fmla="val 551"/>
                <a:gd name="f18" fmla="val 1103"/>
                <a:gd name="f19" fmla="val 326"/>
                <a:gd name="f20" fmla="val 1053"/>
                <a:gd name="f21" fmla="val 175"/>
                <a:gd name="f22" fmla="*/ f0 1 903"/>
                <a:gd name="f23" fmla="*/ f1 1 1104"/>
                <a:gd name="f24" fmla="val f2"/>
                <a:gd name="f25" fmla="val f3"/>
                <a:gd name="f26" fmla="val f4"/>
                <a:gd name="f27" fmla="+- f26 0 f24"/>
                <a:gd name="f28" fmla="+- f25 0 f24"/>
                <a:gd name="f29" fmla="*/ f28 1 903"/>
                <a:gd name="f30" fmla="*/ f27 1 1104"/>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903" h="1104">
                  <a:moveTo>
                    <a:pt x="f5" y="f6"/>
                  </a:moveTo>
                  <a:cubicBezTo>
                    <a:pt x="f7" y="f2"/>
                    <a:pt x="f8" y="f9"/>
                    <a:pt x="f10" y="f11"/>
                  </a:cubicBezTo>
                  <a:cubicBezTo>
                    <a:pt x="f12" y="f13"/>
                    <a:pt x="f14" y="f15"/>
                    <a:pt x="f8" y="f16"/>
                  </a:cubicBezTo>
                  <a:cubicBezTo>
                    <a:pt x="f17" y="f18"/>
                    <a:pt x="f19" y="f20"/>
                    <a:pt x="f21" y="f15"/>
                  </a:cubicBezTo>
                  <a:cubicBezTo>
                    <a:pt x="f2" y="f7"/>
                    <a:pt x="f2" y="f19"/>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1127;p51">
              <a:extLst>
                <a:ext uri="{FF2B5EF4-FFF2-40B4-BE49-F238E27FC236}">
                  <a16:creationId xmlns:a16="http://schemas.microsoft.com/office/drawing/2014/main" id="{8E4EEA70-5927-4FDB-8DAE-BC3F7FC3DC4E}"/>
                </a:ext>
              </a:extLst>
            </p:cNvPr>
            <p:cNvSpPr/>
            <p:nvPr/>
          </p:nvSpPr>
          <p:spPr>
            <a:xfrm>
              <a:off x="6015791" y="3073618"/>
              <a:ext cx="3127" cy="5102"/>
            </a:xfrm>
            <a:custGeom>
              <a:avLst/>
              <a:gdLst>
                <a:gd name="f0" fmla="val w"/>
                <a:gd name="f1" fmla="val h"/>
                <a:gd name="f2" fmla="val 0"/>
                <a:gd name="f3" fmla="val 277"/>
                <a:gd name="f4" fmla="val 452"/>
                <a:gd name="f5" fmla="val 176"/>
                <a:gd name="f6" fmla="val 201"/>
                <a:gd name="f7" fmla="val 100"/>
                <a:gd name="f8" fmla="val 276"/>
                <a:gd name="f9" fmla="val 301"/>
                <a:gd name="f10" fmla="val 351"/>
                <a:gd name="f11" fmla="val 401"/>
                <a:gd name="f12" fmla="val 451"/>
                <a:gd name="f13" fmla="val 101"/>
                <a:gd name="f14" fmla="val 376"/>
                <a:gd name="f15" fmla="val 51"/>
                <a:gd name="f16" fmla="val 1"/>
                <a:gd name="f17" fmla="val 151"/>
                <a:gd name="f18" fmla="val 75"/>
                <a:gd name="f19" fmla="*/ f0 1 277"/>
                <a:gd name="f20" fmla="*/ f1 1 452"/>
                <a:gd name="f21" fmla="val f2"/>
                <a:gd name="f22" fmla="val f3"/>
                <a:gd name="f23" fmla="val f4"/>
                <a:gd name="f24" fmla="+- f23 0 f21"/>
                <a:gd name="f25" fmla="+- f22 0 f21"/>
                <a:gd name="f26" fmla="*/ f25 1 277"/>
                <a:gd name="f27" fmla="*/ f24 1 45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 h="452">
                  <a:moveTo>
                    <a:pt x="f5" y="f2"/>
                  </a:moveTo>
                  <a:cubicBezTo>
                    <a:pt x="f6" y="f7"/>
                    <a:pt x="f8" y="f6"/>
                    <a:pt x="f8" y="f9"/>
                  </a:cubicBezTo>
                  <a:cubicBezTo>
                    <a:pt x="f8" y="f10"/>
                    <a:pt x="f6" y="f11"/>
                    <a:pt x="f5" y="f12"/>
                  </a:cubicBezTo>
                  <a:cubicBezTo>
                    <a:pt x="f13" y="f14"/>
                    <a:pt x="f15" y="f8"/>
                    <a:pt x="f16" y="f5"/>
                  </a:cubicBezTo>
                  <a:cubicBezTo>
                    <a:pt x="f16" y="f17"/>
                    <a:pt x="f13" y="f18"/>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4" name="Google Shape;1128;p51">
              <a:extLst>
                <a:ext uri="{FF2B5EF4-FFF2-40B4-BE49-F238E27FC236}">
                  <a16:creationId xmlns:a16="http://schemas.microsoft.com/office/drawing/2014/main" id="{07F3E6EA-0448-4153-AF25-0F3CC9C0B9AB}"/>
                </a:ext>
              </a:extLst>
            </p:cNvPr>
            <p:cNvSpPr/>
            <p:nvPr/>
          </p:nvSpPr>
          <p:spPr>
            <a:xfrm>
              <a:off x="6031931" y="3061155"/>
              <a:ext cx="5102" cy="8787"/>
            </a:xfrm>
            <a:custGeom>
              <a:avLst/>
              <a:gdLst>
                <a:gd name="f0" fmla="val w"/>
                <a:gd name="f1" fmla="val h"/>
                <a:gd name="f2" fmla="val 0"/>
                <a:gd name="f3" fmla="val 452"/>
                <a:gd name="f4" fmla="val 778"/>
                <a:gd name="f5" fmla="val 276"/>
                <a:gd name="f6" fmla="val 376"/>
                <a:gd name="f7" fmla="val 326"/>
                <a:gd name="f8" fmla="val 451"/>
                <a:gd name="f9" fmla="val 477"/>
                <a:gd name="f10" fmla="val 602"/>
                <a:gd name="f11" fmla="val 652"/>
                <a:gd name="f12" fmla="val 301"/>
                <a:gd name="f13" fmla="val 777"/>
                <a:gd name="f14" fmla="val 226"/>
                <a:gd name="f15" fmla="val 126"/>
                <a:gd name="f16" fmla="val 627"/>
                <a:gd name="f17" fmla="val 552"/>
                <a:gd name="f18" fmla="val 426"/>
                <a:gd name="f19" fmla="val 101"/>
                <a:gd name="f20" fmla="*/ f0 1 452"/>
                <a:gd name="f21" fmla="*/ f1 1 778"/>
                <a:gd name="f22" fmla="val f2"/>
                <a:gd name="f23" fmla="val f3"/>
                <a:gd name="f24" fmla="val f4"/>
                <a:gd name="f25" fmla="+- f24 0 f22"/>
                <a:gd name="f26" fmla="+- f23 0 f22"/>
                <a:gd name="f27" fmla="*/ f26 1 452"/>
                <a:gd name="f28" fmla="*/ f25 1 778"/>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52" h="778">
                  <a:moveTo>
                    <a:pt x="f5" y="f2"/>
                  </a:moveTo>
                  <a:cubicBezTo>
                    <a:pt x="f6" y="f7"/>
                    <a:pt x="f8" y="f9"/>
                    <a:pt x="f8" y="f10"/>
                  </a:cubicBezTo>
                  <a:cubicBezTo>
                    <a:pt x="f8" y="f11"/>
                    <a:pt x="f12" y="f13"/>
                    <a:pt x="f14" y="f13"/>
                  </a:cubicBezTo>
                  <a:cubicBezTo>
                    <a:pt x="f15" y="f13"/>
                    <a:pt x="f2" y="f16"/>
                    <a:pt x="f2" y="f17"/>
                  </a:cubicBezTo>
                  <a:cubicBezTo>
                    <a:pt x="f2" y="f18"/>
                    <a:pt x="f19" y="f7"/>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5" name="Google Shape;1129;p51">
              <a:extLst>
                <a:ext uri="{FF2B5EF4-FFF2-40B4-BE49-F238E27FC236}">
                  <a16:creationId xmlns:a16="http://schemas.microsoft.com/office/drawing/2014/main" id="{F0449FAA-2E97-44AF-916D-49B17D6C1A3A}"/>
                </a:ext>
              </a:extLst>
            </p:cNvPr>
            <p:cNvSpPr/>
            <p:nvPr/>
          </p:nvSpPr>
          <p:spPr>
            <a:xfrm>
              <a:off x="5883011" y="2928942"/>
              <a:ext cx="630003" cy="745812"/>
            </a:xfrm>
            <a:custGeom>
              <a:avLst/>
              <a:gdLst>
                <a:gd name="f0" fmla="val w"/>
                <a:gd name="f1" fmla="val h"/>
                <a:gd name="f2" fmla="val 0"/>
                <a:gd name="f3" fmla="val 55765"/>
                <a:gd name="f4" fmla="val 66016"/>
                <a:gd name="f5" fmla="val 22406"/>
                <a:gd name="f6" fmla="val 15439"/>
                <a:gd name="f7" fmla="val 22331"/>
                <a:gd name="f8" fmla="val 15414"/>
                <a:gd name="f9" fmla="val 22306"/>
                <a:gd name="f10" fmla="val 22256"/>
                <a:gd name="f11" fmla="val 15389"/>
                <a:gd name="f12" fmla="val 22281"/>
                <a:gd name="f13" fmla="val 15464"/>
                <a:gd name="f14" fmla="val 22356"/>
                <a:gd name="f15" fmla="val 21153"/>
                <a:gd name="f16" fmla="val 13559"/>
                <a:gd name="f17" fmla="val 20928"/>
                <a:gd name="f18" fmla="val 13634"/>
                <a:gd name="f19" fmla="val 20702"/>
                <a:gd name="f20" fmla="val 13659"/>
                <a:gd name="f21" fmla="val 20677"/>
                <a:gd name="f22" fmla="val 13709"/>
                <a:gd name="f23" fmla="val 20627"/>
                <a:gd name="f24" fmla="val 14035"/>
                <a:gd name="f25" fmla="val 20552"/>
                <a:gd name="f26" fmla="val 14386"/>
                <a:gd name="f27" fmla="val 14687"/>
                <a:gd name="f28" fmla="val 14912"/>
                <a:gd name="f29" fmla="val 21028"/>
                <a:gd name="f30" fmla="val 15038"/>
                <a:gd name="f31" fmla="val 21379"/>
                <a:gd name="f32" fmla="val 15364"/>
                <a:gd name="f33" fmla="val 21304"/>
                <a:gd name="f34" fmla="val 14938"/>
                <a:gd name="f35" fmla="val 21254"/>
                <a:gd name="f36" fmla="val 14712"/>
                <a:gd name="f37" fmla="val 21228"/>
                <a:gd name="f38" fmla="val 14486"/>
                <a:gd name="f39" fmla="val 21203"/>
                <a:gd name="f40" fmla="val 14211"/>
                <a:gd name="f41" fmla="val 21178"/>
                <a:gd name="f42" fmla="val 13935"/>
                <a:gd name="f43" fmla="val 52006"/>
                <a:gd name="f44" fmla="val 10677"/>
                <a:gd name="f45" fmla="val 51930"/>
                <a:gd name="f46" fmla="val 11454"/>
                <a:gd name="f47" fmla="val 12206"/>
                <a:gd name="f48" fmla="val 12958"/>
                <a:gd name="f49" fmla="val 13033"/>
                <a:gd name="f50" fmla="val 52081"/>
                <a:gd name="f51" fmla="val 13083"/>
                <a:gd name="f52" fmla="val 52156"/>
                <a:gd name="f53" fmla="val 13208"/>
                <a:gd name="f54" fmla="val 52632"/>
                <a:gd name="f55" fmla="val 13183"/>
                <a:gd name="f56" fmla="val 52707"/>
                <a:gd name="f57" fmla="val 12757"/>
                <a:gd name="f58" fmla="val 52808"/>
                <a:gd name="f59" fmla="val 12431"/>
                <a:gd name="f60" fmla="val 53008"/>
                <a:gd name="f61" fmla="val 11679"/>
                <a:gd name="f62" fmla="val 52607"/>
                <a:gd name="f63" fmla="val 11153"/>
                <a:gd name="f64" fmla="val 46341"/>
                <a:gd name="f65" fmla="val 15740"/>
                <a:gd name="f66" fmla="val 46592"/>
                <a:gd name="f67" fmla="val 15138"/>
                <a:gd name="f68" fmla="val 46567"/>
                <a:gd name="f69" fmla="val 14612"/>
                <a:gd name="f70" fmla="val 46417"/>
                <a:gd name="f71" fmla="val 14060"/>
                <a:gd name="f72" fmla="val 46366"/>
                <a:gd name="f73" fmla="val 13885"/>
                <a:gd name="f74" fmla="val 46291"/>
                <a:gd name="f75" fmla="val 13534"/>
                <a:gd name="f76" fmla="val 45915"/>
                <a:gd name="f77" fmla="val 45665"/>
                <a:gd name="f78" fmla="val 14236"/>
                <a:gd name="f79" fmla="val 45414"/>
                <a:gd name="f80" fmla="val 14787"/>
                <a:gd name="f81" fmla="val 45163"/>
                <a:gd name="f82" fmla="val 45063"/>
                <a:gd name="f83" fmla="val 15639"/>
                <a:gd name="f84" fmla="val 45214"/>
                <a:gd name="f85" fmla="val 15915"/>
                <a:gd name="f86" fmla="val 45489"/>
                <a:gd name="f87" fmla="val 15890"/>
                <a:gd name="f88" fmla="val 45790"/>
                <a:gd name="f89" fmla="val 15865"/>
                <a:gd name="f90" fmla="val 46066"/>
                <a:gd name="f91" fmla="val 15790"/>
                <a:gd name="f92" fmla="val 53735"/>
                <a:gd name="f93" fmla="val 10000"/>
                <a:gd name="f94" fmla="val 10877"/>
                <a:gd name="f95" fmla="val 11504"/>
                <a:gd name="f96" fmla="val 12130"/>
                <a:gd name="f97" fmla="val 12481"/>
                <a:gd name="f98" fmla="val 12807"/>
                <a:gd name="f99" fmla="val 53760"/>
                <a:gd name="f100" fmla="val 13158"/>
                <a:gd name="f101" fmla="val 53785"/>
                <a:gd name="f102" fmla="val 13509"/>
                <a:gd name="f103" fmla="val 54011"/>
                <a:gd name="f104" fmla="val 54437"/>
                <a:gd name="f105" fmla="val 54512"/>
                <a:gd name="f106" fmla="val 54712"/>
                <a:gd name="f107" fmla="val 13308"/>
                <a:gd name="f108" fmla="val 13108"/>
                <a:gd name="f109" fmla="val 54762"/>
                <a:gd name="f110" fmla="val 11905"/>
                <a:gd name="f111" fmla="val 54988"/>
                <a:gd name="f112" fmla="val 54462"/>
                <a:gd name="f113" fmla="val 9424"/>
                <a:gd name="f114" fmla="val 54161"/>
                <a:gd name="f115" fmla="val 9674"/>
                <a:gd name="f116" fmla="val 53910"/>
                <a:gd name="f117" fmla="val 9875"/>
                <a:gd name="f118" fmla="val 22431"/>
                <a:gd name="f119" fmla="val 13609"/>
                <a:gd name="f120" fmla="val 22381"/>
                <a:gd name="f121" fmla="val 14186"/>
                <a:gd name="f122" fmla="val 22782"/>
                <a:gd name="f123" fmla="val 14135"/>
                <a:gd name="f124" fmla="val 23108"/>
                <a:gd name="f125" fmla="val 23434"/>
                <a:gd name="f126" fmla="val 23760"/>
                <a:gd name="f127" fmla="val 25765"/>
                <a:gd name="f128" fmla="val 27745"/>
                <a:gd name="f129" fmla="val 13960"/>
                <a:gd name="f130" fmla="val 29750"/>
                <a:gd name="f131" fmla="val 30351"/>
                <a:gd name="f132" fmla="val 30928"/>
                <a:gd name="f133" fmla="val 31529"/>
                <a:gd name="f134" fmla="val 34838"/>
                <a:gd name="f135" fmla="val 38146"/>
                <a:gd name="f136" fmla="val 41454"/>
                <a:gd name="f137" fmla="val 42231"/>
                <a:gd name="f138" fmla="val 42983"/>
                <a:gd name="f139" fmla="val 14110"/>
                <a:gd name="f140" fmla="val 43760"/>
                <a:gd name="f141" fmla="val 43960"/>
                <a:gd name="f142" fmla="val 44186"/>
                <a:gd name="f143" fmla="val 44136"/>
                <a:gd name="f144" fmla="val 13409"/>
                <a:gd name="f145" fmla="val 43334"/>
                <a:gd name="f146" fmla="val 42908"/>
                <a:gd name="f147" fmla="val 37444"/>
                <a:gd name="f148" fmla="val 31955"/>
                <a:gd name="f149" fmla="val 26467"/>
                <a:gd name="f150" fmla="val 26041"/>
                <a:gd name="f151" fmla="val 25614"/>
                <a:gd name="f152" fmla="val 25188"/>
                <a:gd name="f153" fmla="val 13484"/>
                <a:gd name="f154" fmla="val 24261"/>
                <a:gd name="f155" fmla="val 13333"/>
                <a:gd name="f156" fmla="val 23334"/>
                <a:gd name="f157" fmla="val 1805"/>
                <a:gd name="f158" fmla="val 1203"/>
                <a:gd name="f159" fmla="val 1730"/>
                <a:gd name="f160" fmla="val 1178"/>
                <a:gd name="f161" fmla="val 1654"/>
                <a:gd name="f162" fmla="val 1153"/>
                <a:gd name="f163" fmla="val 1554"/>
                <a:gd name="f164" fmla="val 1128"/>
                <a:gd name="f165" fmla="val 1454"/>
                <a:gd name="f166" fmla="val 1278"/>
                <a:gd name="f167" fmla="val 1304"/>
                <a:gd name="f168" fmla="val 1629"/>
                <a:gd name="f169" fmla="val 2030"/>
                <a:gd name="f170" fmla="val 2456"/>
                <a:gd name="f171" fmla="val 2882"/>
                <a:gd name="f172" fmla="val 4361"/>
                <a:gd name="f173" fmla="val 1103"/>
                <a:gd name="f174" fmla="val 5865"/>
                <a:gd name="f175" fmla="val 7343"/>
                <a:gd name="f176" fmla="val 1228"/>
                <a:gd name="f177" fmla="val 9549"/>
                <a:gd name="f178" fmla="val 1354"/>
                <a:gd name="f179" fmla="val 11729"/>
                <a:gd name="f180" fmla="val 1479"/>
                <a:gd name="f181" fmla="val 14311"/>
                <a:gd name="f182" fmla="val 1855"/>
                <a:gd name="f183" fmla="val 16617"/>
                <a:gd name="f184" fmla="val 2206"/>
                <a:gd name="f185" fmla="val 18922"/>
                <a:gd name="f186" fmla="val 2406"/>
                <a:gd name="f187" fmla="val 21253"/>
                <a:gd name="f188" fmla="val 21755"/>
                <a:gd name="f189" fmla="val 2582"/>
                <a:gd name="f190" fmla="val 2732"/>
                <a:gd name="f191" fmla="val 22732"/>
                <a:gd name="f192" fmla="val 2857"/>
                <a:gd name="f193" fmla="val 23083"/>
                <a:gd name="f194" fmla="val 3033"/>
                <a:gd name="f195" fmla="val 23484"/>
                <a:gd name="f196" fmla="val 3609"/>
                <a:gd name="f197" fmla="val 23409"/>
                <a:gd name="f198" fmla="val 3584"/>
                <a:gd name="f199" fmla="val 23183"/>
                <a:gd name="f200" fmla="val 22933"/>
                <a:gd name="f201" fmla="val 3534"/>
                <a:gd name="f202" fmla="val 22707"/>
                <a:gd name="f203" fmla="val 3334"/>
                <a:gd name="f204" fmla="val 21654"/>
                <a:gd name="f205" fmla="val 3083"/>
                <a:gd name="f206" fmla="val 2933"/>
                <a:gd name="f207" fmla="val 19574"/>
                <a:gd name="f208" fmla="val 2782"/>
                <a:gd name="f209" fmla="val 18622"/>
                <a:gd name="f210" fmla="val 17644"/>
                <a:gd name="f211" fmla="val 2657"/>
                <a:gd name="f212" fmla="val 16667"/>
                <a:gd name="f213" fmla="val 2607"/>
                <a:gd name="f214" fmla="val 2532"/>
                <a:gd name="f215" fmla="val 2381"/>
                <a:gd name="f216" fmla="val 11930"/>
                <a:gd name="f217" fmla="val 2431"/>
                <a:gd name="f218" fmla="val 9474"/>
                <a:gd name="f219" fmla="val 1980"/>
                <a:gd name="f220" fmla="val 7043"/>
                <a:gd name="f221" fmla="val 1880"/>
                <a:gd name="f222" fmla="val 6441"/>
                <a:gd name="f223" fmla="val 5840"/>
                <a:gd name="f224" fmla="val 5263"/>
                <a:gd name="f225" fmla="val 4236"/>
                <a:gd name="f226" fmla="val 3208"/>
                <a:gd name="f227" fmla="val 1830"/>
                <a:gd name="f228" fmla="val 1529"/>
                <a:gd name="f229" fmla="val 50828"/>
                <a:gd name="f230" fmla="val 11379"/>
                <a:gd name="f231" fmla="val 50351"/>
                <a:gd name="f232" fmla="val 49825"/>
                <a:gd name="f233" fmla="val 11228"/>
                <a:gd name="f234" fmla="val 49324"/>
                <a:gd name="f235" fmla="val 44913"/>
                <a:gd name="f236" fmla="val 40477"/>
                <a:gd name="f237" fmla="val 36066"/>
                <a:gd name="f238" fmla="val 11253"/>
                <a:gd name="f239" fmla="val 35389"/>
                <a:gd name="f240" fmla="val 34712"/>
                <a:gd name="f241" fmla="val 11354"/>
                <a:gd name="f242" fmla="val 34036"/>
                <a:gd name="f243" fmla="val 33284"/>
                <a:gd name="f244" fmla="val 11404"/>
                <a:gd name="f245" fmla="val 32507"/>
                <a:gd name="f246" fmla="val 31755"/>
                <a:gd name="f247" fmla="val 30953"/>
                <a:gd name="f248" fmla="val 30151"/>
                <a:gd name="f249" fmla="val 29324"/>
                <a:gd name="f250" fmla="val 25589"/>
                <a:gd name="f251" fmla="val 11203"/>
                <a:gd name="f252" fmla="val 21855"/>
                <a:gd name="f253" fmla="val 11128"/>
                <a:gd name="f254" fmla="val 18121"/>
                <a:gd name="f255" fmla="val 16441"/>
                <a:gd name="f256" fmla="val 14863"/>
                <a:gd name="f257" fmla="val 10552"/>
                <a:gd name="f258" fmla="val 13233"/>
                <a:gd name="f259" fmla="val 10376"/>
                <a:gd name="f260" fmla="val 13058"/>
                <a:gd name="f261" fmla="val 10351"/>
                <a:gd name="f262" fmla="val 12908"/>
                <a:gd name="f263" fmla="val 10251"/>
                <a:gd name="f264" fmla="val 10176"/>
                <a:gd name="f265" fmla="val 9574"/>
                <a:gd name="f266" fmla="val 8897"/>
                <a:gd name="f267" fmla="val 8747"/>
                <a:gd name="f268" fmla="val 7970"/>
                <a:gd name="f269" fmla="val 8246"/>
                <a:gd name="f270" fmla="val 7594"/>
                <a:gd name="f271" fmla="val 7695"/>
                <a:gd name="f272" fmla="val 7268"/>
                <a:gd name="f273" fmla="val 7118"/>
                <a:gd name="f274" fmla="val 6968"/>
                <a:gd name="f275" fmla="val 6642"/>
                <a:gd name="f276" fmla="val 6717"/>
                <a:gd name="f277" fmla="val 6141"/>
                <a:gd name="f278" fmla="val 6466"/>
                <a:gd name="f279" fmla="val 5965"/>
                <a:gd name="f280" fmla="val 5765"/>
                <a:gd name="f281" fmla="val 5815"/>
                <a:gd name="f282" fmla="val 5614"/>
                <a:gd name="f283" fmla="val 5714"/>
                <a:gd name="f284" fmla="val 5514"/>
                <a:gd name="f285" fmla="val 5589"/>
                <a:gd name="f286" fmla="val 4687"/>
                <a:gd name="f287" fmla="val 4787"/>
                <a:gd name="f288" fmla="val 3860"/>
                <a:gd name="f289" fmla="val 4010"/>
                <a:gd name="f290" fmla="val 2908"/>
                <a:gd name="f291" fmla="val 2832"/>
                <a:gd name="f292" fmla="val 2807"/>
                <a:gd name="f293" fmla="val 2507"/>
                <a:gd name="f294" fmla="val 2983"/>
                <a:gd name="f295" fmla="val 4536"/>
                <a:gd name="f296" fmla="val 6115"/>
                <a:gd name="f297" fmla="val 7644"/>
                <a:gd name="f298" fmla="val 3284"/>
                <a:gd name="f299" fmla="val 9750"/>
                <a:gd name="f300" fmla="val 11880"/>
                <a:gd name="f301" fmla="val 3384"/>
                <a:gd name="f302" fmla="val 13985"/>
                <a:gd name="f303" fmla="val 3484"/>
                <a:gd name="f304" fmla="val 16115"/>
                <a:gd name="f305" fmla="val 3760"/>
                <a:gd name="f306" fmla="val 18221"/>
                <a:gd name="f307" fmla="val 3935"/>
                <a:gd name="f308" fmla="val 20326"/>
                <a:gd name="f309" fmla="val 3985"/>
                <a:gd name="f310" fmla="val 20827"/>
                <a:gd name="f311" fmla="val 4111"/>
                <a:gd name="f312" fmla="val 21303"/>
                <a:gd name="f313" fmla="val 4336"/>
                <a:gd name="f314" fmla="val 4487"/>
                <a:gd name="f315" fmla="val 21730"/>
                <a:gd name="f316" fmla="val 4587"/>
                <a:gd name="f317" fmla="val 4637"/>
                <a:gd name="f318" fmla="val 21679"/>
                <a:gd name="f319" fmla="val 4988"/>
                <a:gd name="f320" fmla="val 5339"/>
                <a:gd name="f321" fmla="val 20953"/>
                <a:gd name="f322" fmla="val 5664"/>
                <a:gd name="f323" fmla="val 6542"/>
                <a:gd name="f324" fmla="val 19424"/>
                <a:gd name="f325" fmla="val 7444"/>
                <a:gd name="f326" fmla="val 18271"/>
                <a:gd name="f327" fmla="val 8597"/>
                <a:gd name="f328" fmla="val 17394"/>
                <a:gd name="f329" fmla="val 10928"/>
                <a:gd name="f330" fmla="val 15664"/>
                <a:gd name="f331" fmla="val 16040"/>
                <a:gd name="f332" fmla="val 12983"/>
                <a:gd name="f333" fmla="val 16391"/>
                <a:gd name="f334" fmla="val 12832"/>
                <a:gd name="f335" fmla="val 16792"/>
                <a:gd name="f336" fmla="val 12782"/>
                <a:gd name="f337" fmla="val 17168"/>
                <a:gd name="f338" fmla="val 12732"/>
                <a:gd name="f339" fmla="val 17720"/>
                <a:gd name="f340" fmla="val 12682"/>
                <a:gd name="f341" fmla="val 12657"/>
                <a:gd name="f342" fmla="val 18822"/>
                <a:gd name="f343" fmla="val 24336"/>
                <a:gd name="f344" fmla="val 12632"/>
                <a:gd name="f345" fmla="val 29875"/>
                <a:gd name="f346" fmla="val 12607"/>
                <a:gd name="f347" fmla="val 40527"/>
                <a:gd name="f348" fmla="val 50853"/>
                <a:gd name="f349" fmla="val 51003"/>
                <a:gd name="f350" fmla="val 12256"/>
                <a:gd name="f351" fmla="val 51053"/>
                <a:gd name="f352" fmla="val 11830"/>
                <a:gd name="f353" fmla="val 24612"/>
                <a:gd name="f354" fmla="val 64411"/>
                <a:gd name="f355" fmla="val 24712"/>
                <a:gd name="f356" fmla="val 64437"/>
                <a:gd name="f357" fmla="val 24787"/>
                <a:gd name="f358" fmla="val 64462"/>
                <a:gd name="f359" fmla="val 24888"/>
                <a:gd name="f360" fmla="val 64487"/>
                <a:gd name="f361" fmla="val 25038"/>
                <a:gd name="f362" fmla="val 64186"/>
                <a:gd name="f363" fmla="val 63885"/>
                <a:gd name="f364" fmla="val 25339"/>
                <a:gd name="f365" fmla="val 63609"/>
                <a:gd name="f366" fmla="val 63158"/>
                <a:gd name="f367" fmla="val 62657"/>
                <a:gd name="f368" fmla="val 26116"/>
                <a:gd name="f369" fmla="val 62306"/>
                <a:gd name="f370" fmla="val 26742"/>
                <a:gd name="f371" fmla="val 61655"/>
                <a:gd name="f372" fmla="val 27143"/>
                <a:gd name="f373" fmla="val 60853"/>
                <a:gd name="f374" fmla="val 27720"/>
                <a:gd name="f375" fmla="val 60176"/>
                <a:gd name="f376" fmla="val 28071"/>
                <a:gd name="f377" fmla="val 59750"/>
                <a:gd name="f378" fmla="val 28196"/>
                <a:gd name="f379" fmla="val 59299"/>
                <a:gd name="f380" fmla="val 28020"/>
                <a:gd name="f381" fmla="val 58772"/>
                <a:gd name="f382" fmla="val 27920"/>
                <a:gd name="f383" fmla="val 58371"/>
                <a:gd name="f384" fmla="val 27870"/>
                <a:gd name="f385" fmla="val 57920"/>
                <a:gd name="f386" fmla="val 57519"/>
                <a:gd name="f387" fmla="val 27845"/>
                <a:gd name="f388" fmla="val 56868"/>
                <a:gd name="f389" fmla="val 56241"/>
                <a:gd name="f390" fmla="val 55589"/>
                <a:gd name="f391" fmla="val 27795"/>
                <a:gd name="f392" fmla="val 53058"/>
                <a:gd name="f393" fmla="val 28046"/>
                <a:gd name="f394" fmla="val 50502"/>
                <a:gd name="f395" fmla="val 27619"/>
                <a:gd name="f396" fmla="val 47970"/>
                <a:gd name="f397" fmla="val 27569"/>
                <a:gd name="f398" fmla="val 47670"/>
                <a:gd name="f399" fmla="val 47369"/>
                <a:gd name="f400" fmla="val 47068"/>
                <a:gd name="f401" fmla="val 45464"/>
                <a:gd name="f402" fmla="val 27594"/>
                <a:gd name="f403" fmla="val 43860"/>
                <a:gd name="f404" fmla="val 40351"/>
                <a:gd name="f405" fmla="val 27645"/>
                <a:gd name="f406" fmla="val 38497"/>
                <a:gd name="f407" fmla="val 27695"/>
                <a:gd name="f408" fmla="val 36617"/>
                <a:gd name="f409" fmla="val 34587"/>
                <a:gd name="f410" fmla="val 32557"/>
                <a:gd name="f411" fmla="val 30501"/>
                <a:gd name="f412" fmla="val 27895"/>
                <a:gd name="f413" fmla="val 20652"/>
                <a:gd name="f414" fmla="val 15714"/>
                <a:gd name="f415" fmla="val 15489"/>
                <a:gd name="f416" fmla="val 15238"/>
                <a:gd name="f417" fmla="val 27820"/>
                <a:gd name="f418" fmla="val 14963"/>
                <a:gd name="f419" fmla="val 27544"/>
                <a:gd name="f420" fmla="val 27319"/>
                <a:gd name="f421" fmla="val 14862"/>
                <a:gd name="f422" fmla="val 26567"/>
                <a:gd name="f423" fmla="val 15088"/>
                <a:gd name="f424" fmla="val 25990"/>
                <a:gd name="f425" fmla="val 25389"/>
                <a:gd name="f426" fmla="val 25138"/>
                <a:gd name="f427" fmla="val 24637"/>
                <a:gd name="f428" fmla="val 14887"/>
                <a:gd name="f429" fmla="val 23835"/>
                <a:gd name="f430" fmla="val 14812"/>
                <a:gd name="f431" fmla="val 23459"/>
                <a:gd name="f432" fmla="val 15339"/>
                <a:gd name="f433" fmla="val 23609"/>
                <a:gd name="f434" fmla="val 15965"/>
                <a:gd name="f435" fmla="val 23735"/>
                <a:gd name="f436" fmla="val 16567"/>
                <a:gd name="f437" fmla="val 23634"/>
                <a:gd name="f438" fmla="val 17143"/>
                <a:gd name="f439" fmla="val 17719"/>
                <a:gd name="f440" fmla="val 23584"/>
                <a:gd name="f441" fmla="val 20100"/>
                <a:gd name="f442" fmla="val 23534"/>
                <a:gd name="f443" fmla="val 24311"/>
                <a:gd name="f444" fmla="val 23985"/>
                <a:gd name="f445" fmla="val 30326"/>
                <a:gd name="f446" fmla="val 24286"/>
                <a:gd name="f447" fmla="val 34486"/>
                <a:gd name="f448" fmla="val 24111"/>
                <a:gd name="f449" fmla="val 38672"/>
                <a:gd name="f450" fmla="val 24161"/>
                <a:gd name="f451" fmla="val 42832"/>
                <a:gd name="f452" fmla="val 43108"/>
                <a:gd name="f453" fmla="val 24086"/>
                <a:gd name="f454" fmla="val 43409"/>
                <a:gd name="f455" fmla="val 24061"/>
                <a:gd name="f456" fmla="val 43710"/>
                <a:gd name="f457" fmla="val 24010"/>
                <a:gd name="f458" fmla="val 44010"/>
                <a:gd name="f459" fmla="val 44286"/>
                <a:gd name="f460" fmla="val 44587"/>
                <a:gd name="f461" fmla="val 47745"/>
                <a:gd name="f462" fmla="val 50878"/>
                <a:gd name="f463" fmla="val 54010"/>
                <a:gd name="f464" fmla="val 54411"/>
                <a:gd name="f465" fmla="val 24136"/>
                <a:gd name="f466" fmla="val 54787"/>
                <a:gd name="f467" fmla="val 55163"/>
                <a:gd name="f468" fmla="val 24211"/>
                <a:gd name="f469" fmla="val 55890"/>
                <a:gd name="f470" fmla="val 56592"/>
                <a:gd name="f471" fmla="val 24361"/>
                <a:gd name="f472" fmla="val 57319"/>
                <a:gd name="f473" fmla="val 24386"/>
                <a:gd name="f474" fmla="val 57745"/>
                <a:gd name="f475" fmla="val 24411"/>
                <a:gd name="f476" fmla="val 58171"/>
                <a:gd name="f477" fmla="val 24437"/>
                <a:gd name="f478" fmla="val 58597"/>
                <a:gd name="f479" fmla="val 24487"/>
                <a:gd name="f480" fmla="val 59474"/>
                <a:gd name="f481" fmla="val 24587"/>
                <a:gd name="f482" fmla="val 60351"/>
                <a:gd name="f483" fmla="val 61254"/>
                <a:gd name="f484" fmla="val 63359"/>
                <a:gd name="f485" fmla="val 38797"/>
                <a:gd name="f486" fmla="val 38823"/>
                <a:gd name="f487" fmla="val 16291"/>
                <a:gd name="f488" fmla="val 38873"/>
                <a:gd name="f489" fmla="val 17344"/>
                <a:gd name="f490" fmla="val 38898"/>
                <a:gd name="f491" fmla="val 18396"/>
                <a:gd name="f492" fmla="val 22005"/>
                <a:gd name="f493" fmla="val 25639"/>
                <a:gd name="f494" fmla="val 29248"/>
                <a:gd name="f495" fmla="val 38923"/>
                <a:gd name="f496" fmla="val 29699"/>
                <a:gd name="f497" fmla="val 38948"/>
                <a:gd name="f498" fmla="val 30176"/>
                <a:gd name="f499" fmla="val 38998"/>
                <a:gd name="f500" fmla="val 30652"/>
                <a:gd name="f501" fmla="val 39048"/>
                <a:gd name="f502" fmla="val 31178"/>
                <a:gd name="f503" fmla="val 39148"/>
                <a:gd name="f504" fmla="val 31730"/>
                <a:gd name="f505" fmla="val 32281"/>
                <a:gd name="f506" fmla="val 39173"/>
                <a:gd name="f507" fmla="val 41604"/>
                <a:gd name="f508" fmla="val 41980"/>
                <a:gd name="f509" fmla="val 39198"/>
                <a:gd name="f510" fmla="val 42356"/>
                <a:gd name="f511" fmla="val 39224"/>
                <a:gd name="f512" fmla="val 42732"/>
                <a:gd name="f513" fmla="val 39299"/>
                <a:gd name="f514" fmla="val 43359"/>
                <a:gd name="f515" fmla="val 39374"/>
                <a:gd name="f516" fmla="val 39399"/>
                <a:gd name="f517" fmla="val 44637"/>
                <a:gd name="f518" fmla="val 39449"/>
                <a:gd name="f519" fmla="val 45314"/>
                <a:gd name="f520" fmla="val 46015"/>
                <a:gd name="f521" fmla="val 39499"/>
                <a:gd name="f522" fmla="val 46667"/>
                <a:gd name="f523" fmla="val 39650"/>
                <a:gd name="f524" fmla="val 47394"/>
                <a:gd name="f525" fmla="val 39675"/>
                <a:gd name="f526" fmla="val 48096"/>
                <a:gd name="f527" fmla="val 48822"/>
                <a:gd name="f528" fmla="val 50000"/>
                <a:gd name="f529" fmla="val 51203"/>
                <a:gd name="f530" fmla="val 52381"/>
                <a:gd name="f531" fmla="val 52732"/>
                <a:gd name="f532" fmla="val 39700"/>
                <a:gd name="f533" fmla="val 39725"/>
                <a:gd name="f534" fmla="val 53409"/>
                <a:gd name="f535" fmla="val 39875"/>
                <a:gd name="f536" fmla="val 54537"/>
                <a:gd name="f537" fmla="val 40026"/>
                <a:gd name="f538" fmla="val 55665"/>
                <a:gd name="f539" fmla="val 40201"/>
                <a:gd name="f540" fmla="val 56792"/>
                <a:gd name="f541" fmla="val 40276"/>
                <a:gd name="f542" fmla="val 57294"/>
                <a:gd name="f543" fmla="val 40452"/>
                <a:gd name="f544" fmla="val 57795"/>
                <a:gd name="f545" fmla="val 40427"/>
                <a:gd name="f546" fmla="val 58296"/>
                <a:gd name="f547" fmla="val 40376"/>
                <a:gd name="f548" fmla="val 59198"/>
                <a:gd name="f549" fmla="val 40853"/>
                <a:gd name="f550" fmla="val 59800"/>
                <a:gd name="f551" fmla="val 41504"/>
                <a:gd name="f552" fmla="val 60326"/>
                <a:gd name="f553" fmla="val 41805"/>
                <a:gd name="f554" fmla="val 60602"/>
                <a:gd name="f555" fmla="val 42106"/>
                <a:gd name="f556" fmla="val 60903"/>
                <a:gd name="f557" fmla="val 42407"/>
                <a:gd name="f558" fmla="val 61203"/>
                <a:gd name="f559" fmla="val 42707"/>
                <a:gd name="f560" fmla="val 61504"/>
                <a:gd name="f561" fmla="val 61830"/>
                <a:gd name="f562" fmla="val 43284"/>
                <a:gd name="f563" fmla="val 62131"/>
                <a:gd name="f564" fmla="val 43559"/>
                <a:gd name="f565" fmla="val 62431"/>
                <a:gd name="f566" fmla="val 43835"/>
                <a:gd name="f567" fmla="val 62707"/>
                <a:gd name="f568" fmla="val 44261"/>
                <a:gd name="f569" fmla="val 44311"/>
                <a:gd name="f570" fmla="val 62632"/>
                <a:gd name="f571" fmla="val 44361"/>
                <a:gd name="f572" fmla="val 61980"/>
                <a:gd name="f573" fmla="val 44562"/>
                <a:gd name="f574" fmla="val 55188"/>
                <a:gd name="f575" fmla="val 44813"/>
                <a:gd name="f576" fmla="val 51805"/>
                <a:gd name="f577" fmla="val 44988"/>
                <a:gd name="f578" fmla="val 49449"/>
                <a:gd name="f579" fmla="val 44938"/>
                <a:gd name="f580" fmla="val 47143"/>
                <a:gd name="f581" fmla="val 44863"/>
                <a:gd name="f582" fmla="val 44787"/>
                <a:gd name="f583" fmla="val 44737"/>
                <a:gd name="f584" fmla="val 41730"/>
                <a:gd name="f585" fmla="val 44687"/>
                <a:gd name="f586" fmla="val 35614"/>
                <a:gd name="f587" fmla="val 35539"/>
                <a:gd name="f588" fmla="val 35439"/>
                <a:gd name="f589" fmla="val 35364"/>
                <a:gd name="f590" fmla="val 44662"/>
                <a:gd name="f591" fmla="val 34211"/>
                <a:gd name="f592" fmla="val 44712"/>
                <a:gd name="f593" fmla="val 33058"/>
                <a:gd name="f594" fmla="val 44612"/>
                <a:gd name="f595" fmla="val 31930"/>
                <a:gd name="f596" fmla="val 44462"/>
                <a:gd name="f597" fmla="val 29900"/>
                <a:gd name="f598" fmla="val 25815"/>
                <a:gd name="f599" fmla="val 44336"/>
                <a:gd name="f600" fmla="val 21053"/>
                <a:gd name="f601" fmla="val 18672"/>
                <a:gd name="f602" fmla="val 17770"/>
                <a:gd name="f603" fmla="val 44236"/>
                <a:gd name="f604" fmla="val 16892"/>
                <a:gd name="f605" fmla="val 15990"/>
                <a:gd name="f606" fmla="val 44161"/>
                <a:gd name="f607" fmla="val 44036"/>
                <a:gd name="f608" fmla="val 15213"/>
                <a:gd name="f609" fmla="val 42156"/>
                <a:gd name="f610" fmla="val 39750"/>
                <a:gd name="f611" fmla="val 38046"/>
                <a:gd name="f612" fmla="val 36943"/>
                <a:gd name="f613" fmla="val 35965"/>
                <a:gd name="f614" fmla="val 35013"/>
                <a:gd name="f615" fmla="val 15013"/>
                <a:gd name="f616" fmla="val 14988"/>
                <a:gd name="f617" fmla="val 32081"/>
                <a:gd name="f618" fmla="val 31103"/>
                <a:gd name="f619" fmla="val 29173"/>
                <a:gd name="f620" fmla="val 15063"/>
                <a:gd name="f621" fmla="val 28848"/>
                <a:gd name="f622" fmla="val 16692"/>
                <a:gd name="f623" fmla="val 28597"/>
                <a:gd name="f624" fmla="val 19900"/>
                <a:gd name="f625" fmla="val 28622"/>
                <a:gd name="f626" fmla="val 23308"/>
                <a:gd name="f627" fmla="val 26692"/>
                <a:gd name="f628" fmla="val 30100"/>
                <a:gd name="f629" fmla="val 30527"/>
                <a:gd name="f630" fmla="val 31379"/>
                <a:gd name="f631" fmla="val 32106"/>
                <a:gd name="f632" fmla="val 28697"/>
                <a:gd name="f633" fmla="val 32832"/>
                <a:gd name="f634" fmla="val 28647"/>
                <a:gd name="f635" fmla="val 33534"/>
                <a:gd name="f636" fmla="val 28447"/>
                <a:gd name="f637" fmla="val 36792"/>
                <a:gd name="f638" fmla="val 28246"/>
                <a:gd name="f639" fmla="val 40075"/>
                <a:gd name="f640" fmla="val 28346"/>
                <a:gd name="f641" fmla="val 28371"/>
                <a:gd name="f642" fmla="val 44537"/>
                <a:gd name="f643" fmla="val 45715"/>
                <a:gd name="f644" fmla="val 46918"/>
                <a:gd name="f645" fmla="val 47294"/>
                <a:gd name="f646" fmla="val 28321"/>
                <a:gd name="f647" fmla="val 47695"/>
                <a:gd name="f648" fmla="val 28396"/>
                <a:gd name="f649" fmla="val 48071"/>
                <a:gd name="f650" fmla="val 49274"/>
                <a:gd name="f651" fmla="val 51755"/>
                <a:gd name="f652" fmla="val 53434"/>
                <a:gd name="f653" fmla="val 55138"/>
                <a:gd name="f654" fmla="val 56842"/>
                <a:gd name="f655" fmla="val 57193"/>
                <a:gd name="f656" fmla="val 28672"/>
                <a:gd name="f657" fmla="val 57870"/>
                <a:gd name="f658" fmla="val 58020"/>
                <a:gd name="f659" fmla="val 28822"/>
                <a:gd name="f660" fmla="val 58196"/>
                <a:gd name="f661" fmla="val 28973"/>
                <a:gd name="f662" fmla="val 58447"/>
                <a:gd name="f663" fmla="val 29224"/>
                <a:gd name="f664" fmla="val 58146"/>
                <a:gd name="f665" fmla="val 29399"/>
                <a:gd name="f666" fmla="val 57970"/>
                <a:gd name="f667" fmla="val 29524"/>
                <a:gd name="f668" fmla="val 57770"/>
                <a:gd name="f669" fmla="val 57168"/>
                <a:gd name="f670" fmla="val 56567"/>
                <a:gd name="f671" fmla="val 30552"/>
                <a:gd name="f672" fmla="val 55990"/>
                <a:gd name="f673" fmla="val 31078"/>
                <a:gd name="f674" fmla="val 31579"/>
                <a:gd name="f675" fmla="val 54311"/>
                <a:gd name="f676" fmla="val 32306"/>
                <a:gd name="f677" fmla="val 53685"/>
                <a:gd name="f678" fmla="val 32883"/>
                <a:gd name="f679" fmla="val 53158"/>
                <a:gd name="f680" fmla="val 33584"/>
                <a:gd name="f681" fmla="val 34061"/>
                <a:gd name="f682" fmla="val 51980"/>
                <a:gd name="f683" fmla="val 35163"/>
                <a:gd name="f684" fmla="val 52782"/>
                <a:gd name="f685" fmla="val 36141"/>
                <a:gd name="f686" fmla="val 53534"/>
                <a:gd name="f687" fmla="val 36767"/>
                <a:gd name="f688" fmla="val 37068"/>
                <a:gd name="f689" fmla="val 55264"/>
                <a:gd name="f690" fmla="val 37469"/>
                <a:gd name="f691" fmla="val 37845"/>
                <a:gd name="f692" fmla="val 56266"/>
                <a:gd name="f693" fmla="val 38246"/>
                <a:gd name="f694" fmla="val 56817"/>
                <a:gd name="f695" fmla="val 39274"/>
                <a:gd name="f696" fmla="val 58096"/>
                <a:gd name="f697" fmla="val 39123"/>
                <a:gd name="f698" fmla="val 39023"/>
                <a:gd name="f699" fmla="val 55364"/>
                <a:gd name="f700" fmla="val 38848"/>
                <a:gd name="f701" fmla="val 38747"/>
                <a:gd name="f702" fmla="val 52908"/>
                <a:gd name="f703" fmla="val 38722"/>
                <a:gd name="f704" fmla="val 52281"/>
                <a:gd name="f705" fmla="val 38647"/>
                <a:gd name="f706" fmla="val 50326"/>
                <a:gd name="f707" fmla="val 48346"/>
                <a:gd name="f708" fmla="val 46416"/>
                <a:gd name="f709" fmla="val 38572"/>
                <a:gd name="f710" fmla="val 44812"/>
                <a:gd name="f711" fmla="val 38271"/>
                <a:gd name="f712" fmla="val 43208"/>
                <a:gd name="f713" fmla="val 38221"/>
                <a:gd name="f714" fmla="val 38171"/>
                <a:gd name="f715" fmla="val 36416"/>
                <a:gd name="f716" fmla="val 33810"/>
                <a:gd name="f717" fmla="val 32682"/>
                <a:gd name="f718" fmla="val 38296"/>
                <a:gd name="f719" fmla="val 38021"/>
                <a:gd name="f720" fmla="val 30401"/>
                <a:gd name="f721" fmla="val 37945"/>
                <a:gd name="f722" fmla="val 37970"/>
                <a:gd name="f723" fmla="val 29800"/>
                <a:gd name="f724" fmla="val 29499"/>
                <a:gd name="f725" fmla="val 37995"/>
                <a:gd name="f726" fmla="val 25163"/>
                <a:gd name="f727" fmla="val 16491"/>
                <a:gd name="f728" fmla="val 38071"/>
                <a:gd name="f729" fmla="val 16090"/>
                <a:gd name="f730" fmla="val 22532"/>
                <a:gd name="f731" fmla="val 16416"/>
                <a:gd name="f732" fmla="val 21955"/>
                <a:gd name="f733" fmla="val 16216"/>
                <a:gd name="f734" fmla="val 21529"/>
                <a:gd name="f735" fmla="val 16065"/>
                <a:gd name="f736" fmla="val 21078"/>
                <a:gd name="f737" fmla="val 20201"/>
                <a:gd name="f738" fmla="val 19700"/>
                <a:gd name="f739" fmla="val 19750"/>
                <a:gd name="f740" fmla="val 14161"/>
                <a:gd name="f741" fmla="val 19775"/>
                <a:gd name="f742" fmla="val 14010"/>
                <a:gd name="f743" fmla="val 13835"/>
                <a:gd name="f744" fmla="val 19675"/>
                <a:gd name="f745" fmla="val 18647"/>
                <a:gd name="f746" fmla="val 17619"/>
                <a:gd name="f747" fmla="val 16116"/>
                <a:gd name="f748" fmla="val 15940"/>
                <a:gd name="f749" fmla="val 13860"/>
                <a:gd name="f750" fmla="val 16316"/>
                <a:gd name="f751" fmla="val 11279"/>
                <a:gd name="f752" fmla="val 16742"/>
                <a:gd name="f753" fmla="val 10627"/>
                <a:gd name="f754" fmla="val 17118"/>
                <a:gd name="f755" fmla="val 9975"/>
                <a:gd name="f756" fmla="val 17544"/>
                <a:gd name="f757" fmla="val 8572"/>
                <a:gd name="f758" fmla="val 18446"/>
                <a:gd name="f759" fmla="val 7469"/>
                <a:gd name="f760" fmla="val 19699"/>
                <a:gd name="f761" fmla="val 6341"/>
                <a:gd name="f762" fmla="val 6241"/>
                <a:gd name="f763" fmla="val 21404"/>
                <a:gd name="f764" fmla="val 6091"/>
                <a:gd name="f765" fmla="val 5213"/>
                <a:gd name="f766" fmla="val 22181"/>
                <a:gd name="f767" fmla="val 4812"/>
                <a:gd name="f768" fmla="val 4562"/>
                <a:gd name="f769" fmla="val 24085"/>
                <a:gd name="f770" fmla="val 4537"/>
                <a:gd name="f771" fmla="val 4436"/>
                <a:gd name="f772" fmla="val 24461"/>
                <a:gd name="f773" fmla="val 24511"/>
                <a:gd name="f774" fmla="val 24236"/>
                <a:gd name="f775" fmla="val 23810"/>
                <a:gd name="f776" fmla="val 23384"/>
                <a:gd name="f777" fmla="val 22657"/>
                <a:gd name="f778" fmla="val 1604"/>
                <a:gd name="f779" fmla="val 22030"/>
                <a:gd name="f780" fmla="val 1379"/>
                <a:gd name="f781" fmla="val 20777"/>
                <a:gd name="f782" fmla="val 19098"/>
                <a:gd name="f783" fmla="val 978"/>
                <a:gd name="f784" fmla="val 727"/>
                <a:gd name="f785" fmla="val 577"/>
                <a:gd name="f786" fmla="val 376"/>
                <a:gd name="f787" fmla="val 13283"/>
                <a:gd name="f788" fmla="val 401"/>
                <a:gd name="f789" fmla="val 12030"/>
                <a:gd name="f790" fmla="val 426"/>
                <a:gd name="f791" fmla="val 11780"/>
                <a:gd name="f792" fmla="val 11529"/>
                <a:gd name="f793" fmla="val 11278"/>
                <a:gd name="f794" fmla="val 8446"/>
                <a:gd name="f795" fmla="val 226"/>
                <a:gd name="f796" fmla="val 176"/>
                <a:gd name="f797" fmla="val 2005"/>
                <a:gd name="f798" fmla="val 301"/>
                <a:gd name="f799" fmla="val 1303"/>
                <a:gd name="f800" fmla="val 627"/>
                <a:gd name="f801" fmla="val 652"/>
                <a:gd name="f802" fmla="val 903"/>
                <a:gd name="f803" fmla="val 100"/>
                <a:gd name="f804" fmla="val 1429"/>
                <a:gd name="f805" fmla="val 1905"/>
                <a:gd name="f806" fmla="val 2080"/>
                <a:gd name="f807" fmla="val 2231"/>
                <a:gd name="f808" fmla="val 777"/>
                <a:gd name="f809" fmla="val 1003"/>
                <a:gd name="f810" fmla="val 3309"/>
                <a:gd name="f811" fmla="val 2481"/>
                <a:gd name="f812" fmla="val 3659"/>
                <a:gd name="f813" fmla="val 4837"/>
                <a:gd name="f814" fmla="val 6792"/>
                <a:gd name="f815" fmla="val 5689"/>
                <a:gd name="f816" fmla="val 7820"/>
                <a:gd name="f817" fmla="val 6316"/>
                <a:gd name="f818" fmla="val 8873"/>
                <a:gd name="f819" fmla="val 6942"/>
                <a:gd name="f820" fmla="val 9374"/>
                <a:gd name="f821" fmla="val 7243"/>
                <a:gd name="f822" fmla="val 7569"/>
                <a:gd name="f823" fmla="val 7920"/>
                <a:gd name="f824" fmla="val 12331"/>
                <a:gd name="f825" fmla="val 8922"/>
                <a:gd name="f826" fmla="val 13309"/>
                <a:gd name="f827" fmla="val 9399"/>
                <a:gd name="f828" fmla="val 9624"/>
                <a:gd name="f829" fmla="val 14913"/>
                <a:gd name="f830" fmla="val 9800"/>
                <a:gd name="f831" fmla="val 15564"/>
                <a:gd name="f832" fmla="val 9900"/>
                <a:gd name="f833" fmla="val 16141"/>
                <a:gd name="f834" fmla="val 10151"/>
                <a:gd name="f835" fmla="val 17093"/>
                <a:gd name="f836" fmla="val 10426"/>
                <a:gd name="f837" fmla="val 10401"/>
                <a:gd name="f838" fmla="val 25439"/>
                <a:gd name="f839" fmla="val 29349"/>
                <a:gd name="f840" fmla="val 35514"/>
                <a:gd name="f841" fmla="val 41680"/>
                <a:gd name="f842" fmla="val 47845"/>
                <a:gd name="f843" fmla="val 48848"/>
                <a:gd name="f844" fmla="val 49374"/>
                <a:gd name="f845" fmla="val 49925"/>
                <a:gd name="f846" fmla="val 50427"/>
                <a:gd name="f847" fmla="val 10301"/>
                <a:gd name="f848" fmla="val 50953"/>
                <a:gd name="f849" fmla="val 51404"/>
                <a:gd name="f850" fmla="val 9775"/>
                <a:gd name="f851" fmla="val 52532"/>
                <a:gd name="f852" fmla="val 9073"/>
                <a:gd name="f853" fmla="val 53885"/>
                <a:gd name="f854" fmla="val 54387"/>
                <a:gd name="f855" fmla="val 8722"/>
                <a:gd name="f856" fmla="val 54938"/>
                <a:gd name="f857" fmla="val 8521"/>
                <a:gd name="f858" fmla="val 55514"/>
                <a:gd name="f859" fmla="val 8772"/>
                <a:gd name="f860" fmla="val 55564"/>
                <a:gd name="f861" fmla="val 8872"/>
                <a:gd name="f862" fmla="val 8973"/>
                <a:gd name="f863" fmla="val 55715"/>
                <a:gd name="f864" fmla="val 10727"/>
                <a:gd name="f865" fmla="val 12381"/>
                <a:gd name="f866" fmla="val 55539"/>
                <a:gd name="f867" fmla="val 54788"/>
                <a:gd name="f868" fmla="val 54236"/>
                <a:gd name="f869" fmla="val 15113"/>
                <a:gd name="f870" fmla="val 52507"/>
                <a:gd name="f871" fmla="val 14361"/>
                <a:gd name="f872" fmla="val 51204"/>
                <a:gd name="f873" fmla="val 50778"/>
                <a:gd name="f874" fmla="val 13760"/>
                <a:gd name="f875" fmla="val 50376"/>
                <a:gd name="f876" fmla="val 13584"/>
                <a:gd name="f877" fmla="val 49900"/>
                <a:gd name="f878" fmla="val 49098"/>
                <a:gd name="f879" fmla="val 48296"/>
                <a:gd name="f880" fmla="val 47419"/>
                <a:gd name="f881" fmla="val 14085"/>
                <a:gd name="f882" fmla="val 14536"/>
                <a:gd name="f883" fmla="val 47344"/>
                <a:gd name="f884" fmla="val 16191"/>
                <a:gd name="f885" fmla="val 45765"/>
                <a:gd name="f886" fmla="val 45590"/>
                <a:gd name="f887" fmla="val 45364"/>
                <a:gd name="f888" fmla="val 16867"/>
                <a:gd name="f889" fmla="val 45339"/>
                <a:gd name="f890" fmla="val 45264"/>
                <a:gd name="f891" fmla="val 17419"/>
                <a:gd name="f892" fmla="val 17694"/>
                <a:gd name="f893" fmla="val 45289"/>
                <a:gd name="f894" fmla="val 24662"/>
                <a:gd name="f895" fmla="val 28171"/>
                <a:gd name="f896" fmla="val 45439"/>
                <a:gd name="f897" fmla="val 29775"/>
                <a:gd name="f898" fmla="val 30577"/>
                <a:gd name="f899" fmla="val 45539"/>
                <a:gd name="f900" fmla="val 31504"/>
                <a:gd name="f901" fmla="val 45564"/>
                <a:gd name="f902" fmla="val 32431"/>
                <a:gd name="f903" fmla="val 45615"/>
                <a:gd name="f904" fmla="val 33384"/>
                <a:gd name="f905" fmla="val 45690"/>
                <a:gd name="f906" fmla="val 34261"/>
                <a:gd name="f907" fmla="val 45840"/>
                <a:gd name="f908" fmla="val 35138"/>
                <a:gd name="f909" fmla="val 36040"/>
                <a:gd name="f910" fmla="val 45865"/>
                <a:gd name="f911" fmla="val 39850"/>
                <a:gd name="f912" fmla="val 43685"/>
                <a:gd name="f913" fmla="val 45890"/>
                <a:gd name="f914" fmla="val 47494"/>
                <a:gd name="f915" fmla="val 45940"/>
                <a:gd name="f916" fmla="val 50201"/>
                <a:gd name="f917" fmla="val 52858"/>
                <a:gd name="f918" fmla="val 45138"/>
                <a:gd name="f919" fmla="val 62532"/>
                <a:gd name="f920" fmla="val 63284"/>
                <a:gd name="f921" fmla="val 45389"/>
                <a:gd name="f922" fmla="val 64036"/>
                <a:gd name="f923" fmla="val 64812"/>
                <a:gd name="f924" fmla="val 65188"/>
                <a:gd name="f925" fmla="val 45514"/>
                <a:gd name="f926" fmla="val 65564"/>
                <a:gd name="f927" fmla="val 65865"/>
                <a:gd name="f928" fmla="val 44963"/>
                <a:gd name="f929" fmla="val 65765"/>
                <a:gd name="f930" fmla="val 65690"/>
                <a:gd name="f931" fmla="val 64687"/>
                <a:gd name="f932" fmla="val 43610"/>
                <a:gd name="f933" fmla="val 63960"/>
                <a:gd name="f934" fmla="val 42833"/>
                <a:gd name="f935" fmla="val 41855"/>
                <a:gd name="f936" fmla="val 62607"/>
                <a:gd name="f937" fmla="val 41078"/>
                <a:gd name="f938" fmla="val 61629"/>
                <a:gd name="f939" fmla="val 40251"/>
                <a:gd name="f940" fmla="val 60727"/>
                <a:gd name="f941" fmla="val 38472"/>
                <a:gd name="f942" fmla="val 36918"/>
                <a:gd name="f943" fmla="val 56667"/>
                <a:gd name="f944" fmla="val 35289"/>
                <a:gd name="f945" fmla="val 54562"/>
                <a:gd name="f946" fmla="val 54211"/>
                <a:gd name="f947" fmla="val 53835"/>
                <a:gd name="f948" fmla="val 34286"/>
                <a:gd name="f949" fmla="val 53609"/>
                <a:gd name="f950" fmla="val 33008"/>
                <a:gd name="f951" fmla="val 32005"/>
                <a:gd name="f952" fmla="val 55238"/>
                <a:gd name="f953" fmla="val 31329"/>
                <a:gd name="f954" fmla="val 56517"/>
                <a:gd name="f955" fmla="val 30677"/>
                <a:gd name="f956" fmla="val 29925"/>
                <a:gd name="f957" fmla="val 58923"/>
                <a:gd name="f958" fmla="val 29048"/>
                <a:gd name="f959" fmla="val 60025"/>
                <a:gd name="f960" fmla="val 28522"/>
                <a:gd name="f961" fmla="val 60702"/>
                <a:gd name="f962" fmla="val 61429"/>
                <a:gd name="f963" fmla="val 62181"/>
                <a:gd name="f964" fmla="val 27519"/>
                <a:gd name="f965" fmla="val 62281"/>
                <a:gd name="f966" fmla="val 27444"/>
                <a:gd name="f967" fmla="val 62331"/>
                <a:gd name="f968" fmla="val 26592"/>
                <a:gd name="f969" fmla="val 62958"/>
                <a:gd name="f970" fmla="val 26216"/>
                <a:gd name="f971" fmla="val 63910"/>
                <a:gd name="f972" fmla="val 64838"/>
                <a:gd name="f973" fmla="val 25464"/>
                <a:gd name="f974" fmla="val 65489"/>
                <a:gd name="f975" fmla="val 25239"/>
                <a:gd name="f976" fmla="val 65640"/>
                <a:gd name="f977" fmla="val 66015"/>
                <a:gd name="f978" fmla="val 23860"/>
                <a:gd name="f979" fmla="val 65815"/>
                <a:gd name="f980" fmla="val 23710"/>
                <a:gd name="f981" fmla="val 65389"/>
                <a:gd name="f982" fmla="val 64888"/>
                <a:gd name="f983" fmla="val 23685"/>
                <a:gd name="f984" fmla="val 64010"/>
                <a:gd name="f985" fmla="val 23660"/>
                <a:gd name="f986" fmla="val 63108"/>
                <a:gd name="f987" fmla="val 62231"/>
                <a:gd name="f988" fmla="val 59825"/>
                <a:gd name="f989" fmla="val 57469"/>
                <a:gd name="f990" fmla="val 23233"/>
                <a:gd name="f991" fmla="val 55113"/>
                <a:gd name="f992" fmla="val 54687"/>
                <a:gd name="f993" fmla="val 54261"/>
                <a:gd name="f994" fmla="val 51955"/>
                <a:gd name="f995" fmla="val 50101"/>
                <a:gd name="f996" fmla="val 48221"/>
                <a:gd name="f997" fmla="val 45038"/>
                <a:gd name="f998" fmla="val 23133"/>
                <a:gd name="f999" fmla="val 23058"/>
                <a:gd name="f1000" fmla="val 37294"/>
                <a:gd name="f1001" fmla="val 23008"/>
                <a:gd name="f1002" fmla="val 33985"/>
                <a:gd name="f1003" fmla="val 22958"/>
                <a:gd name="f1004" fmla="val 31354"/>
                <a:gd name="f1005" fmla="val 22883"/>
                <a:gd name="f1006" fmla="val 28722"/>
                <a:gd name="f1007" fmla="val 18146"/>
                <a:gd name="f1008" fmla="val 22557"/>
                <a:gd name="f1009" fmla="val 17594"/>
                <a:gd name="f1010" fmla="val 17043"/>
                <a:gd name="f1011" fmla="*/ f0 1 55765"/>
                <a:gd name="f1012" fmla="*/ f1 1 66016"/>
                <a:gd name="f1013" fmla="val f2"/>
                <a:gd name="f1014" fmla="val f3"/>
                <a:gd name="f1015" fmla="val f4"/>
                <a:gd name="f1016" fmla="+- f1015 0 f1013"/>
                <a:gd name="f1017" fmla="+- f1014 0 f1013"/>
                <a:gd name="f1018" fmla="*/ f1017 1 55765"/>
                <a:gd name="f1019" fmla="*/ f1016 1 66016"/>
                <a:gd name="f1020" fmla="*/ f1013 1 f1018"/>
                <a:gd name="f1021" fmla="*/ f1014 1 f1018"/>
                <a:gd name="f1022" fmla="*/ f1013 1 f1019"/>
                <a:gd name="f1023" fmla="*/ f1015 1 f1019"/>
                <a:gd name="f1024" fmla="*/ f1020 f1011 1"/>
                <a:gd name="f1025" fmla="*/ f1021 f1011 1"/>
                <a:gd name="f1026" fmla="*/ f1023 f1012 1"/>
                <a:gd name="f1027" fmla="*/ f1022 f1012 1"/>
              </a:gdLst>
              <a:ahLst/>
              <a:cxnLst>
                <a:cxn ang="3cd4">
                  <a:pos x="hc" y="t"/>
                </a:cxn>
                <a:cxn ang="0">
                  <a:pos x="r" y="vc"/>
                </a:cxn>
                <a:cxn ang="cd4">
                  <a:pos x="hc" y="b"/>
                </a:cxn>
                <a:cxn ang="cd2">
                  <a:pos x="l" y="vc"/>
                </a:cxn>
              </a:cxnLst>
              <a:rect l="f1024" t="f1027" r="f1025" b="f1026"/>
              <a:pathLst>
                <a:path w="55765" h="66016">
                  <a:moveTo>
                    <a:pt x="f5" y="f6"/>
                  </a:moveTo>
                  <a:cubicBezTo>
                    <a:pt x="f7" y="f8"/>
                    <a:pt x="f9" y="f8"/>
                    <a:pt x="f10" y="f11"/>
                  </a:cubicBezTo>
                  <a:cubicBezTo>
                    <a:pt x="f10" y="f8"/>
                    <a:pt x="f12" y="f13"/>
                    <a:pt x="f12" y="f13"/>
                  </a:cubicBezTo>
                  <a:cubicBezTo>
                    <a:pt x="f9" y="f13"/>
                    <a:pt x="f14" y="f13"/>
                    <a:pt x="f5" y="f6"/>
                  </a:cubicBezTo>
                  <a:close/>
                  <a:moveTo>
                    <a:pt x="f15" y="f16"/>
                  </a:moveTo>
                  <a:cubicBezTo>
                    <a:pt x="f17" y="f18"/>
                    <a:pt x="f19" y="f20"/>
                    <a:pt x="f21" y="f22"/>
                  </a:cubicBezTo>
                  <a:cubicBezTo>
                    <a:pt x="f23" y="f24"/>
                    <a:pt x="f25" y="f26"/>
                    <a:pt x="f23" y="f27"/>
                  </a:cubicBezTo>
                  <a:cubicBezTo>
                    <a:pt x="f19" y="f28"/>
                    <a:pt x="f29" y="f30"/>
                    <a:pt x="f31" y="f32"/>
                  </a:cubicBezTo>
                  <a:cubicBezTo>
                    <a:pt x="f33" y="f34"/>
                    <a:pt x="f35" y="f36"/>
                    <a:pt x="f37" y="f38"/>
                  </a:cubicBezTo>
                  <a:cubicBezTo>
                    <a:pt x="f39" y="f40"/>
                    <a:pt x="f41" y="f42"/>
                    <a:pt x="f15" y="f16"/>
                  </a:cubicBezTo>
                  <a:close/>
                  <a:moveTo>
                    <a:pt x="f43" y="f44"/>
                  </a:moveTo>
                  <a:cubicBezTo>
                    <a:pt x="f45" y="f46"/>
                    <a:pt x="f45" y="f47"/>
                    <a:pt x="f43" y="f48"/>
                  </a:cubicBezTo>
                  <a:cubicBezTo>
                    <a:pt x="f43" y="f49"/>
                    <a:pt x="f50" y="f51"/>
                    <a:pt x="f52" y="f53"/>
                  </a:cubicBezTo>
                  <a:cubicBezTo>
                    <a:pt x="f54" y="f55"/>
                    <a:pt x="f56" y="f57"/>
                    <a:pt x="f58" y="f59"/>
                  </a:cubicBezTo>
                  <a:cubicBezTo>
                    <a:pt x="f60" y="f61"/>
                    <a:pt x="f62" y="f63"/>
                    <a:pt x="f43" y="f44"/>
                  </a:cubicBezTo>
                  <a:close/>
                  <a:moveTo>
                    <a:pt x="f64" y="f65"/>
                  </a:moveTo>
                  <a:cubicBezTo>
                    <a:pt x="f66" y="f67"/>
                    <a:pt x="f68" y="f69"/>
                    <a:pt x="f70" y="f71"/>
                  </a:cubicBezTo>
                  <a:cubicBezTo>
                    <a:pt x="f72" y="f73"/>
                    <a:pt x="f74" y="f75"/>
                    <a:pt x="f76" y="f20"/>
                  </a:cubicBezTo>
                  <a:cubicBezTo>
                    <a:pt x="f77" y="f78"/>
                    <a:pt x="f79" y="f80"/>
                    <a:pt x="f81" y="f32"/>
                  </a:cubicBezTo>
                  <a:cubicBezTo>
                    <a:pt x="f82" y="f83"/>
                    <a:pt x="f84" y="f85"/>
                    <a:pt x="f86" y="f87"/>
                  </a:cubicBezTo>
                  <a:cubicBezTo>
                    <a:pt x="f88" y="f89"/>
                    <a:pt x="f90" y="f91"/>
                    <a:pt x="f64" y="f65"/>
                  </a:cubicBezTo>
                  <a:close/>
                  <a:moveTo>
                    <a:pt x="f92" y="f93"/>
                  </a:moveTo>
                  <a:cubicBezTo>
                    <a:pt x="f92" y="f94"/>
                    <a:pt x="f92" y="f95"/>
                    <a:pt x="f92" y="f96"/>
                  </a:cubicBezTo>
                  <a:cubicBezTo>
                    <a:pt x="f92" y="f97"/>
                    <a:pt x="f92" y="f98"/>
                    <a:pt x="f99" y="f100"/>
                  </a:cubicBezTo>
                  <a:cubicBezTo>
                    <a:pt x="f101" y="f102"/>
                    <a:pt x="f103" y="f20"/>
                    <a:pt x="f104" y="f22"/>
                  </a:cubicBezTo>
                  <a:cubicBezTo>
                    <a:pt x="f105" y="f75"/>
                    <a:pt x="f106" y="f107"/>
                    <a:pt x="f106" y="f108"/>
                  </a:cubicBezTo>
                  <a:cubicBezTo>
                    <a:pt x="f109" y="f110"/>
                    <a:pt x="f111" y="f44"/>
                    <a:pt x="f112" y="f113"/>
                  </a:cubicBezTo>
                  <a:cubicBezTo>
                    <a:pt x="f114" y="f115"/>
                    <a:pt x="f116" y="f117"/>
                    <a:pt x="f92" y="f93"/>
                  </a:cubicBezTo>
                  <a:close/>
                  <a:moveTo>
                    <a:pt x="f118" y="f119"/>
                  </a:moveTo>
                  <a:cubicBezTo>
                    <a:pt x="f120" y="f121"/>
                    <a:pt x="f118" y="f78"/>
                    <a:pt x="f122" y="f123"/>
                  </a:cubicBezTo>
                  <a:cubicBezTo>
                    <a:pt x="f124" y="f71"/>
                    <a:pt x="f125" y="f42"/>
                    <a:pt x="f126" y="f42"/>
                  </a:cubicBezTo>
                  <a:cubicBezTo>
                    <a:pt x="f127" y="f42"/>
                    <a:pt x="f128" y="f129"/>
                    <a:pt x="f130" y="f24"/>
                  </a:cubicBezTo>
                  <a:cubicBezTo>
                    <a:pt x="f131" y="f24"/>
                    <a:pt x="f132" y="f40"/>
                    <a:pt x="f133" y="f40"/>
                  </a:cubicBezTo>
                  <a:cubicBezTo>
                    <a:pt x="f134" y="f40"/>
                    <a:pt x="f135" y="f40"/>
                    <a:pt x="f136" y="f121"/>
                  </a:cubicBezTo>
                  <a:cubicBezTo>
                    <a:pt x="f137" y="f121"/>
                    <a:pt x="f138" y="f139"/>
                    <a:pt x="f140" y="f71"/>
                  </a:cubicBezTo>
                  <a:cubicBezTo>
                    <a:pt x="f141" y="f24"/>
                    <a:pt x="f142" y="f129"/>
                    <a:pt x="f143" y="f20"/>
                  </a:cubicBezTo>
                  <a:cubicBezTo>
                    <a:pt x="f140" y="f144"/>
                    <a:pt x="f145" y="f102"/>
                    <a:pt x="f146" y="f102"/>
                  </a:cubicBezTo>
                  <a:cubicBezTo>
                    <a:pt x="f147" y="f102"/>
                    <a:pt x="f148" y="f75"/>
                    <a:pt x="f149" y="f75"/>
                  </a:cubicBezTo>
                  <a:cubicBezTo>
                    <a:pt x="f150" y="f75"/>
                    <a:pt x="f151" y="f16"/>
                    <a:pt x="f152" y="f153"/>
                  </a:cubicBezTo>
                  <a:cubicBezTo>
                    <a:pt x="f154" y="f155"/>
                    <a:pt x="f156" y="f75"/>
                    <a:pt x="f118" y="f119"/>
                  </a:cubicBezTo>
                  <a:close/>
                  <a:moveTo>
                    <a:pt x="f157" y="f158"/>
                  </a:moveTo>
                  <a:cubicBezTo>
                    <a:pt x="f159" y="f160"/>
                    <a:pt x="f161" y="f162"/>
                    <a:pt x="f163" y="f164"/>
                  </a:cubicBezTo>
                  <a:cubicBezTo>
                    <a:pt x="f165" y="f166"/>
                    <a:pt x="f167" y="f165"/>
                    <a:pt x="f166" y="f168"/>
                  </a:cubicBezTo>
                  <a:cubicBezTo>
                    <a:pt x="f158" y="f169"/>
                    <a:pt x="f162" y="f170"/>
                    <a:pt x="f162" y="f171"/>
                  </a:cubicBezTo>
                  <a:cubicBezTo>
                    <a:pt x="f164" y="f172"/>
                    <a:pt x="f173" y="f174"/>
                    <a:pt x="f162" y="f175"/>
                  </a:cubicBezTo>
                  <a:cubicBezTo>
                    <a:pt x="f176" y="f177"/>
                    <a:pt x="f178" y="f179"/>
                    <a:pt x="f165" y="f42"/>
                  </a:cubicBezTo>
                  <a:cubicBezTo>
                    <a:pt x="f165" y="f71"/>
                    <a:pt x="f180" y="f121"/>
                    <a:pt x="f180" y="f181"/>
                  </a:cubicBezTo>
                  <a:cubicBezTo>
                    <a:pt x="f182" y="f183"/>
                    <a:pt x="f184" y="f185"/>
                    <a:pt x="f186" y="f187"/>
                  </a:cubicBezTo>
                  <a:cubicBezTo>
                    <a:pt x="f170" y="f188"/>
                    <a:pt x="f189" y="f10"/>
                    <a:pt x="f190" y="f191"/>
                  </a:cubicBezTo>
                  <a:cubicBezTo>
                    <a:pt x="f192" y="f193"/>
                    <a:pt x="f194" y="f195"/>
                    <a:pt x="f196" y="f197"/>
                  </a:cubicBezTo>
                  <a:cubicBezTo>
                    <a:pt x="f198" y="f199"/>
                    <a:pt x="f198" y="f200"/>
                    <a:pt x="f201" y="f202"/>
                  </a:cubicBezTo>
                  <a:cubicBezTo>
                    <a:pt x="f203" y="f204"/>
                    <a:pt x="f205" y="f23"/>
                    <a:pt x="f206" y="f207"/>
                  </a:cubicBezTo>
                  <a:cubicBezTo>
                    <a:pt x="f208" y="f209"/>
                    <a:pt x="f190" y="f210"/>
                    <a:pt x="f211" y="f212"/>
                  </a:cubicBezTo>
                  <a:cubicBezTo>
                    <a:pt x="f213" y="f85"/>
                    <a:pt x="f189" y="f67"/>
                    <a:pt x="f214" y="f26"/>
                  </a:cubicBezTo>
                  <a:cubicBezTo>
                    <a:pt x="f215" y="f216"/>
                    <a:pt x="f217" y="f218"/>
                    <a:pt x="f219" y="f220"/>
                  </a:cubicBezTo>
                  <a:cubicBezTo>
                    <a:pt x="f221" y="f222"/>
                    <a:pt x="f221" y="f223"/>
                    <a:pt x="f182" y="f224"/>
                  </a:cubicBezTo>
                  <a:cubicBezTo>
                    <a:pt x="f182" y="f225"/>
                    <a:pt x="f221" y="f226"/>
                    <a:pt x="f182" y="f184"/>
                  </a:cubicBezTo>
                  <a:cubicBezTo>
                    <a:pt x="f182" y="f221"/>
                    <a:pt x="f227" y="f228"/>
                    <a:pt x="f157" y="f158"/>
                  </a:cubicBezTo>
                  <a:close/>
                  <a:moveTo>
                    <a:pt x="f229" y="f230"/>
                  </a:moveTo>
                  <a:cubicBezTo>
                    <a:pt x="f231" y="f63"/>
                    <a:pt x="f232" y="f233"/>
                    <a:pt x="f234" y="f233"/>
                  </a:cubicBezTo>
                  <a:cubicBezTo>
                    <a:pt x="f235" y="f233"/>
                    <a:pt x="f236" y="f233"/>
                    <a:pt x="f237" y="f238"/>
                  </a:cubicBezTo>
                  <a:cubicBezTo>
                    <a:pt x="f239" y="f238"/>
                    <a:pt x="f240" y="f241"/>
                    <a:pt x="f242" y="f230"/>
                  </a:cubicBezTo>
                  <a:cubicBezTo>
                    <a:pt x="f243" y="f244"/>
                    <a:pt x="f245" y="f244"/>
                    <a:pt x="f246" y="f230"/>
                  </a:cubicBezTo>
                  <a:cubicBezTo>
                    <a:pt x="f247" y="f241"/>
                    <a:pt x="f248" y="f238"/>
                    <a:pt x="f249" y="f233"/>
                  </a:cubicBezTo>
                  <a:cubicBezTo>
                    <a:pt x="f250" y="f251"/>
                    <a:pt x="f252" y="f253"/>
                    <a:pt x="f254" y="f63"/>
                  </a:cubicBezTo>
                  <a:cubicBezTo>
                    <a:pt x="f255" y="f63"/>
                    <a:pt x="f256" y="f257"/>
                    <a:pt x="f258" y="f259"/>
                  </a:cubicBezTo>
                  <a:cubicBezTo>
                    <a:pt x="f260" y="f261"/>
                    <a:pt x="f262" y="f263"/>
                    <a:pt x="f57" y="f264"/>
                  </a:cubicBezTo>
                  <a:cubicBezTo>
                    <a:pt x="f241" y="f265"/>
                    <a:pt x="f93" y="f266"/>
                    <a:pt x="f267" y="f268"/>
                  </a:cubicBezTo>
                  <a:cubicBezTo>
                    <a:pt x="f269" y="f270"/>
                    <a:pt x="f271" y="f272"/>
                    <a:pt x="f273" y="f274"/>
                  </a:cubicBezTo>
                  <a:cubicBezTo>
                    <a:pt x="f275" y="f276"/>
                    <a:pt x="f277" y="f278"/>
                    <a:pt x="f223" y="f279"/>
                  </a:cubicBezTo>
                  <a:cubicBezTo>
                    <a:pt x="f280" y="f281"/>
                    <a:pt x="f282" y="f283"/>
                    <a:pt x="f284" y="f285"/>
                  </a:cubicBezTo>
                  <a:cubicBezTo>
                    <a:pt x="f286" y="f287"/>
                    <a:pt x="f288" y="f289"/>
                    <a:pt x="f194" y="f226"/>
                  </a:cubicBezTo>
                  <a:cubicBezTo>
                    <a:pt x="f290" y="f205"/>
                    <a:pt x="f291" y="f292"/>
                    <a:pt x="f293" y="f294"/>
                  </a:cubicBezTo>
                  <a:cubicBezTo>
                    <a:pt x="f170" y="f295"/>
                    <a:pt x="f186" y="f296"/>
                    <a:pt x="f208" y="f297"/>
                  </a:cubicBezTo>
                  <a:cubicBezTo>
                    <a:pt x="f298" y="f299"/>
                    <a:pt x="f298" y="f300"/>
                    <a:pt x="f301" y="f302"/>
                  </a:cubicBezTo>
                  <a:cubicBezTo>
                    <a:pt x="f303" y="f304"/>
                    <a:pt x="f305" y="f306"/>
                    <a:pt x="f307" y="f308"/>
                  </a:cubicBezTo>
                  <a:cubicBezTo>
                    <a:pt x="f309" y="f310"/>
                    <a:pt x="f311" y="f312"/>
                    <a:pt x="f313" y="f188"/>
                  </a:cubicBezTo>
                  <a:cubicBezTo>
                    <a:pt x="f314" y="f315"/>
                    <a:pt x="f316" y="f315"/>
                    <a:pt x="f317" y="f318"/>
                  </a:cubicBezTo>
                  <a:cubicBezTo>
                    <a:pt x="f319" y="f312"/>
                    <a:pt x="f320" y="f321"/>
                    <a:pt x="f322" y="f25"/>
                  </a:cubicBezTo>
                  <a:cubicBezTo>
                    <a:pt x="f323" y="f324"/>
                    <a:pt x="f325" y="f326"/>
                    <a:pt x="f327" y="f328"/>
                  </a:cubicBezTo>
                  <a:cubicBezTo>
                    <a:pt x="f329" y="f330"/>
                    <a:pt x="f153" y="f181"/>
                    <a:pt x="f331" y="f332"/>
                  </a:cubicBezTo>
                  <a:cubicBezTo>
                    <a:pt x="f333" y="f334"/>
                    <a:pt x="f335" y="f336"/>
                    <a:pt x="f337" y="f338"/>
                  </a:cubicBezTo>
                  <a:cubicBezTo>
                    <a:pt x="f339" y="f340"/>
                    <a:pt x="f326" y="f341"/>
                    <a:pt x="f342" y="f341"/>
                  </a:cubicBezTo>
                  <a:cubicBezTo>
                    <a:pt x="f343" y="f344"/>
                    <a:pt x="f345" y="f346"/>
                    <a:pt x="f239" y="f346"/>
                  </a:cubicBezTo>
                  <a:cubicBezTo>
                    <a:pt x="f347" y="f344"/>
                    <a:pt x="f77" y="f341"/>
                    <a:pt x="f348" y="f340"/>
                  </a:cubicBezTo>
                  <a:cubicBezTo>
                    <a:pt x="f349" y="f350"/>
                    <a:pt x="f351" y="f352"/>
                    <a:pt x="f229" y="f230"/>
                  </a:cubicBezTo>
                  <a:close/>
                  <a:moveTo>
                    <a:pt x="f353" y="f354"/>
                  </a:moveTo>
                  <a:cubicBezTo>
                    <a:pt x="f355" y="f356"/>
                    <a:pt x="f357" y="f358"/>
                    <a:pt x="f359" y="f360"/>
                  </a:cubicBezTo>
                  <a:cubicBezTo>
                    <a:pt x="f361" y="f362"/>
                    <a:pt x="f152" y="f363"/>
                    <a:pt x="f364" y="f365"/>
                  </a:cubicBezTo>
                  <a:cubicBezTo>
                    <a:pt x="f250" y="f366"/>
                    <a:pt x="f127" y="f367"/>
                    <a:pt x="f368" y="f369"/>
                  </a:cubicBezTo>
                  <a:cubicBezTo>
                    <a:pt x="f370" y="f371"/>
                    <a:pt x="f372" y="f373"/>
                    <a:pt x="f374" y="f375"/>
                  </a:cubicBezTo>
                  <a:cubicBezTo>
                    <a:pt x="f376" y="f377"/>
                    <a:pt x="f378" y="f379"/>
                    <a:pt x="f380" y="f381"/>
                  </a:cubicBezTo>
                  <a:cubicBezTo>
                    <a:pt x="f382" y="f383"/>
                    <a:pt x="f384" y="f385"/>
                    <a:pt x="f384" y="f386"/>
                  </a:cubicBezTo>
                  <a:cubicBezTo>
                    <a:pt x="f387" y="f388"/>
                    <a:pt x="f384" y="f389"/>
                    <a:pt x="f387" y="f390"/>
                  </a:cubicBezTo>
                  <a:cubicBezTo>
                    <a:pt x="f391" y="f392"/>
                    <a:pt x="f393" y="f394"/>
                    <a:pt x="f395" y="f396"/>
                  </a:cubicBezTo>
                  <a:cubicBezTo>
                    <a:pt x="f397" y="f398"/>
                    <a:pt x="f395" y="f399"/>
                    <a:pt x="f395" y="f400"/>
                  </a:cubicBezTo>
                  <a:cubicBezTo>
                    <a:pt x="f395" y="f401"/>
                    <a:pt x="f402" y="f403"/>
                    <a:pt x="f395" y="f137"/>
                  </a:cubicBezTo>
                  <a:cubicBezTo>
                    <a:pt x="f395" y="f404"/>
                    <a:pt x="f405" y="f406"/>
                    <a:pt x="f407" y="f408"/>
                  </a:cubicBezTo>
                  <a:cubicBezTo>
                    <a:pt x="f128" y="f409"/>
                    <a:pt x="f387" y="f410"/>
                    <a:pt x="f384" y="f411"/>
                  </a:cubicBezTo>
                  <a:cubicBezTo>
                    <a:pt x="f412" y="f250"/>
                    <a:pt x="f412" y="f413"/>
                    <a:pt x="f412" y="f414"/>
                  </a:cubicBezTo>
                  <a:cubicBezTo>
                    <a:pt x="f412" y="f415"/>
                    <a:pt x="f387" y="f416"/>
                    <a:pt x="f417" y="f418"/>
                  </a:cubicBezTo>
                  <a:cubicBezTo>
                    <a:pt x="f419" y="f34"/>
                    <a:pt x="f420" y="f421"/>
                    <a:pt x="f372" y="f28"/>
                  </a:cubicBezTo>
                  <a:cubicBezTo>
                    <a:pt x="f422" y="f423"/>
                    <a:pt x="f424" y="f30"/>
                    <a:pt x="f425" y="f418"/>
                  </a:cubicBezTo>
                  <a:cubicBezTo>
                    <a:pt x="f426" y="f28"/>
                    <a:pt x="f359" y="f28"/>
                    <a:pt x="f427" y="f428"/>
                  </a:cubicBezTo>
                  <a:cubicBezTo>
                    <a:pt x="f429" y="f430"/>
                    <a:pt x="f431" y="f432"/>
                    <a:pt x="f433" y="f434"/>
                  </a:cubicBezTo>
                  <a:cubicBezTo>
                    <a:pt x="f435" y="f436"/>
                    <a:pt x="f437" y="f438"/>
                    <a:pt x="f437" y="f439"/>
                  </a:cubicBezTo>
                  <a:cubicBezTo>
                    <a:pt x="f440" y="f185"/>
                    <a:pt x="f195" y="f441"/>
                    <a:pt x="f442" y="f312"/>
                  </a:cubicBezTo>
                  <a:cubicBezTo>
                    <a:pt x="f437" y="f443"/>
                    <a:pt x="f126" y="f420"/>
                    <a:pt x="f444" y="f445"/>
                  </a:cubicBezTo>
                  <a:cubicBezTo>
                    <a:pt x="f446" y="f447"/>
                    <a:pt x="f448" y="f449"/>
                    <a:pt x="f450" y="f451"/>
                  </a:cubicBezTo>
                  <a:cubicBezTo>
                    <a:pt x="f450" y="f452"/>
                    <a:pt x="f453" y="f454"/>
                    <a:pt x="f455" y="f456"/>
                  </a:cubicBezTo>
                  <a:cubicBezTo>
                    <a:pt x="f457" y="f458"/>
                    <a:pt x="f444" y="f459"/>
                    <a:pt x="f444" y="f460"/>
                  </a:cubicBezTo>
                  <a:cubicBezTo>
                    <a:pt x="f457" y="f461"/>
                    <a:pt x="f455" y="f462"/>
                    <a:pt x="f448" y="f463"/>
                  </a:cubicBezTo>
                  <a:cubicBezTo>
                    <a:pt x="f448" y="f464"/>
                    <a:pt x="f465" y="f466"/>
                    <a:pt x="f450" y="f467"/>
                  </a:cubicBezTo>
                  <a:cubicBezTo>
                    <a:pt x="f468" y="f469"/>
                    <a:pt x="f446" y="f470"/>
                    <a:pt x="f471" y="f472"/>
                  </a:cubicBezTo>
                  <a:cubicBezTo>
                    <a:pt x="f473" y="f474"/>
                    <a:pt x="f475" y="f476"/>
                    <a:pt x="f477" y="f478"/>
                  </a:cubicBezTo>
                  <a:cubicBezTo>
                    <a:pt x="f479" y="f480"/>
                    <a:pt x="f481" y="f482"/>
                    <a:pt x="f353" y="f483"/>
                  </a:cubicBezTo>
                  <a:cubicBezTo>
                    <a:pt x="f427" y="f369"/>
                    <a:pt x="f353" y="f484"/>
                    <a:pt x="f353" y="f354"/>
                  </a:cubicBezTo>
                  <a:close/>
                  <a:moveTo>
                    <a:pt x="f485" y="f416"/>
                  </a:moveTo>
                  <a:cubicBezTo>
                    <a:pt x="f486" y="f487"/>
                    <a:pt x="f488" y="f489"/>
                    <a:pt x="f490" y="f491"/>
                  </a:cubicBezTo>
                  <a:cubicBezTo>
                    <a:pt x="f490" y="f492"/>
                    <a:pt x="f490" y="f493"/>
                    <a:pt x="f490" y="f494"/>
                  </a:cubicBezTo>
                  <a:cubicBezTo>
                    <a:pt x="f495" y="f496"/>
                    <a:pt x="f497" y="f498"/>
                    <a:pt x="f499" y="f500"/>
                  </a:cubicBezTo>
                  <a:cubicBezTo>
                    <a:pt x="f501" y="f502"/>
                    <a:pt x="f503" y="f504"/>
                    <a:pt x="f503" y="f505"/>
                  </a:cubicBezTo>
                  <a:cubicBezTo>
                    <a:pt x="f506" y="f239"/>
                    <a:pt x="f503" y="f406"/>
                    <a:pt x="f506" y="f507"/>
                  </a:cubicBezTo>
                  <a:cubicBezTo>
                    <a:pt x="f506" y="f508"/>
                    <a:pt x="f509" y="f510"/>
                    <a:pt x="f511" y="f512"/>
                  </a:cubicBezTo>
                  <a:cubicBezTo>
                    <a:pt x="f513" y="f514"/>
                    <a:pt x="f515" y="f458"/>
                    <a:pt x="f516" y="f517"/>
                  </a:cubicBezTo>
                  <a:cubicBezTo>
                    <a:pt x="f518" y="f519"/>
                    <a:pt x="f515" y="f520"/>
                    <a:pt x="f521" y="f522"/>
                  </a:cubicBezTo>
                  <a:cubicBezTo>
                    <a:pt x="f523" y="f524"/>
                    <a:pt x="f525" y="f526"/>
                    <a:pt x="f525" y="f527"/>
                  </a:cubicBezTo>
                  <a:cubicBezTo>
                    <a:pt x="f525" y="f528"/>
                    <a:pt x="f525" y="f529"/>
                    <a:pt x="f525" y="f530"/>
                  </a:cubicBezTo>
                  <a:cubicBezTo>
                    <a:pt x="f525" y="f531"/>
                    <a:pt x="f532" y="f392"/>
                    <a:pt x="f533" y="f534"/>
                  </a:cubicBezTo>
                  <a:cubicBezTo>
                    <a:pt x="f535" y="f536"/>
                    <a:pt x="f537" y="f538"/>
                    <a:pt x="f539" y="f540"/>
                  </a:cubicBezTo>
                  <a:cubicBezTo>
                    <a:pt x="f541" y="f542"/>
                    <a:pt x="f543" y="f544"/>
                    <a:pt x="f545" y="f546"/>
                  </a:cubicBezTo>
                  <a:cubicBezTo>
                    <a:pt x="f547" y="f548"/>
                    <a:pt x="f549" y="f550"/>
                    <a:pt x="f551" y="f552"/>
                  </a:cubicBezTo>
                  <a:cubicBezTo>
                    <a:pt x="f553" y="f554"/>
                    <a:pt x="f555" y="f556"/>
                    <a:pt x="f557" y="f558"/>
                  </a:cubicBezTo>
                  <a:cubicBezTo>
                    <a:pt x="f559" y="f560"/>
                    <a:pt x="f138" y="f561"/>
                    <a:pt x="f562" y="f563"/>
                  </a:cubicBezTo>
                  <a:cubicBezTo>
                    <a:pt x="f564" y="f565"/>
                    <a:pt x="f566" y="f567"/>
                    <a:pt x="f568" y="f366"/>
                  </a:cubicBezTo>
                  <a:cubicBezTo>
                    <a:pt x="f569" y="f570"/>
                    <a:pt x="f571" y="f369"/>
                    <a:pt x="f571" y="f572"/>
                  </a:cubicBezTo>
                  <a:cubicBezTo>
                    <a:pt x="f569" y="f478"/>
                    <a:pt x="f573" y="f574"/>
                    <a:pt x="f575" y="f576"/>
                  </a:cubicBezTo>
                  <a:cubicBezTo>
                    <a:pt x="f577" y="f578"/>
                    <a:pt x="f579" y="f580"/>
                    <a:pt x="f581" y="f582"/>
                  </a:cubicBezTo>
                  <a:cubicBezTo>
                    <a:pt x="f583" y="f584"/>
                    <a:pt x="f583" y="f449"/>
                    <a:pt x="f585" y="f586"/>
                  </a:cubicBezTo>
                  <a:cubicBezTo>
                    <a:pt x="f585" y="f587"/>
                    <a:pt x="f585" y="f588"/>
                    <a:pt x="f585" y="f589"/>
                  </a:cubicBezTo>
                  <a:cubicBezTo>
                    <a:pt x="f590" y="f591"/>
                    <a:pt x="f592" y="f593"/>
                    <a:pt x="f594" y="f595"/>
                  </a:cubicBezTo>
                  <a:cubicBezTo>
                    <a:pt x="f596" y="f597"/>
                    <a:pt x="f568" y="f384"/>
                    <a:pt x="f459" y="f598"/>
                  </a:cubicBezTo>
                  <a:cubicBezTo>
                    <a:pt x="f599" y="f125"/>
                    <a:pt x="f569" y="f600"/>
                    <a:pt x="f459" y="f601"/>
                  </a:cubicBezTo>
                  <a:cubicBezTo>
                    <a:pt x="f459" y="f602"/>
                    <a:pt x="f603" y="f604"/>
                    <a:pt x="f142" y="f605"/>
                  </a:cubicBezTo>
                  <a:cubicBezTo>
                    <a:pt x="f606" y="f414"/>
                    <a:pt x="f607" y="f6"/>
                    <a:pt x="f141" y="f608"/>
                  </a:cubicBezTo>
                  <a:cubicBezTo>
                    <a:pt x="f609" y="f418"/>
                    <a:pt x="f610" y="f418"/>
                    <a:pt x="f485" y="f416"/>
                  </a:cubicBezTo>
                  <a:close/>
                  <a:moveTo>
                    <a:pt x="f611" y="f67"/>
                  </a:moveTo>
                  <a:cubicBezTo>
                    <a:pt x="f612" y="f34"/>
                    <a:pt x="f613" y="f30"/>
                    <a:pt x="f614" y="f615"/>
                  </a:cubicBezTo>
                  <a:cubicBezTo>
                    <a:pt x="f242" y="f615"/>
                    <a:pt x="f593" y="f616"/>
                    <a:pt x="f617" y="f615"/>
                  </a:cubicBezTo>
                  <a:cubicBezTo>
                    <a:pt x="f618" y="f30"/>
                    <a:pt x="f248" y="f28"/>
                    <a:pt x="f619" y="f620"/>
                  </a:cubicBezTo>
                  <a:cubicBezTo>
                    <a:pt x="f621" y="f622"/>
                    <a:pt x="f623" y="f326"/>
                    <a:pt x="f623" y="f624"/>
                  </a:cubicBezTo>
                  <a:cubicBezTo>
                    <a:pt x="f625" y="f626"/>
                    <a:pt x="f623" y="f627"/>
                    <a:pt x="f623" y="f628"/>
                  </a:cubicBezTo>
                  <a:cubicBezTo>
                    <a:pt x="f623" y="f629"/>
                    <a:pt x="f623" y="f247"/>
                    <a:pt x="f625" y="f630"/>
                  </a:cubicBezTo>
                  <a:cubicBezTo>
                    <a:pt x="f625" y="f631"/>
                    <a:pt x="f632" y="f633"/>
                    <a:pt x="f634" y="f635"/>
                  </a:cubicBezTo>
                  <a:cubicBezTo>
                    <a:pt x="f636" y="f637"/>
                    <a:pt x="f638" y="f639"/>
                    <a:pt x="f640" y="f145"/>
                  </a:cubicBezTo>
                  <a:cubicBezTo>
                    <a:pt x="f641" y="f642"/>
                    <a:pt x="f640" y="f643"/>
                    <a:pt x="f640" y="f644"/>
                  </a:cubicBezTo>
                  <a:cubicBezTo>
                    <a:pt x="f640" y="f645"/>
                    <a:pt x="f646" y="f647"/>
                    <a:pt x="f648" y="f649"/>
                  </a:cubicBezTo>
                  <a:cubicBezTo>
                    <a:pt x="f625" y="f650"/>
                    <a:pt x="f623" y="f394"/>
                    <a:pt x="f623" y="f651"/>
                  </a:cubicBezTo>
                  <a:cubicBezTo>
                    <a:pt x="f623" y="f652"/>
                    <a:pt x="f625" y="f653"/>
                    <a:pt x="f625" y="f654"/>
                  </a:cubicBezTo>
                  <a:cubicBezTo>
                    <a:pt x="f625" y="f655"/>
                    <a:pt x="f625" y="f386"/>
                    <a:pt x="f656" y="f657"/>
                  </a:cubicBezTo>
                  <a:cubicBezTo>
                    <a:pt x="f632" y="f658"/>
                    <a:pt x="f659" y="f660"/>
                    <a:pt x="f661" y="f662"/>
                  </a:cubicBezTo>
                  <a:cubicBezTo>
                    <a:pt x="f663" y="f664"/>
                    <a:pt x="f665" y="f666"/>
                    <a:pt x="f667" y="f668"/>
                  </a:cubicBezTo>
                  <a:cubicBezTo>
                    <a:pt x="f345" y="f669"/>
                    <a:pt x="f248" y="f670"/>
                    <a:pt x="f671" y="f672"/>
                  </a:cubicBezTo>
                  <a:cubicBezTo>
                    <a:pt x="f673" y="f574"/>
                    <a:pt x="f674" y="f675"/>
                    <a:pt x="f676" y="f677"/>
                  </a:cubicBezTo>
                  <a:cubicBezTo>
                    <a:pt x="f678" y="f679"/>
                    <a:pt x="f680" y="f531"/>
                    <a:pt x="f681" y="f682"/>
                  </a:cubicBezTo>
                  <a:cubicBezTo>
                    <a:pt x="f683" y="f684"/>
                    <a:pt x="f685" y="f686"/>
                    <a:pt x="f687" y="f106"/>
                  </a:cubicBezTo>
                  <a:cubicBezTo>
                    <a:pt x="f688" y="f689"/>
                    <a:pt x="f690" y="f3"/>
                    <a:pt x="f691" y="f692"/>
                  </a:cubicBezTo>
                  <a:cubicBezTo>
                    <a:pt x="f693" y="f694"/>
                    <a:pt x="f449" y="f472"/>
                    <a:pt x="f695" y="f696"/>
                  </a:cubicBezTo>
                  <a:cubicBezTo>
                    <a:pt x="f697" y="f670"/>
                    <a:pt x="f698" y="f699"/>
                    <a:pt x="f490" y="f114"/>
                  </a:cubicBezTo>
                  <a:cubicBezTo>
                    <a:pt x="f700" y="f686"/>
                    <a:pt x="f701" y="f702"/>
                    <a:pt x="f703" y="f704"/>
                  </a:cubicBezTo>
                  <a:cubicBezTo>
                    <a:pt x="f705" y="f706"/>
                    <a:pt x="f495" y="f707"/>
                    <a:pt x="f406" y="f708"/>
                  </a:cubicBezTo>
                  <a:cubicBezTo>
                    <a:pt x="f709" y="f710"/>
                    <a:pt x="f711" y="f712"/>
                    <a:pt x="f713" y="f507"/>
                  </a:cubicBezTo>
                  <a:cubicBezTo>
                    <a:pt x="f714" y="f499"/>
                    <a:pt x="f713" y="f715"/>
                    <a:pt x="f713" y="f716"/>
                  </a:cubicBezTo>
                  <a:cubicBezTo>
                    <a:pt x="f713" y="f717"/>
                    <a:pt x="f718" y="f133"/>
                    <a:pt x="f719" y="f720"/>
                  </a:cubicBezTo>
                  <a:cubicBezTo>
                    <a:pt x="f721" y="f628"/>
                    <a:pt x="f722" y="f723"/>
                    <a:pt x="f722" y="f724"/>
                  </a:cubicBezTo>
                  <a:cubicBezTo>
                    <a:pt x="f725" y="f726"/>
                    <a:pt x="f719" y="f310"/>
                    <a:pt x="f611" y="f727"/>
                  </a:cubicBezTo>
                  <a:cubicBezTo>
                    <a:pt x="f728" y="f729"/>
                    <a:pt x="f611" y="f330"/>
                    <a:pt x="f611" y="f67"/>
                  </a:cubicBezTo>
                  <a:close/>
                  <a:moveTo>
                    <a:pt x="f730" y="f731"/>
                  </a:moveTo>
                  <a:cubicBezTo>
                    <a:pt x="f732" y="f733"/>
                    <a:pt x="f734" y="f735"/>
                    <a:pt x="f736" y="f85"/>
                  </a:cubicBezTo>
                  <a:cubicBezTo>
                    <a:pt x="f737" y="f330"/>
                    <a:pt x="f738" y="f67"/>
                    <a:pt x="f739" y="f740"/>
                  </a:cubicBezTo>
                  <a:cubicBezTo>
                    <a:pt x="f741" y="f742"/>
                    <a:pt x="f738" y="f743"/>
                    <a:pt x="f744" y="f18"/>
                  </a:cubicBezTo>
                  <a:cubicBezTo>
                    <a:pt x="f745" y="f144"/>
                    <a:pt x="f746" y="f75"/>
                    <a:pt x="f183" y="f16"/>
                  </a:cubicBezTo>
                  <a:cubicBezTo>
                    <a:pt x="f333" y="f16"/>
                    <a:pt x="f747" y="f22"/>
                    <a:pt x="f748" y="f749"/>
                  </a:cubicBezTo>
                  <a:cubicBezTo>
                    <a:pt x="f36" y="f421"/>
                    <a:pt x="f258" y="f13"/>
                    <a:pt x="f216" y="f750"/>
                  </a:cubicBezTo>
                  <a:cubicBezTo>
                    <a:pt x="f751" y="f752"/>
                    <a:pt x="f753" y="f754"/>
                    <a:pt x="f755" y="f756"/>
                  </a:cubicBezTo>
                  <a:cubicBezTo>
                    <a:pt x="f757" y="f758"/>
                    <a:pt x="f759" y="f760"/>
                    <a:pt x="f278" y="f29"/>
                  </a:cubicBezTo>
                  <a:cubicBezTo>
                    <a:pt x="f761" y="f39"/>
                    <a:pt x="f762" y="f763"/>
                    <a:pt x="f764" y="f734"/>
                  </a:cubicBezTo>
                  <a:cubicBezTo>
                    <a:pt x="f765" y="f766"/>
                    <a:pt x="f767" y="f193"/>
                    <a:pt x="f768" y="f769"/>
                  </a:cubicBezTo>
                  <a:cubicBezTo>
                    <a:pt x="f770" y="f468"/>
                    <a:pt x="f771" y="f443"/>
                    <a:pt x="f172" y="f772"/>
                  </a:cubicBezTo>
                  <a:cubicBezTo>
                    <a:pt x="f288" y="f773"/>
                    <a:pt x="f203" y="f353"/>
                    <a:pt x="f290" y="f774"/>
                  </a:cubicBezTo>
                  <a:cubicBezTo>
                    <a:pt x="f217" y="f775"/>
                    <a:pt x="f182" y="f776"/>
                    <a:pt x="f159" y="f777"/>
                  </a:cubicBezTo>
                  <a:cubicBezTo>
                    <a:pt x="f778" y="f779"/>
                    <a:pt x="f180" y="f763"/>
                    <a:pt x="f780" y="f781"/>
                  </a:cubicBezTo>
                  <a:cubicBezTo>
                    <a:pt x="f162" y="f782"/>
                    <a:pt x="f783" y="f328"/>
                    <a:pt x="f784" y="f414"/>
                  </a:cubicBezTo>
                  <a:cubicBezTo>
                    <a:pt x="f785" y="f38"/>
                    <a:pt x="f786" y="f787"/>
                    <a:pt x="f788" y="f789"/>
                  </a:cubicBezTo>
                  <a:cubicBezTo>
                    <a:pt x="f790" y="f791"/>
                    <a:pt x="f788" y="f792"/>
                    <a:pt x="f786" y="f793"/>
                  </a:cubicBezTo>
                  <a:cubicBezTo>
                    <a:pt x="f2" y="f794"/>
                    <a:pt x="f795" y="f285"/>
                    <a:pt x="f796" y="f190"/>
                  </a:cubicBezTo>
                  <a:cubicBezTo>
                    <a:pt x="f796" y="f797"/>
                    <a:pt x="f798" y="f799"/>
                    <a:pt x="f800" y="f801"/>
                  </a:cubicBezTo>
                  <a:cubicBezTo>
                    <a:pt x="f802" y="f803"/>
                    <a:pt x="f804" y="f2"/>
                    <a:pt x="f805" y="f788"/>
                  </a:cubicBezTo>
                  <a:cubicBezTo>
                    <a:pt x="f806" y="f785"/>
                    <a:pt x="f807" y="f808"/>
                    <a:pt x="f215" y="f809"/>
                  </a:cubicBezTo>
                  <a:cubicBezTo>
                    <a:pt x="f810" y="f811"/>
                    <a:pt x="f316" y="f812"/>
                    <a:pt x="f174" y="f813"/>
                  </a:cubicBezTo>
                  <a:cubicBezTo>
                    <a:pt x="f814" y="f815"/>
                    <a:pt x="f816" y="f817"/>
                    <a:pt x="f818" y="f819"/>
                  </a:cubicBezTo>
                  <a:cubicBezTo>
                    <a:pt x="f820" y="f821"/>
                    <a:pt x="f117" y="f822"/>
                    <a:pt x="f261" y="f823"/>
                  </a:cubicBezTo>
                  <a:cubicBezTo>
                    <a:pt x="f238" y="f327"/>
                    <a:pt x="f824" y="f825"/>
                    <a:pt x="f826" y="f827"/>
                  </a:cubicBezTo>
                  <a:cubicBezTo>
                    <a:pt x="f119" y="f177"/>
                    <a:pt x="f302" y="f177"/>
                    <a:pt x="f181" y="f828"/>
                  </a:cubicBezTo>
                  <a:cubicBezTo>
                    <a:pt x="f829" y="f830"/>
                    <a:pt x="f831" y="f832"/>
                    <a:pt x="f833" y="f834"/>
                  </a:cubicBezTo>
                  <a:cubicBezTo>
                    <a:pt x="f183" y="f261"/>
                    <a:pt x="f835" y="f836"/>
                    <a:pt x="f746" y="f836"/>
                  </a:cubicBezTo>
                  <a:cubicBezTo>
                    <a:pt x="f734" y="f837"/>
                    <a:pt x="f838" y="f261"/>
                    <a:pt x="f839" y="f261"/>
                  </a:cubicBezTo>
                  <a:cubicBezTo>
                    <a:pt x="f840" y="f261"/>
                    <a:pt x="f841" y="f261"/>
                    <a:pt x="f842" y="f259"/>
                  </a:cubicBezTo>
                  <a:cubicBezTo>
                    <a:pt x="f707" y="f259"/>
                    <a:pt x="f843" y="f259"/>
                    <a:pt x="f844" y="f259"/>
                  </a:cubicBezTo>
                  <a:cubicBezTo>
                    <a:pt x="f845" y="f261"/>
                    <a:pt x="f846" y="f847"/>
                    <a:pt x="f848" y="f93"/>
                  </a:cubicBezTo>
                  <a:cubicBezTo>
                    <a:pt x="f849" y="f299"/>
                    <a:pt x="f43" y="f850"/>
                    <a:pt x="f851" y="f265"/>
                  </a:cubicBezTo>
                  <a:cubicBezTo>
                    <a:pt x="f60" y="f827"/>
                    <a:pt x="f534" y="f852"/>
                    <a:pt x="f853" y="f266"/>
                  </a:cubicBezTo>
                  <a:cubicBezTo>
                    <a:pt x="f854" y="f855"/>
                    <a:pt x="f856" y="f857"/>
                    <a:pt x="f858" y="f859"/>
                  </a:cubicBezTo>
                  <a:cubicBezTo>
                    <a:pt x="f860" y="f861"/>
                    <a:pt x="f538" y="f862"/>
                    <a:pt x="f538" y="f852"/>
                  </a:cubicBezTo>
                  <a:cubicBezTo>
                    <a:pt x="f863" y="f864"/>
                    <a:pt x="f3" y="f865"/>
                    <a:pt x="f3" y="f24"/>
                  </a:cubicBezTo>
                  <a:cubicBezTo>
                    <a:pt x="f3" y="f430"/>
                    <a:pt x="f866" y="f30"/>
                    <a:pt x="f867" y="f620"/>
                  </a:cubicBezTo>
                  <a:cubicBezTo>
                    <a:pt x="f868" y="f869"/>
                    <a:pt x="f677" y="f67"/>
                    <a:pt x="f679" y="f28"/>
                  </a:cubicBezTo>
                  <a:cubicBezTo>
                    <a:pt x="f870" y="f69"/>
                    <a:pt x="f576" y="f871"/>
                    <a:pt x="f872" y="f742"/>
                  </a:cubicBezTo>
                  <a:cubicBezTo>
                    <a:pt x="f873" y="f874"/>
                    <a:pt x="f875" y="f876"/>
                    <a:pt x="f877" y="f75"/>
                  </a:cubicBezTo>
                  <a:cubicBezTo>
                    <a:pt x="f878" y="f153"/>
                    <a:pt x="f879" y="f144"/>
                    <a:pt x="f880" y="f18"/>
                  </a:cubicBezTo>
                  <a:cubicBezTo>
                    <a:pt x="f880" y="f881"/>
                    <a:pt x="f524" y="f882"/>
                    <a:pt x="f399" y="f615"/>
                  </a:cubicBezTo>
                  <a:cubicBezTo>
                    <a:pt x="f883" y="f884"/>
                    <a:pt x="f580" y="f731"/>
                    <a:pt x="f76" y="f622"/>
                  </a:cubicBezTo>
                  <a:cubicBezTo>
                    <a:pt x="f885" y="f752"/>
                    <a:pt x="f886" y="f335"/>
                    <a:pt x="f887" y="f888"/>
                  </a:cubicBezTo>
                  <a:cubicBezTo>
                    <a:pt x="f889" y="f438"/>
                    <a:pt x="f890" y="f891"/>
                    <a:pt x="f890" y="f892"/>
                  </a:cubicBezTo>
                  <a:cubicBezTo>
                    <a:pt x="f893" y="f41"/>
                    <a:pt x="f893" y="f894"/>
                    <a:pt x="f519" y="f895"/>
                  </a:cubicBezTo>
                  <a:cubicBezTo>
                    <a:pt x="f519" y="f661"/>
                    <a:pt x="f896" y="f897"/>
                    <a:pt x="f86" y="f898"/>
                  </a:cubicBezTo>
                  <a:cubicBezTo>
                    <a:pt x="f899" y="f900"/>
                    <a:pt x="f901" y="f902"/>
                    <a:pt x="f903" y="f904"/>
                  </a:cubicBezTo>
                  <a:cubicBezTo>
                    <a:pt x="f905" y="f906"/>
                    <a:pt x="f907" y="f908"/>
                    <a:pt x="f907" y="f909"/>
                  </a:cubicBezTo>
                  <a:cubicBezTo>
                    <a:pt x="f910" y="f911"/>
                    <a:pt x="f907" y="f912"/>
                    <a:pt x="f913" y="f914"/>
                  </a:cubicBezTo>
                  <a:cubicBezTo>
                    <a:pt x="f915" y="f916"/>
                    <a:pt x="f903" y="f917"/>
                    <a:pt x="f899" y="f866"/>
                  </a:cubicBezTo>
                  <a:cubicBezTo>
                    <a:pt x="f401" y="f657"/>
                    <a:pt x="f918" y="f375"/>
                    <a:pt x="f893" y="f919"/>
                  </a:cubicBezTo>
                  <a:cubicBezTo>
                    <a:pt x="f519" y="f920"/>
                    <a:pt x="f921" y="f922"/>
                    <a:pt x="f896" y="f923"/>
                  </a:cubicBezTo>
                  <a:cubicBezTo>
                    <a:pt x="f401" y="f924"/>
                    <a:pt x="f925" y="f926"/>
                    <a:pt x="f82" y="f927"/>
                  </a:cubicBezTo>
                  <a:cubicBezTo>
                    <a:pt x="f928" y="f929"/>
                    <a:pt x="f575" y="f930"/>
                    <a:pt x="f583" y="f926"/>
                  </a:cubicBezTo>
                  <a:cubicBezTo>
                    <a:pt x="f603" y="f931"/>
                    <a:pt x="f932" y="f933"/>
                    <a:pt x="f934" y="f484"/>
                  </a:cubicBezTo>
                  <a:cubicBezTo>
                    <a:pt x="f935" y="f936"/>
                    <a:pt x="f937" y="f938"/>
                    <a:pt x="f939" y="f940"/>
                  </a:cubicBezTo>
                  <a:cubicBezTo>
                    <a:pt x="f941" y="f381"/>
                    <a:pt x="f942" y="f943"/>
                    <a:pt x="f944" y="f945"/>
                  </a:cubicBezTo>
                  <a:cubicBezTo>
                    <a:pt x="f614" y="f946"/>
                    <a:pt x="f240" y="f947"/>
                    <a:pt x="f948" y="f949"/>
                  </a:cubicBezTo>
                  <a:cubicBezTo>
                    <a:pt x="f950" y="f675"/>
                    <a:pt x="f951" y="f952"/>
                    <a:pt x="f953" y="f954"/>
                  </a:cubicBezTo>
                  <a:cubicBezTo>
                    <a:pt x="f955" y="f474"/>
                    <a:pt x="f956" y="f957"/>
                    <a:pt x="f958" y="f959"/>
                  </a:cubicBezTo>
                  <a:cubicBezTo>
                    <a:pt x="f960" y="f961"/>
                    <a:pt x="f376" y="f962"/>
                    <a:pt x="f402" y="f563"/>
                  </a:cubicBezTo>
                  <a:cubicBezTo>
                    <a:pt x="f419" y="f963"/>
                    <a:pt x="f964" y="f965"/>
                    <a:pt x="f966" y="f967"/>
                  </a:cubicBezTo>
                  <a:cubicBezTo>
                    <a:pt x="f968" y="f969"/>
                    <a:pt x="f970" y="f971"/>
                    <a:pt x="f127" y="f972"/>
                  </a:cubicBezTo>
                  <a:cubicBezTo>
                    <a:pt x="f973" y="f974"/>
                    <a:pt x="f975" y="f976"/>
                    <a:pt x="f471" y="f977"/>
                  </a:cubicBezTo>
                  <a:cubicBezTo>
                    <a:pt x="f978" y="f979"/>
                    <a:pt x="f980" y="f981"/>
                    <a:pt x="f980" y="f982"/>
                  </a:cubicBezTo>
                  <a:cubicBezTo>
                    <a:pt x="f983" y="f984"/>
                    <a:pt x="f985" y="f986"/>
                    <a:pt x="f983" y="f987"/>
                  </a:cubicBezTo>
                  <a:cubicBezTo>
                    <a:pt x="f983" y="f988"/>
                    <a:pt x="f195" y="f989"/>
                    <a:pt x="f990" y="f991"/>
                  </a:cubicBezTo>
                  <a:cubicBezTo>
                    <a:pt x="f199" y="f992"/>
                    <a:pt x="f199" y="f993"/>
                    <a:pt x="f199" y="f947"/>
                  </a:cubicBezTo>
                  <a:cubicBezTo>
                    <a:pt x="f199" y="f994"/>
                    <a:pt x="f990" y="f995"/>
                    <a:pt x="f990" y="f996"/>
                  </a:cubicBezTo>
                  <a:cubicBezTo>
                    <a:pt x="f199" y="f997"/>
                    <a:pt x="f998" y="f935"/>
                    <a:pt x="f193" y="f449"/>
                  </a:cubicBezTo>
                  <a:cubicBezTo>
                    <a:pt x="f999" y="f722"/>
                    <a:pt x="f193" y="f1000"/>
                    <a:pt x="f193" y="f408"/>
                  </a:cubicBezTo>
                  <a:cubicBezTo>
                    <a:pt x="f1001" y="f1002"/>
                    <a:pt x="f1003" y="f1004"/>
                    <a:pt x="f1005" y="f1006"/>
                  </a:cubicBezTo>
                  <a:cubicBezTo>
                    <a:pt x="f122" y="f152"/>
                    <a:pt x="f118" y="f318"/>
                    <a:pt x="f730" y="f1007"/>
                  </a:cubicBezTo>
                  <a:cubicBezTo>
                    <a:pt x="f1008" y="f1009"/>
                    <a:pt x="f730" y="f1010"/>
                    <a:pt x="f730" y="f731"/>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6" name="Google Shape;1130;p51">
            <a:extLst>
              <a:ext uri="{FF2B5EF4-FFF2-40B4-BE49-F238E27FC236}">
                <a16:creationId xmlns:a16="http://schemas.microsoft.com/office/drawing/2014/main" id="{B8E953CC-0D32-4292-AD65-8CFF22CE6D61}"/>
              </a:ext>
            </a:extLst>
          </p:cNvPr>
          <p:cNvGrpSpPr/>
          <p:nvPr/>
        </p:nvGrpSpPr>
        <p:grpSpPr>
          <a:xfrm>
            <a:off x="6060094" y="1065394"/>
            <a:ext cx="369243" cy="760277"/>
            <a:chOff x="6060094" y="1065394"/>
            <a:chExt cx="369243" cy="760277"/>
          </a:xfrm>
        </p:grpSpPr>
        <p:sp>
          <p:nvSpPr>
            <p:cNvPr id="137" name="Google Shape;1131;p51">
              <a:extLst>
                <a:ext uri="{FF2B5EF4-FFF2-40B4-BE49-F238E27FC236}">
                  <a16:creationId xmlns:a16="http://schemas.microsoft.com/office/drawing/2014/main" id="{57409A2E-8AD7-4E61-AD58-AABBF202559F}"/>
                </a:ext>
              </a:extLst>
            </p:cNvPr>
            <p:cNvSpPr/>
            <p:nvPr/>
          </p:nvSpPr>
          <p:spPr>
            <a:xfrm>
              <a:off x="6116860" y="1350980"/>
              <a:ext cx="257495" cy="144164"/>
            </a:xfrm>
            <a:custGeom>
              <a:avLst/>
              <a:gdLst>
                <a:gd name="f0" fmla="val w"/>
                <a:gd name="f1" fmla="val h"/>
                <a:gd name="f2" fmla="val 0"/>
                <a:gd name="f3" fmla="val 32859"/>
                <a:gd name="f4" fmla="val 18397"/>
                <a:gd name="f5" fmla="val 15314"/>
                <a:gd name="f6" fmla="val 176"/>
                <a:gd name="f7" fmla="val 15364"/>
                <a:gd name="f8" fmla="val 452"/>
                <a:gd name="f9" fmla="val 15414"/>
                <a:gd name="f10" fmla="val 602"/>
                <a:gd name="f11" fmla="val 702"/>
                <a:gd name="f12" fmla="val 15289"/>
                <a:gd name="f13" fmla="val 1830"/>
                <a:gd name="f14" fmla="val 15164"/>
                <a:gd name="f15" fmla="val 2958"/>
                <a:gd name="f16" fmla="val 15064"/>
                <a:gd name="f17" fmla="val 4086"/>
                <a:gd name="f18" fmla="val 14988"/>
                <a:gd name="f19" fmla="val 4863"/>
                <a:gd name="f20" fmla="val 14913"/>
                <a:gd name="f21" fmla="val 5665"/>
                <a:gd name="f22" fmla="val 6442"/>
                <a:gd name="f23" fmla="val 14888"/>
                <a:gd name="f24" fmla="val 8397"/>
                <a:gd name="f25" fmla="val 10377"/>
                <a:gd name="f26" fmla="val 12331"/>
                <a:gd name="f27" fmla="val 12632"/>
                <a:gd name="f28" fmla="val 14838"/>
                <a:gd name="f29" fmla="val 12958"/>
                <a:gd name="f30" fmla="val 13259"/>
                <a:gd name="f31" fmla="val 15039"/>
                <a:gd name="f32" fmla="val 13860"/>
                <a:gd name="f33" fmla="val 14412"/>
                <a:gd name="f34" fmla="val 15966"/>
                <a:gd name="f35" fmla="val 14612"/>
                <a:gd name="f36" fmla="val 16367"/>
                <a:gd name="f37" fmla="val 14737"/>
                <a:gd name="f38" fmla="val 16718"/>
                <a:gd name="f39" fmla="val 15113"/>
                <a:gd name="f40" fmla="val 17244"/>
                <a:gd name="f41" fmla="val 14963"/>
                <a:gd name="f42" fmla="val 17595"/>
                <a:gd name="f43" fmla="val 17720"/>
                <a:gd name="f44" fmla="val 13760"/>
                <a:gd name="f45" fmla="val 13133"/>
                <a:gd name="f46" fmla="val 17695"/>
                <a:gd name="f47" fmla="val 11705"/>
                <a:gd name="f48" fmla="val 10276"/>
                <a:gd name="f49" fmla="val 17545"/>
                <a:gd name="f50" fmla="val 8823"/>
                <a:gd name="f51" fmla="val 17369"/>
                <a:gd name="f52" fmla="val 7194"/>
                <a:gd name="f53" fmla="val 17044"/>
                <a:gd name="f54" fmla="val 5539"/>
                <a:gd name="f55" fmla="val 17169"/>
                <a:gd name="f56" fmla="val 3885"/>
                <a:gd name="f57" fmla="val 17269"/>
                <a:gd name="f58" fmla="val 2682"/>
                <a:gd name="f59" fmla="val 17119"/>
                <a:gd name="f60" fmla="val 1529"/>
                <a:gd name="f61" fmla="val 16617"/>
                <a:gd name="f62" fmla="val 16868"/>
                <a:gd name="f63" fmla="val 126"/>
                <a:gd name="f64" fmla="val 17194"/>
                <a:gd name="f65" fmla="val 251"/>
                <a:gd name="f66" fmla="val 17470"/>
                <a:gd name="f67" fmla="val 17946"/>
                <a:gd name="f68" fmla="val 18447"/>
                <a:gd name="f69" fmla="val 301"/>
                <a:gd name="f70" fmla="val 18923"/>
                <a:gd name="f71" fmla="val 351"/>
                <a:gd name="f72" fmla="val 19074"/>
                <a:gd name="f73" fmla="val 19299"/>
                <a:gd name="f74" fmla="val 376"/>
                <a:gd name="f75" fmla="val 19399"/>
                <a:gd name="f76" fmla="val 477"/>
                <a:gd name="f77" fmla="val 20277"/>
                <a:gd name="f78" fmla="val 1354"/>
                <a:gd name="f79" fmla="val 21379"/>
                <a:gd name="f80" fmla="val 22457"/>
                <a:gd name="f81" fmla="val 1204"/>
                <a:gd name="f82" fmla="val 23109"/>
                <a:gd name="f83" fmla="val 1103"/>
                <a:gd name="f84" fmla="val 23610"/>
                <a:gd name="f85" fmla="val 24161"/>
                <a:gd name="f86" fmla="val 1579"/>
                <a:gd name="f87" fmla="val 24537"/>
                <a:gd name="f88" fmla="val 25039"/>
                <a:gd name="f89" fmla="val 1930"/>
                <a:gd name="f90" fmla="val 25490"/>
                <a:gd name="f91" fmla="val 2056"/>
                <a:gd name="f92" fmla="val 26668"/>
                <a:gd name="f93" fmla="val 2381"/>
                <a:gd name="f94" fmla="val 27871"/>
                <a:gd name="f95" fmla="val 2657"/>
                <a:gd name="f96" fmla="val 28798"/>
                <a:gd name="f97" fmla="val 3509"/>
                <a:gd name="f98" fmla="val 29700"/>
                <a:gd name="f99" fmla="val 4311"/>
                <a:gd name="f100" fmla="val 30377"/>
                <a:gd name="f101" fmla="val 5264"/>
                <a:gd name="f102" fmla="val 31054"/>
                <a:gd name="f103" fmla="val 6216"/>
                <a:gd name="f104" fmla="val 31204"/>
                <a:gd name="f105" fmla="val 31279"/>
                <a:gd name="f106" fmla="val 6717"/>
                <a:gd name="f107" fmla="val 31455"/>
                <a:gd name="f108" fmla="val 6893"/>
                <a:gd name="f109" fmla="val 31881"/>
                <a:gd name="f110" fmla="val 7369"/>
                <a:gd name="f111" fmla="val 32106"/>
                <a:gd name="f112" fmla="val 7920"/>
                <a:gd name="f113" fmla="val 32081"/>
                <a:gd name="f114" fmla="val 8572"/>
                <a:gd name="f115" fmla="val 32056"/>
                <a:gd name="f116" fmla="val 8722"/>
                <a:gd name="f117" fmla="val 8923"/>
                <a:gd name="f118" fmla="val 32156"/>
                <a:gd name="f119" fmla="val 9073"/>
                <a:gd name="f120" fmla="val 32858"/>
                <a:gd name="f121" fmla="val 11429"/>
                <a:gd name="f122" fmla="val 32608"/>
                <a:gd name="f123" fmla="val 13835"/>
                <a:gd name="f124" fmla="val 32432"/>
                <a:gd name="f125" fmla="val 16216"/>
                <a:gd name="f126" fmla="val 32382"/>
                <a:gd name="f127" fmla="val 16793"/>
                <a:gd name="f128" fmla="val 32282"/>
                <a:gd name="f129" fmla="val 17344"/>
                <a:gd name="f130" fmla="val 17895"/>
                <a:gd name="f131" fmla="val 32131"/>
                <a:gd name="f132" fmla="val 18096"/>
                <a:gd name="f133" fmla="val 18346"/>
                <a:gd name="f134" fmla="val 31755"/>
                <a:gd name="f135" fmla="val 18271"/>
                <a:gd name="f136" fmla="val 31705"/>
                <a:gd name="f137" fmla="val 18196"/>
                <a:gd name="f138" fmla="val 31630"/>
                <a:gd name="f139" fmla="val 18121"/>
                <a:gd name="f140" fmla="val 18071"/>
                <a:gd name="f141" fmla="val 31655"/>
                <a:gd name="f142" fmla="val 17068"/>
                <a:gd name="f143" fmla="val 16066"/>
                <a:gd name="f144" fmla="val 15063"/>
                <a:gd name="f145" fmla="val 31806"/>
                <a:gd name="f146" fmla="val 13910"/>
                <a:gd name="f147" fmla="val 31379"/>
                <a:gd name="f148" fmla="val 12908"/>
                <a:gd name="f149" fmla="val 31029"/>
                <a:gd name="f150" fmla="val 11880"/>
                <a:gd name="f151" fmla="val 30778"/>
                <a:gd name="f152" fmla="val 11179"/>
                <a:gd name="f153" fmla="val 30001"/>
                <a:gd name="f154" fmla="val 10752"/>
                <a:gd name="f155" fmla="val 29324"/>
                <a:gd name="f156" fmla="val 11028"/>
                <a:gd name="f157" fmla="val 28723"/>
                <a:gd name="f158" fmla="val 11304"/>
                <a:gd name="f159" fmla="val 28121"/>
                <a:gd name="f160" fmla="val 27545"/>
                <a:gd name="f161" fmla="val 11229"/>
                <a:gd name="f162" fmla="val 25615"/>
                <a:gd name="f163" fmla="val 10978"/>
                <a:gd name="f164" fmla="val 11855"/>
                <a:gd name="f165" fmla="val 22858"/>
                <a:gd name="f166" fmla="val 13108"/>
                <a:gd name="f167" fmla="val 22131"/>
                <a:gd name="f168" fmla="val 13810"/>
                <a:gd name="f169" fmla="val 21404"/>
                <a:gd name="f170" fmla="val 14462"/>
                <a:gd name="f171" fmla="val 20452"/>
                <a:gd name="f172" fmla="val 14863"/>
                <a:gd name="f173" fmla="val 20252"/>
                <a:gd name="f174" fmla="val 14938"/>
                <a:gd name="f175" fmla="val 20051"/>
                <a:gd name="f176" fmla="val 19851"/>
                <a:gd name="f177" fmla="val 15088"/>
                <a:gd name="f178" fmla="val 17971"/>
                <a:gd name="f179" fmla="val 15264"/>
                <a:gd name="f180" fmla="val 16116"/>
                <a:gd name="f181" fmla="val 15464"/>
                <a:gd name="f182" fmla="val 14236"/>
                <a:gd name="f183" fmla="val 12708"/>
                <a:gd name="f184" fmla="val 11379"/>
                <a:gd name="f185" fmla="val 14662"/>
                <a:gd name="f186" fmla="val 10277"/>
                <a:gd name="f187" fmla="val 13585"/>
                <a:gd name="f188" fmla="val 9625"/>
                <a:gd name="f189" fmla="val 12933"/>
                <a:gd name="f190" fmla="val 12356"/>
                <a:gd name="f191" fmla="val 8146"/>
                <a:gd name="f192" fmla="val 7470"/>
                <a:gd name="f193" fmla="val 6743"/>
                <a:gd name="f194" fmla="val 5916"/>
                <a:gd name="f195" fmla="val 5439"/>
                <a:gd name="f196" fmla="val 11254"/>
                <a:gd name="f197" fmla="val 4963"/>
                <a:gd name="f198" fmla="val 11279"/>
                <a:gd name="f199" fmla="val 4487"/>
                <a:gd name="f200" fmla="val 4136"/>
                <a:gd name="f201" fmla="val 3810"/>
                <a:gd name="f202" fmla="val 3459"/>
                <a:gd name="f203" fmla="val 11078"/>
                <a:gd name="f204" fmla="val 2582"/>
                <a:gd name="f205" fmla="val 10828"/>
                <a:gd name="f206" fmla="val 1931"/>
                <a:gd name="f207" fmla="val 11128"/>
                <a:gd name="f208" fmla="val 1580"/>
                <a:gd name="f209" fmla="val 11981"/>
                <a:gd name="f210" fmla="val 1179"/>
                <a:gd name="f211" fmla="val 13033"/>
                <a:gd name="f212" fmla="val 878"/>
                <a:gd name="f213" fmla="val 14111"/>
                <a:gd name="f214" fmla="val 928"/>
                <a:gd name="f215" fmla="val 978"/>
                <a:gd name="f216" fmla="val 16266"/>
                <a:gd name="f217" fmla="val 953"/>
                <a:gd name="f218" fmla="val 753"/>
                <a:gd name="f219" fmla="val 18246"/>
                <a:gd name="f220" fmla="val 577"/>
                <a:gd name="f221" fmla="val 18171"/>
                <a:gd name="f222" fmla="val 552"/>
                <a:gd name="f223" fmla="val 18046"/>
                <a:gd name="f224" fmla="val 427"/>
                <a:gd name="f225" fmla="val 17770"/>
                <a:gd name="f226" fmla="val 377"/>
                <a:gd name="f227" fmla="val 17469"/>
                <a:gd name="f228" fmla="val 327"/>
                <a:gd name="f229" fmla="val 1"/>
                <a:gd name="f230" fmla="val 15189"/>
                <a:gd name="f231" fmla="val 51"/>
                <a:gd name="f232" fmla="val 13158"/>
                <a:gd name="f233" fmla="val 76"/>
                <a:gd name="f234" fmla="val 11153"/>
                <a:gd name="f235" fmla="val 10477"/>
                <a:gd name="f236" fmla="val 10126"/>
                <a:gd name="f237" fmla="val 302"/>
                <a:gd name="f238" fmla="val 9825"/>
                <a:gd name="f239" fmla="val 9549"/>
                <a:gd name="f240" fmla="val 9249"/>
                <a:gd name="f241" fmla="val 7494"/>
                <a:gd name="f242" fmla="val 1530"/>
                <a:gd name="f243" fmla="val 6266"/>
                <a:gd name="f244" fmla="val 2507"/>
                <a:gd name="f245" fmla="val 4988"/>
                <a:gd name="f246" fmla="val 3033"/>
                <a:gd name="f247" fmla="val 3610"/>
                <a:gd name="f248" fmla="val 3660"/>
                <a:gd name="f249" fmla="val 4337"/>
                <a:gd name="f250" fmla="val 3133"/>
                <a:gd name="f251" fmla="val 5189"/>
                <a:gd name="f252" fmla="val 2532"/>
                <a:gd name="f253" fmla="val 6166"/>
                <a:gd name="f254" fmla="val 2356"/>
                <a:gd name="f255" fmla="val 7119"/>
                <a:gd name="f256" fmla="val 7495"/>
                <a:gd name="f257" fmla="val 1955"/>
                <a:gd name="f258" fmla="val 7971"/>
                <a:gd name="f259" fmla="val 8221"/>
                <a:gd name="f260" fmla="val 1730"/>
                <a:gd name="f261" fmla="val 9074"/>
                <a:gd name="f262" fmla="val 10151"/>
                <a:gd name="f263" fmla="val 11154"/>
                <a:gd name="f264" fmla="val 752"/>
                <a:gd name="f265" fmla="val 11580"/>
                <a:gd name="f266" fmla="val 652"/>
                <a:gd name="f267" fmla="val 527"/>
                <a:gd name="f268" fmla="val 12357"/>
                <a:gd name="f269" fmla="val 276"/>
                <a:gd name="f270" fmla="val 12557"/>
                <a:gd name="f271" fmla="val 12808"/>
                <a:gd name="f272" fmla="val 26"/>
                <a:gd name="f273" fmla="val 14512"/>
                <a:gd name="f274" fmla="val 101"/>
                <a:gd name="f275" fmla="*/ f0 1 32859"/>
                <a:gd name="f276" fmla="*/ f1 1 18397"/>
                <a:gd name="f277" fmla="val f2"/>
                <a:gd name="f278" fmla="val f3"/>
                <a:gd name="f279" fmla="val f4"/>
                <a:gd name="f280" fmla="+- f279 0 f277"/>
                <a:gd name="f281" fmla="+- f278 0 f277"/>
                <a:gd name="f282" fmla="*/ f281 1 32859"/>
                <a:gd name="f283" fmla="*/ f280 1 18397"/>
                <a:gd name="f284" fmla="*/ f277 1 f282"/>
                <a:gd name="f285" fmla="*/ f278 1 f282"/>
                <a:gd name="f286" fmla="*/ f277 1 f283"/>
                <a:gd name="f287" fmla="*/ f279 1 f283"/>
                <a:gd name="f288" fmla="*/ f284 f275 1"/>
                <a:gd name="f289" fmla="*/ f285 f275 1"/>
                <a:gd name="f290" fmla="*/ f287 f276 1"/>
                <a:gd name="f291" fmla="*/ f286 f276 1"/>
              </a:gdLst>
              <a:ahLst/>
              <a:cxnLst>
                <a:cxn ang="3cd4">
                  <a:pos x="hc" y="t"/>
                </a:cxn>
                <a:cxn ang="0">
                  <a:pos x="r" y="vc"/>
                </a:cxn>
                <a:cxn ang="cd4">
                  <a:pos x="hc" y="b"/>
                </a:cxn>
                <a:cxn ang="cd2">
                  <a:pos x="l" y="vc"/>
                </a:cxn>
              </a:cxnLst>
              <a:rect l="f288" t="f291" r="f289" b="f290"/>
              <a:pathLst>
                <a:path w="32859" h="18397">
                  <a:moveTo>
                    <a:pt x="f5" y="f6"/>
                  </a:moveTo>
                  <a:cubicBezTo>
                    <a:pt x="f7" y="f8"/>
                    <a:pt x="f9" y="f10"/>
                    <a:pt x="f9" y="f11"/>
                  </a:cubicBezTo>
                  <a:cubicBezTo>
                    <a:pt x="f12" y="f13"/>
                    <a:pt x="f14" y="f15"/>
                    <a:pt x="f16" y="f17"/>
                  </a:cubicBezTo>
                  <a:cubicBezTo>
                    <a:pt x="f18" y="f19"/>
                    <a:pt x="f20" y="f21"/>
                    <a:pt x="f20" y="f22"/>
                  </a:cubicBezTo>
                  <a:cubicBezTo>
                    <a:pt x="f23" y="f24"/>
                    <a:pt x="f23" y="f25"/>
                    <a:pt x="f23" y="f26"/>
                  </a:cubicBezTo>
                  <a:cubicBezTo>
                    <a:pt x="f23" y="f27"/>
                    <a:pt x="f28" y="f29"/>
                    <a:pt x="f20" y="f30"/>
                  </a:cubicBezTo>
                  <a:cubicBezTo>
                    <a:pt x="f31" y="f32"/>
                    <a:pt x="f12" y="f33"/>
                    <a:pt x="f34" y="f35"/>
                  </a:cubicBezTo>
                  <a:cubicBezTo>
                    <a:pt x="f36" y="f37"/>
                    <a:pt x="f38" y="f39"/>
                    <a:pt x="f40" y="f41"/>
                  </a:cubicBezTo>
                  <a:cubicBezTo>
                    <a:pt x="f42" y="f33"/>
                    <a:pt x="f43" y="f44"/>
                    <a:pt x="f43" y="f45"/>
                  </a:cubicBezTo>
                  <a:cubicBezTo>
                    <a:pt x="f46" y="f47"/>
                    <a:pt x="f43" y="f48"/>
                    <a:pt x="f49" y="f50"/>
                  </a:cubicBezTo>
                  <a:cubicBezTo>
                    <a:pt x="f51" y="f52"/>
                    <a:pt x="f53" y="f54"/>
                    <a:pt x="f55" y="f56"/>
                  </a:cubicBezTo>
                  <a:cubicBezTo>
                    <a:pt x="f57" y="f58"/>
                    <a:pt x="f59" y="f60"/>
                    <a:pt x="f61" y="f8"/>
                  </a:cubicBezTo>
                  <a:cubicBezTo>
                    <a:pt x="f62" y="f63"/>
                    <a:pt x="f64" y="f65"/>
                    <a:pt x="f66" y="f65"/>
                  </a:cubicBezTo>
                  <a:cubicBezTo>
                    <a:pt x="f67" y="f65"/>
                    <a:pt x="f68" y="f69"/>
                    <a:pt x="f70" y="f71"/>
                  </a:cubicBezTo>
                  <a:cubicBezTo>
                    <a:pt x="f72" y="f71"/>
                    <a:pt x="f73" y="f74"/>
                    <a:pt x="f75" y="f76"/>
                  </a:cubicBezTo>
                  <a:cubicBezTo>
                    <a:pt x="f77" y="f78"/>
                    <a:pt x="f79" y="f78"/>
                    <a:pt x="f80" y="f81"/>
                  </a:cubicBezTo>
                  <a:cubicBezTo>
                    <a:pt x="f82" y="f83"/>
                    <a:pt x="f84" y="f81"/>
                    <a:pt x="f85" y="f86"/>
                  </a:cubicBezTo>
                  <a:cubicBezTo>
                    <a:pt x="f87" y="f13"/>
                    <a:pt x="f88" y="f89"/>
                    <a:pt x="f90" y="f91"/>
                  </a:cubicBezTo>
                  <a:cubicBezTo>
                    <a:pt x="f92" y="f93"/>
                    <a:pt x="f94" y="f95"/>
                    <a:pt x="f96" y="f97"/>
                  </a:cubicBezTo>
                  <a:cubicBezTo>
                    <a:pt x="f98" y="f99"/>
                    <a:pt x="f100" y="f101"/>
                    <a:pt x="f102" y="f103"/>
                  </a:cubicBezTo>
                  <a:cubicBezTo>
                    <a:pt x="f104" y="f22"/>
                    <a:pt x="f105" y="f106"/>
                    <a:pt x="f107" y="f108"/>
                  </a:cubicBezTo>
                  <a:cubicBezTo>
                    <a:pt x="f109" y="f110"/>
                    <a:pt x="f111" y="f112"/>
                    <a:pt x="f113" y="f114"/>
                  </a:cubicBezTo>
                  <a:cubicBezTo>
                    <a:pt x="f115" y="f116"/>
                    <a:pt x="f111" y="f117"/>
                    <a:pt x="f118" y="f119"/>
                  </a:cubicBezTo>
                  <a:cubicBezTo>
                    <a:pt x="f120" y="f121"/>
                    <a:pt x="f122" y="f123"/>
                    <a:pt x="f124" y="f125"/>
                  </a:cubicBezTo>
                  <a:cubicBezTo>
                    <a:pt x="f126" y="f127"/>
                    <a:pt x="f128" y="f129"/>
                    <a:pt x="f118" y="f130"/>
                  </a:cubicBezTo>
                  <a:cubicBezTo>
                    <a:pt x="f131" y="f132"/>
                    <a:pt x="f115" y="f133"/>
                    <a:pt x="f134" y="f135"/>
                  </a:cubicBezTo>
                  <a:cubicBezTo>
                    <a:pt x="f136" y="f137"/>
                    <a:pt x="f138" y="f139"/>
                    <a:pt x="f138" y="f140"/>
                  </a:cubicBezTo>
                  <a:cubicBezTo>
                    <a:pt x="f141" y="f142"/>
                    <a:pt x="f138" y="f143"/>
                    <a:pt x="f136" y="f144"/>
                  </a:cubicBezTo>
                  <a:cubicBezTo>
                    <a:pt x="f145" y="f146"/>
                    <a:pt x="f147" y="f148"/>
                    <a:pt x="f149" y="f150"/>
                  </a:cubicBezTo>
                  <a:cubicBezTo>
                    <a:pt x="f151" y="f152"/>
                    <a:pt x="f153" y="f154"/>
                    <a:pt x="f155" y="f156"/>
                  </a:cubicBezTo>
                  <a:cubicBezTo>
                    <a:pt x="f157" y="f158"/>
                    <a:pt x="f159" y="f158"/>
                    <a:pt x="f160" y="f161"/>
                  </a:cubicBezTo>
                  <a:cubicBezTo>
                    <a:pt x="f162" y="f163"/>
                    <a:pt x="f85" y="f164"/>
                    <a:pt x="f165" y="f166"/>
                  </a:cubicBezTo>
                  <a:cubicBezTo>
                    <a:pt x="f167" y="f168"/>
                    <a:pt x="f169" y="f170"/>
                    <a:pt x="f171" y="f172"/>
                  </a:cubicBezTo>
                  <a:cubicBezTo>
                    <a:pt x="f173" y="f174"/>
                    <a:pt x="f175" y="f144"/>
                    <a:pt x="f176" y="f177"/>
                  </a:cubicBezTo>
                  <a:cubicBezTo>
                    <a:pt x="f178" y="f179"/>
                    <a:pt x="f180" y="f181"/>
                    <a:pt x="f182" y="f7"/>
                  </a:cubicBezTo>
                  <a:cubicBezTo>
                    <a:pt x="f183" y="f12"/>
                    <a:pt x="f184" y="f185"/>
                    <a:pt x="f186" y="f187"/>
                  </a:cubicBezTo>
                  <a:cubicBezTo>
                    <a:pt x="f188" y="f189"/>
                    <a:pt x="f117" y="f190"/>
                    <a:pt x="f191" y="f164"/>
                  </a:cubicBezTo>
                  <a:cubicBezTo>
                    <a:pt x="f192" y="f121"/>
                    <a:pt x="f193" y="f152"/>
                    <a:pt x="f194" y="f161"/>
                  </a:cubicBezTo>
                  <a:cubicBezTo>
                    <a:pt x="f195" y="f196"/>
                    <a:pt x="f197" y="f198"/>
                    <a:pt x="f199" y="f196"/>
                  </a:cubicBezTo>
                  <a:cubicBezTo>
                    <a:pt x="f200" y="f161"/>
                    <a:pt x="f201" y="f152"/>
                    <a:pt x="f202" y="f203"/>
                  </a:cubicBezTo>
                  <a:cubicBezTo>
                    <a:pt x="f204" y="f205"/>
                    <a:pt x="f206" y="f207"/>
                    <a:pt x="f208" y="f209"/>
                  </a:cubicBezTo>
                  <a:cubicBezTo>
                    <a:pt x="f210" y="f211"/>
                    <a:pt x="f212" y="f213"/>
                    <a:pt x="f214" y="f12"/>
                  </a:cubicBezTo>
                  <a:cubicBezTo>
                    <a:pt x="f215" y="f216"/>
                    <a:pt x="f217" y="f57"/>
                    <a:pt x="f217" y="f4"/>
                  </a:cubicBezTo>
                  <a:cubicBezTo>
                    <a:pt x="f218" y="f219"/>
                    <a:pt x="f220" y="f221"/>
                    <a:pt x="f222" y="f223"/>
                  </a:cubicBezTo>
                  <a:cubicBezTo>
                    <a:pt x="f224" y="f225"/>
                    <a:pt x="f226" y="f227"/>
                    <a:pt x="f228" y="f55"/>
                  </a:cubicBezTo>
                  <a:cubicBezTo>
                    <a:pt x="f229" y="f230"/>
                    <a:pt x="f231" y="f232"/>
                    <a:pt x="f233" y="f234"/>
                  </a:cubicBezTo>
                  <a:cubicBezTo>
                    <a:pt x="f233" y="f205"/>
                    <a:pt x="f6" y="f235"/>
                    <a:pt x="f65" y="f236"/>
                  </a:cubicBezTo>
                  <a:cubicBezTo>
                    <a:pt x="f237" y="f238"/>
                    <a:pt x="f8" y="f239"/>
                    <a:pt x="f8" y="f240"/>
                  </a:cubicBezTo>
                  <a:cubicBezTo>
                    <a:pt x="f76" y="f241"/>
                    <a:pt x="f242" y="f243"/>
                    <a:pt x="f244" y="f245"/>
                  </a:cubicBezTo>
                  <a:cubicBezTo>
                    <a:pt x="f246" y="f99"/>
                    <a:pt x="f247" y="f248"/>
                    <a:pt x="f249" y="f250"/>
                  </a:cubicBezTo>
                  <a:cubicBezTo>
                    <a:pt x="f251" y="f252"/>
                    <a:pt x="f253" y="f254"/>
                    <a:pt x="f255" y="f91"/>
                  </a:cubicBezTo>
                  <a:cubicBezTo>
                    <a:pt x="f256" y="f257"/>
                    <a:pt x="f258" y="f257"/>
                    <a:pt x="f259" y="f260"/>
                  </a:cubicBezTo>
                  <a:cubicBezTo>
                    <a:pt x="f261" y="f215"/>
                    <a:pt x="f262" y="f215"/>
                    <a:pt x="f263" y="f264"/>
                  </a:cubicBezTo>
                  <a:cubicBezTo>
                    <a:pt x="f265" y="f266"/>
                    <a:pt x="f209" y="f267"/>
                    <a:pt x="f268" y="f269"/>
                  </a:cubicBezTo>
                  <a:cubicBezTo>
                    <a:pt x="f270" y="f63"/>
                    <a:pt x="f271" y="f229"/>
                    <a:pt x="f211" y="f229"/>
                  </a:cubicBezTo>
                  <a:cubicBezTo>
                    <a:pt x="f44" y="f272"/>
                    <a:pt x="f273" y="f274"/>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8" name="Google Shape;1132;p51">
              <a:extLst>
                <a:ext uri="{FF2B5EF4-FFF2-40B4-BE49-F238E27FC236}">
                  <a16:creationId xmlns:a16="http://schemas.microsoft.com/office/drawing/2014/main" id="{D4DE10D0-8B1F-46A4-AA4F-C6FE7968B49C}"/>
                </a:ext>
              </a:extLst>
            </p:cNvPr>
            <p:cNvSpPr/>
            <p:nvPr/>
          </p:nvSpPr>
          <p:spPr>
            <a:xfrm>
              <a:off x="6094265" y="1681947"/>
              <a:ext cx="300892" cy="115488"/>
            </a:xfrm>
            <a:custGeom>
              <a:avLst/>
              <a:gdLst>
                <a:gd name="f0" fmla="val w"/>
                <a:gd name="f1" fmla="val h"/>
                <a:gd name="f2" fmla="val 0"/>
                <a:gd name="f3" fmla="val 38397"/>
                <a:gd name="f4" fmla="val 14738"/>
                <a:gd name="f5" fmla="val 32883"/>
                <a:gd name="f6" fmla="val 35139"/>
                <a:gd name="f7" fmla="val 1178"/>
                <a:gd name="f8" fmla="val 36793"/>
                <a:gd name="f9" fmla="val 2958"/>
                <a:gd name="f10" fmla="val 4913"/>
                <a:gd name="f11" fmla="val 38221"/>
                <a:gd name="f12" fmla="val 5013"/>
                <a:gd name="f13" fmla="val 38046"/>
                <a:gd name="f14" fmla="val 5113"/>
                <a:gd name="f15" fmla="val 37845"/>
                <a:gd name="f16" fmla="val 5188"/>
                <a:gd name="f17" fmla="val 36918"/>
                <a:gd name="f18" fmla="val 5564"/>
                <a:gd name="f19" fmla="val 35966"/>
                <a:gd name="f20" fmla="val 5915"/>
                <a:gd name="f21" fmla="val 35063"/>
                <a:gd name="f22" fmla="val 6291"/>
                <a:gd name="f23" fmla="val 32307"/>
                <a:gd name="f24" fmla="val 7444"/>
                <a:gd name="f25" fmla="val 29800"/>
                <a:gd name="f26" fmla="val 9048"/>
                <a:gd name="f27" fmla="val 27344"/>
                <a:gd name="f28" fmla="val 10727"/>
                <a:gd name="f29" fmla="val 26417"/>
                <a:gd name="f30" fmla="val 11354"/>
                <a:gd name="f31" fmla="val 25565"/>
                <a:gd name="f32" fmla="val 12106"/>
                <a:gd name="f33" fmla="val 24687"/>
                <a:gd name="f34" fmla="val 12807"/>
                <a:gd name="f35" fmla="val 24412"/>
                <a:gd name="f36" fmla="val 13008"/>
                <a:gd name="f37" fmla="val 24111"/>
                <a:gd name="f38" fmla="val 13208"/>
                <a:gd name="f39" fmla="val 23785"/>
                <a:gd name="f40" fmla="val 13334"/>
                <a:gd name="f41" fmla="val 23058"/>
                <a:gd name="f42" fmla="val 13634"/>
                <a:gd name="f43" fmla="val 22306"/>
                <a:gd name="f44" fmla="val 13860"/>
                <a:gd name="f45" fmla="val 21605"/>
                <a:gd name="f46" fmla="val 14186"/>
                <a:gd name="f47" fmla="val 20953"/>
                <a:gd name="f48" fmla="val 14512"/>
                <a:gd name="f49" fmla="val 20301"/>
                <a:gd name="f50" fmla="val 14637"/>
                <a:gd name="f51" fmla="val 19575"/>
                <a:gd name="f52" fmla="val 14587"/>
                <a:gd name="f53" fmla="val 19499"/>
                <a:gd name="f54" fmla="val 19399"/>
                <a:gd name="f55" fmla="val 19324"/>
                <a:gd name="f56" fmla="val 18246"/>
                <a:gd name="f57" fmla="val 14737"/>
                <a:gd name="f58" fmla="val 17244"/>
                <a:gd name="f59" fmla="val 16291"/>
                <a:gd name="f60" fmla="val 14010"/>
                <a:gd name="f61" fmla="val 15815"/>
                <a:gd name="f62" fmla="val 13760"/>
                <a:gd name="f63" fmla="val 15314"/>
                <a:gd name="f64" fmla="val 13484"/>
                <a:gd name="f65" fmla="val 13409"/>
                <a:gd name="f66" fmla="val 14462"/>
                <a:gd name="f67" fmla="val 13359"/>
                <a:gd name="f68" fmla="val 13158"/>
                <a:gd name="f69" fmla="val 13936"/>
                <a:gd name="f70" fmla="val 12983"/>
                <a:gd name="f71" fmla="val 13033"/>
                <a:gd name="f72" fmla="val 12281"/>
                <a:gd name="f73" fmla="val 12181"/>
                <a:gd name="f74" fmla="val 11554"/>
                <a:gd name="f75" fmla="val 11279"/>
                <a:gd name="f76" fmla="val 10878"/>
                <a:gd name="f77" fmla="val 10352"/>
                <a:gd name="f78" fmla="val 10226"/>
                <a:gd name="f79" fmla="val 9399"/>
                <a:gd name="f80" fmla="val 9574"/>
                <a:gd name="f81" fmla="val 8447"/>
                <a:gd name="f82" fmla="val 8973"/>
                <a:gd name="f83" fmla="val 8371"/>
                <a:gd name="f84" fmla="val 6417"/>
                <a:gd name="f85" fmla="val 7770"/>
                <a:gd name="f86" fmla="val 5389"/>
                <a:gd name="f87" fmla="val 7243"/>
                <a:gd name="f88" fmla="val 4286"/>
                <a:gd name="f89" fmla="val 6692"/>
                <a:gd name="f90" fmla="val 3159"/>
                <a:gd name="f91" fmla="val 6241"/>
                <a:gd name="f92" fmla="val 2031"/>
                <a:gd name="f93" fmla="val 5765"/>
                <a:gd name="f94" fmla="val 1404"/>
                <a:gd name="f95" fmla="val 5489"/>
                <a:gd name="f96" fmla="val 727"/>
                <a:gd name="f97" fmla="val 5264"/>
                <a:gd name="f98" fmla="val 1"/>
                <a:gd name="f99" fmla="val 4988"/>
                <a:gd name="f100" fmla="val 1555"/>
                <a:gd name="f101" fmla="val 3259"/>
                <a:gd name="f102" fmla="val 1203"/>
                <a:gd name="f103" fmla="val 5514"/>
                <a:gd name="f104" fmla="val 5665"/>
                <a:gd name="f105" fmla="val 176"/>
                <a:gd name="f106" fmla="val 5840"/>
                <a:gd name="f107" fmla="val 351"/>
                <a:gd name="f108" fmla="val 6016"/>
                <a:gd name="f109" fmla="val 552"/>
                <a:gd name="f110" fmla="val 1003"/>
                <a:gd name="f111" fmla="val 6742"/>
                <a:gd name="f112" fmla="val 1529"/>
                <a:gd name="f113" fmla="val 7194"/>
                <a:gd name="f114" fmla="val 1930"/>
                <a:gd name="f115" fmla="val 8397"/>
                <a:gd name="f116" fmla="val 2983"/>
                <a:gd name="f117" fmla="val 9575"/>
                <a:gd name="f118" fmla="val 4111"/>
                <a:gd name="f119" fmla="val 10978"/>
                <a:gd name="f120" fmla="val 11529"/>
                <a:gd name="f121" fmla="val 5238"/>
                <a:gd name="f122" fmla="val 12006"/>
                <a:gd name="f123" fmla="val 5740"/>
                <a:gd name="f124" fmla="val 12432"/>
                <a:gd name="f125" fmla="val 13560"/>
                <a:gd name="f126" fmla="val 7670"/>
                <a:gd name="f127" fmla="val 14988"/>
                <a:gd name="f128" fmla="val 8697"/>
                <a:gd name="f129" fmla="val 16743"/>
                <a:gd name="f130" fmla="val 9249"/>
                <a:gd name="f131" fmla="val 17068"/>
                <a:gd name="f132" fmla="val 9349"/>
                <a:gd name="f133" fmla="val 17419"/>
                <a:gd name="f134" fmla="val 9374"/>
                <a:gd name="f135" fmla="val 17770"/>
                <a:gd name="f136" fmla="val 18372"/>
                <a:gd name="f137" fmla="val 18998"/>
                <a:gd name="f138" fmla="val 9324"/>
                <a:gd name="f139" fmla="val 19600"/>
                <a:gd name="f140" fmla="val 20853"/>
                <a:gd name="f141" fmla="val 9524"/>
                <a:gd name="f142" fmla="val 22006"/>
                <a:gd name="f143" fmla="val 9198"/>
                <a:gd name="f144" fmla="val 23109"/>
                <a:gd name="f145" fmla="val 8672"/>
                <a:gd name="f146" fmla="val 23510"/>
                <a:gd name="f147" fmla="val 8472"/>
                <a:gd name="f148" fmla="val 23911"/>
                <a:gd name="f149" fmla="val 8271"/>
                <a:gd name="f150" fmla="val 24211"/>
                <a:gd name="f151" fmla="val 7970"/>
                <a:gd name="f152" fmla="val 24863"/>
                <a:gd name="f153" fmla="val 7344"/>
                <a:gd name="f154" fmla="val 25615"/>
                <a:gd name="f155" fmla="val 6817"/>
                <a:gd name="f156" fmla="val 26166"/>
                <a:gd name="f157" fmla="val 6066"/>
                <a:gd name="f158" fmla="val 26592"/>
                <a:gd name="f159" fmla="val 5464"/>
                <a:gd name="f160" fmla="val 27219"/>
                <a:gd name="f161" fmla="val 5063"/>
                <a:gd name="f162" fmla="val 27845"/>
                <a:gd name="f163" fmla="val 4637"/>
                <a:gd name="f164" fmla="val 29550"/>
                <a:gd name="f165" fmla="val 3459"/>
                <a:gd name="f166" fmla="val 31254"/>
                <a:gd name="f167" fmla="val 2231"/>
                <a:gd name="f168" fmla="val 32457"/>
                <a:gd name="f169" fmla="val 451"/>
                <a:gd name="f170" fmla="val 32582"/>
                <a:gd name="f171" fmla="val 276"/>
                <a:gd name="f172" fmla="val 32758"/>
                <a:gd name="f173" fmla="val 126"/>
                <a:gd name="f174" fmla="*/ f0 1 38397"/>
                <a:gd name="f175" fmla="*/ f1 1 14738"/>
                <a:gd name="f176" fmla="val f2"/>
                <a:gd name="f177" fmla="val f3"/>
                <a:gd name="f178" fmla="val f4"/>
                <a:gd name="f179" fmla="+- f178 0 f176"/>
                <a:gd name="f180" fmla="+- f177 0 f176"/>
                <a:gd name="f181" fmla="*/ f180 1 38397"/>
                <a:gd name="f182" fmla="*/ f179 1 14738"/>
                <a:gd name="f183" fmla="*/ f176 1 f181"/>
                <a:gd name="f184" fmla="*/ f177 1 f181"/>
                <a:gd name="f185" fmla="*/ f176 1 f182"/>
                <a:gd name="f186" fmla="*/ f178 1 f182"/>
                <a:gd name="f187" fmla="*/ f183 f174 1"/>
                <a:gd name="f188" fmla="*/ f184 f174 1"/>
                <a:gd name="f189" fmla="*/ f186 f175 1"/>
                <a:gd name="f190" fmla="*/ f185 f175 1"/>
              </a:gdLst>
              <a:ahLst/>
              <a:cxnLst>
                <a:cxn ang="3cd4">
                  <a:pos x="hc" y="t"/>
                </a:cxn>
                <a:cxn ang="0">
                  <a:pos x="r" y="vc"/>
                </a:cxn>
                <a:cxn ang="cd4">
                  <a:pos x="hc" y="b"/>
                </a:cxn>
                <a:cxn ang="cd2">
                  <a:pos x="l" y="vc"/>
                </a:cxn>
              </a:cxnLst>
              <a:rect l="f187" t="f190" r="f188" b="f189"/>
              <a:pathLst>
                <a:path w="38397" h="14738">
                  <a:moveTo>
                    <a:pt x="f5" y="f2"/>
                  </a:moveTo>
                  <a:cubicBezTo>
                    <a:pt x="f6" y="f7"/>
                    <a:pt x="f8" y="f9"/>
                    <a:pt x="f3" y="f10"/>
                  </a:cubicBez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2"/>
                    <a:pt x="f54" y="f52"/>
                    <a:pt x="f55" y="f52"/>
                  </a:cubicBezTo>
                  <a:cubicBezTo>
                    <a:pt x="f56" y="f57"/>
                    <a:pt x="f58" y="f48"/>
                    <a:pt x="f59" y="f60"/>
                  </a:cubicBezTo>
                  <a:cubicBezTo>
                    <a:pt x="f61" y="f62"/>
                    <a:pt x="f63" y="f64"/>
                    <a:pt x="f4" y="f65"/>
                  </a:cubicBezTo>
                  <a:cubicBezTo>
                    <a:pt x="f66" y="f67"/>
                    <a:pt x="f46" y="f68"/>
                    <a:pt x="f69" y="f70"/>
                  </a:cubicBezTo>
                  <a:cubicBezTo>
                    <a:pt x="f71" y="f72"/>
                    <a:pt x="f73" y="f74"/>
                    <a:pt x="f75" y="f76"/>
                  </a:cubicBezTo>
                  <a:cubicBezTo>
                    <a:pt x="f77" y="f78"/>
                    <a:pt x="f79" y="f80"/>
                    <a:pt x="f81" y="f82"/>
                  </a:cubicBezTo>
                  <a:cubicBezTo>
                    <a:pt x="f24" y="f83"/>
                    <a:pt x="f84" y="f85"/>
                    <a:pt x="f86" y="f87"/>
                  </a:cubicBezTo>
                  <a:cubicBezTo>
                    <a:pt x="f88" y="f89"/>
                    <a:pt x="f90" y="f91"/>
                    <a:pt x="f92" y="f93"/>
                  </a:cubicBezTo>
                  <a:cubicBezTo>
                    <a:pt x="f94" y="f95"/>
                    <a:pt x="f96" y="f97"/>
                    <a:pt x="f98" y="f99"/>
                  </a:cubicBezTo>
                  <a:cubicBezTo>
                    <a:pt x="f100" y="f9"/>
                    <a:pt x="f101" y="f102"/>
                    <a:pt x="f103" y="f2"/>
                  </a:cubicBezTo>
                  <a:cubicBezTo>
                    <a:pt x="f104" y="f105"/>
                    <a:pt x="f106" y="f107"/>
                    <a:pt x="f108" y="f109"/>
                  </a:cubicBezTo>
                  <a:cubicBezTo>
                    <a:pt x="f84" y="f110"/>
                    <a:pt x="f111" y="f112"/>
                    <a:pt x="f113" y="f114"/>
                  </a:cubicBezTo>
                  <a:cubicBezTo>
                    <a:pt x="f115" y="f116"/>
                    <a:pt x="f117" y="f118"/>
                    <a:pt x="f119" y="f10"/>
                  </a:cubicBezTo>
                  <a:cubicBezTo>
                    <a:pt x="f120" y="f121"/>
                    <a:pt x="f122" y="f123"/>
                    <a:pt x="f124" y="f91"/>
                  </a:cubicBezTo>
                  <a:cubicBezTo>
                    <a:pt x="f125" y="f126"/>
                    <a:pt x="f127" y="f128"/>
                    <a:pt x="f129" y="f130"/>
                  </a:cubicBezTo>
                  <a:cubicBezTo>
                    <a:pt x="f131" y="f132"/>
                    <a:pt x="f133" y="f134"/>
                    <a:pt x="f135" y="f134"/>
                  </a:cubicBezTo>
                  <a:cubicBezTo>
                    <a:pt x="f136" y="f79"/>
                    <a:pt x="f137" y="f138"/>
                    <a:pt x="f139" y="f134"/>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9" name="Google Shape;1133;p51">
              <a:extLst>
                <a:ext uri="{FF2B5EF4-FFF2-40B4-BE49-F238E27FC236}">
                  <a16:creationId xmlns:a16="http://schemas.microsoft.com/office/drawing/2014/main" id="{F7A0034D-4FC6-4012-AFB6-FF5DBA0DE6E8}"/>
                </a:ext>
              </a:extLst>
            </p:cNvPr>
            <p:cNvSpPr/>
            <p:nvPr/>
          </p:nvSpPr>
          <p:spPr>
            <a:xfrm>
              <a:off x="6140433" y="1084642"/>
              <a:ext cx="100757" cy="202896"/>
            </a:xfrm>
            <a:custGeom>
              <a:avLst/>
              <a:gdLst>
                <a:gd name="f0" fmla="val w"/>
                <a:gd name="f1" fmla="val h"/>
                <a:gd name="f2" fmla="val 0"/>
                <a:gd name="f3" fmla="val 12858"/>
                <a:gd name="f4" fmla="val 25891"/>
                <a:gd name="f5" fmla="val 9825"/>
                <a:gd name="f6" fmla="val 22983"/>
                <a:gd name="f7" fmla="val 22958"/>
                <a:gd name="f8" fmla="val 9800"/>
                <a:gd name="f9" fmla="val 22933"/>
                <a:gd name="f10" fmla="val 22908"/>
                <a:gd name="f11" fmla="val 9775"/>
                <a:gd name="f12" fmla="val 9725"/>
                <a:gd name="f13" fmla="val 9750"/>
                <a:gd name="f14" fmla="val 23008"/>
                <a:gd name="f15" fmla="val 3434"/>
                <a:gd name="f16" fmla="val 3985"/>
                <a:gd name="f17" fmla="val 3534"/>
                <a:gd name="f18" fmla="val 3509"/>
                <a:gd name="f19" fmla="val 3960"/>
                <a:gd name="f20" fmla="val 3484"/>
                <a:gd name="f21" fmla="val 3910"/>
                <a:gd name="f22" fmla="val 3459"/>
                <a:gd name="f23" fmla="val 3885"/>
                <a:gd name="f24" fmla="val 3409"/>
                <a:gd name="f25" fmla="val 3384"/>
                <a:gd name="f26" fmla="val 3935"/>
                <a:gd name="f27" fmla="val 3033"/>
                <a:gd name="f28" fmla="val 15113"/>
                <a:gd name="f29" fmla="val 2933"/>
                <a:gd name="f30" fmla="val 15138"/>
                <a:gd name="f31" fmla="val 2858"/>
                <a:gd name="f32" fmla="val 2757"/>
                <a:gd name="f33" fmla="val 2557"/>
                <a:gd name="f34" fmla="val 16016"/>
                <a:gd name="f35" fmla="val 2507"/>
                <a:gd name="f36" fmla="val 16918"/>
                <a:gd name="f37" fmla="val 2682"/>
                <a:gd name="f38" fmla="val 17795"/>
                <a:gd name="f39" fmla="val 2732"/>
                <a:gd name="f40" fmla="val 18046"/>
                <a:gd name="f41" fmla="val 2883"/>
                <a:gd name="f42" fmla="val 18296"/>
                <a:gd name="f43" fmla="val 3008"/>
                <a:gd name="f44" fmla="val 18497"/>
                <a:gd name="f45" fmla="val 3183"/>
                <a:gd name="f46" fmla="val 18722"/>
                <a:gd name="f47" fmla="val 18823"/>
                <a:gd name="f48" fmla="val 3710"/>
                <a:gd name="f49" fmla="val 18547"/>
                <a:gd name="f50" fmla="val 3158"/>
                <a:gd name="f51" fmla="val 17970"/>
                <a:gd name="f52" fmla="val 3083"/>
                <a:gd name="f53" fmla="val 17269"/>
                <a:gd name="f54" fmla="val 3108"/>
                <a:gd name="f55" fmla="val 16517"/>
                <a:gd name="f56" fmla="val 16041"/>
                <a:gd name="f57" fmla="val 3058"/>
                <a:gd name="f58" fmla="val 15589"/>
                <a:gd name="f59" fmla="val 2056"/>
                <a:gd name="f60" fmla="val 8096"/>
                <a:gd name="f61" fmla="val 1579"/>
                <a:gd name="f62" fmla="val 8497"/>
                <a:gd name="f63" fmla="val 1404"/>
                <a:gd name="f64" fmla="val 9098"/>
                <a:gd name="f65" fmla="val 1254"/>
                <a:gd name="f66" fmla="val 9675"/>
                <a:gd name="f67" fmla="val 953"/>
                <a:gd name="f68" fmla="val 10777"/>
                <a:gd name="f69" fmla="val 11905"/>
                <a:gd name="f70" fmla="val 978"/>
                <a:gd name="f71" fmla="val 13058"/>
                <a:gd name="f72" fmla="val 13434"/>
                <a:gd name="f73" fmla="val 1003"/>
                <a:gd name="f74" fmla="val 13785"/>
                <a:gd name="f75" fmla="val 1354"/>
                <a:gd name="f76" fmla="val 14086"/>
                <a:gd name="f77" fmla="val 1529"/>
                <a:gd name="f78" fmla="val 14236"/>
                <a:gd name="f79" fmla="val 14662"/>
                <a:gd name="f80" fmla="val 1504"/>
                <a:gd name="f81" fmla="val 14938"/>
                <a:gd name="f82" fmla="val 15289"/>
                <a:gd name="f83" fmla="val 15615"/>
                <a:gd name="f84" fmla="val 1304"/>
                <a:gd name="f85" fmla="val 15940"/>
                <a:gd name="f86" fmla="val 16066"/>
                <a:gd name="f87" fmla="val 1479"/>
                <a:gd name="f88" fmla="val 16266"/>
                <a:gd name="f89" fmla="val 1604"/>
                <a:gd name="f90" fmla="val 16316"/>
                <a:gd name="f91" fmla="val 1705"/>
                <a:gd name="f92" fmla="val 16341"/>
                <a:gd name="f93" fmla="val 1905"/>
                <a:gd name="f94" fmla="val 16191"/>
                <a:gd name="f95" fmla="val 1955"/>
                <a:gd name="f96" fmla="val 15890"/>
                <a:gd name="f97" fmla="val 15665"/>
                <a:gd name="f98" fmla="val 15439"/>
                <a:gd name="f99" fmla="val 14487"/>
                <a:gd name="f100" fmla="val 2030"/>
                <a:gd name="f101" fmla="val 13534"/>
                <a:gd name="f102" fmla="val 2457"/>
                <a:gd name="f103" fmla="val 12457"/>
                <a:gd name="f104" fmla="val 2106"/>
                <a:gd name="f105" fmla="val 12707"/>
                <a:gd name="f106" fmla="val 1930"/>
                <a:gd name="f107" fmla="val 1629"/>
                <a:gd name="f108" fmla="val 13083"/>
                <a:gd name="f109" fmla="val 12256"/>
                <a:gd name="f110" fmla="val 1554"/>
                <a:gd name="f111" fmla="val 11579"/>
                <a:gd name="f112" fmla="val 1655"/>
                <a:gd name="f113" fmla="val 10903"/>
                <a:gd name="f114" fmla="val 1780"/>
                <a:gd name="f115" fmla="val 9950"/>
                <a:gd name="f116" fmla="val 8998"/>
                <a:gd name="f117" fmla="val 8046"/>
                <a:gd name="f118" fmla="val 2131"/>
                <a:gd name="f119" fmla="val 7920"/>
                <a:gd name="f120" fmla="val 5614"/>
                <a:gd name="f121" fmla="val 6191"/>
                <a:gd name="f122" fmla="val 6692"/>
                <a:gd name="f123" fmla="val 7244"/>
                <a:gd name="f124" fmla="val 3309"/>
                <a:gd name="f125" fmla="val 8171"/>
                <a:gd name="f126" fmla="val 3735"/>
                <a:gd name="f127" fmla="val 8898"/>
                <a:gd name="f128" fmla="val 4386"/>
                <a:gd name="f129" fmla="val 9474"/>
                <a:gd name="f130" fmla="val 5239"/>
                <a:gd name="f131" fmla="val 5589"/>
                <a:gd name="f132" fmla="val 9900"/>
                <a:gd name="f133" fmla="val 6041"/>
                <a:gd name="f134" fmla="val 10301"/>
                <a:gd name="f135" fmla="val 6291"/>
                <a:gd name="f136" fmla="val 10351"/>
                <a:gd name="f137" fmla="val 6216"/>
                <a:gd name="f138" fmla="val 10401"/>
                <a:gd name="f139" fmla="val 6166"/>
                <a:gd name="f140" fmla="val 6141"/>
                <a:gd name="f141" fmla="val 9850"/>
                <a:gd name="f142" fmla="val 8647"/>
                <a:gd name="f143" fmla="val 6968"/>
                <a:gd name="f144" fmla="val 2707"/>
                <a:gd name="f145" fmla="val 6517"/>
                <a:gd name="f146" fmla="val 2532"/>
                <a:gd name="f147" fmla="val 6091"/>
                <a:gd name="f148" fmla="val 2607"/>
                <a:gd name="f149" fmla="val 5715"/>
                <a:gd name="f150" fmla="val 2832"/>
                <a:gd name="f151" fmla="val 5639"/>
                <a:gd name="f152" fmla="val 5665"/>
                <a:gd name="f153" fmla="val 5539"/>
                <a:gd name="f154" fmla="val 3133"/>
                <a:gd name="f155" fmla="val 5464"/>
                <a:gd name="f156" fmla="val 5389"/>
                <a:gd name="f157" fmla="val 7419"/>
                <a:gd name="f158" fmla="val 19449"/>
                <a:gd name="f159" fmla="val 8622"/>
                <a:gd name="f160" fmla="val 20151"/>
                <a:gd name="f161" fmla="val 20000"/>
                <a:gd name="f162" fmla="val 8747"/>
                <a:gd name="f163" fmla="val 18873"/>
                <a:gd name="f164" fmla="val 9349"/>
                <a:gd name="f165" fmla="val 19599"/>
                <a:gd name="f166" fmla="val 20201"/>
                <a:gd name="f167" fmla="val 21178"/>
                <a:gd name="f168" fmla="val 21930"/>
                <a:gd name="f169" fmla="val 22532"/>
                <a:gd name="f170" fmla="val 10727"/>
                <a:gd name="f171" fmla="val 23183"/>
                <a:gd name="f172" fmla="val 10827"/>
                <a:gd name="f173" fmla="val 23384"/>
                <a:gd name="f174" fmla="val 11279"/>
                <a:gd name="f175" fmla="val 23359"/>
                <a:gd name="f176" fmla="val 11404"/>
                <a:gd name="f177" fmla="val 23133"/>
                <a:gd name="f178" fmla="val 11554"/>
                <a:gd name="f179" fmla="val 22833"/>
                <a:gd name="f180" fmla="val 11680"/>
                <a:gd name="f181" fmla="val 11880"/>
                <a:gd name="f182" fmla="val 22106"/>
                <a:gd name="f183" fmla="val 12607"/>
                <a:gd name="f184" fmla="val 23334"/>
                <a:gd name="f185" fmla="val 24562"/>
                <a:gd name="f186" fmla="val 25890"/>
                <a:gd name="f187" fmla="val 11980"/>
                <a:gd name="f188" fmla="val 25790"/>
                <a:gd name="f189" fmla="val 11604"/>
                <a:gd name="f190" fmla="val 25414"/>
                <a:gd name="f191" fmla="val 11304"/>
                <a:gd name="f192" fmla="val 25038"/>
                <a:gd name="f193" fmla="val 11003"/>
                <a:gd name="f194" fmla="val 24637"/>
                <a:gd name="f195" fmla="val 10627"/>
                <a:gd name="f196" fmla="val 24386"/>
                <a:gd name="f197" fmla="val 10201"/>
                <a:gd name="f198" fmla="val 24136"/>
                <a:gd name="f199" fmla="val 23409"/>
                <a:gd name="f200" fmla="val 7820"/>
                <a:gd name="f201" fmla="val 22707"/>
                <a:gd name="f202" fmla="val 6642"/>
                <a:gd name="f203" fmla="val 6241"/>
                <a:gd name="f204" fmla="val 21680"/>
                <a:gd name="f205" fmla="val 5940"/>
                <a:gd name="f206" fmla="val 21304"/>
                <a:gd name="f207" fmla="val 21028"/>
                <a:gd name="f208" fmla="val 4938"/>
                <a:gd name="f209" fmla="val 20577"/>
                <a:gd name="f210" fmla="val 4336"/>
                <a:gd name="f211" fmla="val 19775"/>
                <a:gd name="f212" fmla="val 2482"/>
                <a:gd name="f213" fmla="val 19073"/>
                <a:gd name="f214" fmla="val 17995"/>
                <a:gd name="f215" fmla="val 16818"/>
                <a:gd name="f216" fmla="val 401"/>
                <a:gd name="f217" fmla="val 15790"/>
                <a:gd name="f218" fmla="val 50"/>
                <a:gd name="f219" fmla="val 14687"/>
                <a:gd name="f220" fmla="val 101"/>
                <a:gd name="f221" fmla="val 13459"/>
                <a:gd name="f222" fmla="val 176"/>
                <a:gd name="f223" fmla="val 11028"/>
                <a:gd name="f224" fmla="val 301"/>
                <a:gd name="f225" fmla="val 527"/>
                <a:gd name="f226" fmla="val 6442"/>
                <a:gd name="f227" fmla="val 1855"/>
                <a:gd name="f228" fmla="val 5564"/>
                <a:gd name="f229" fmla="val 2281"/>
                <a:gd name="f230" fmla="val 4737"/>
                <a:gd name="f231" fmla="val 2206"/>
                <a:gd name="f232" fmla="val 4487"/>
                <a:gd name="f233" fmla="val 4236"/>
                <a:gd name="f234" fmla="val 2081"/>
                <a:gd name="f235" fmla="val 4035"/>
                <a:gd name="f236" fmla="val 2356"/>
                <a:gd name="f237" fmla="val 2582"/>
                <a:gd name="f238" fmla="val 3760"/>
                <a:gd name="f239" fmla="val 2632"/>
                <a:gd name="f240" fmla="val 2657"/>
                <a:gd name="f241" fmla="val 2782"/>
                <a:gd name="f242" fmla="val 2231"/>
                <a:gd name="f243" fmla="val 1730"/>
                <a:gd name="f244" fmla="val 1228"/>
                <a:gd name="f245" fmla="val 777"/>
                <a:gd name="f246" fmla="val 4161"/>
                <a:gd name="f247" fmla="val 5238"/>
                <a:gd name="f248" fmla="val 6341"/>
                <a:gd name="f249" fmla="val 76"/>
                <a:gd name="f250" fmla="val 6943"/>
                <a:gd name="f251" fmla="val 7569"/>
                <a:gd name="f252" fmla="val 126"/>
                <a:gd name="f253" fmla="val 151"/>
                <a:gd name="f254" fmla="val 8597"/>
                <a:gd name="f255" fmla="val 8948"/>
                <a:gd name="f256" fmla="val 226"/>
                <a:gd name="f257" fmla="val 9048"/>
                <a:gd name="f258" fmla="val 727"/>
                <a:gd name="f259" fmla="val 9073"/>
                <a:gd name="f260" fmla="val 853"/>
                <a:gd name="f261" fmla="val 9299"/>
                <a:gd name="f262" fmla="val 9449"/>
                <a:gd name="f263" fmla="val 1103"/>
                <a:gd name="f264" fmla="val 9925"/>
                <a:gd name="f265" fmla="val 1178"/>
                <a:gd name="f266" fmla="val 10176"/>
                <a:gd name="f267" fmla="val 1279"/>
                <a:gd name="f268" fmla="val 10101"/>
                <a:gd name="f269" fmla="val 10076"/>
                <a:gd name="f270" fmla="val 1680"/>
                <a:gd name="f271" fmla="val 10025"/>
                <a:gd name="f272" fmla="val 10126"/>
                <a:gd name="f273" fmla="val 1980"/>
                <a:gd name="f274" fmla="val 10702"/>
                <a:gd name="f275" fmla="val 11178"/>
                <a:gd name="f276" fmla="val 11755"/>
                <a:gd name="f277" fmla="val 2983"/>
                <a:gd name="f278" fmla="val 12582"/>
                <a:gd name="f279" fmla="val 3284"/>
                <a:gd name="f280" fmla="val 12833"/>
                <a:gd name="f281" fmla="val 12306"/>
                <a:gd name="f282" fmla="val 4612"/>
                <a:gd name="f283" fmla="val 4086"/>
                <a:gd name="f284" fmla="val 11254"/>
                <a:gd name="f285" fmla="val 4186"/>
                <a:gd name="f286" fmla="val 11228"/>
                <a:gd name="f287" fmla="val 11153"/>
                <a:gd name="f288" fmla="val 11203"/>
                <a:gd name="f289" fmla="val 4787"/>
                <a:gd name="f290" fmla="val 5113"/>
                <a:gd name="f291" fmla="val 5489"/>
                <a:gd name="f292" fmla="val 5740"/>
                <a:gd name="f293" fmla="val 12331"/>
                <a:gd name="f294" fmla="val 6717"/>
                <a:gd name="f295" fmla="val 12381"/>
                <a:gd name="f296" fmla="val 7870"/>
                <a:gd name="f297" fmla="val 8973"/>
                <a:gd name="f298" fmla="val 12757"/>
                <a:gd name="f299" fmla="val 12632"/>
                <a:gd name="f300" fmla="val 10427"/>
                <a:gd name="f301" fmla="val 12281"/>
                <a:gd name="f302" fmla="val 11103"/>
                <a:gd name="f303" fmla="val 11705"/>
                <a:gd name="f304" fmla="val 11229"/>
                <a:gd name="f305" fmla="val 10928"/>
                <a:gd name="f306" fmla="val 10953"/>
                <a:gd name="f307" fmla="val 10978"/>
                <a:gd name="f308" fmla="val 11955"/>
                <a:gd name="f309" fmla="val 9499"/>
                <a:gd name="f310" fmla="val 12482"/>
                <a:gd name="f311" fmla="val 8371"/>
                <a:gd name="f312" fmla="val 8071"/>
                <a:gd name="f313" fmla="val 11730"/>
                <a:gd name="f314" fmla="val 7670"/>
                <a:gd name="f315" fmla="val 7394"/>
                <a:gd name="f316" fmla="val 10326"/>
                <a:gd name="f317" fmla="val 7594"/>
                <a:gd name="f318" fmla="val 7895"/>
                <a:gd name="f319" fmla="val 9399"/>
                <a:gd name="f320" fmla="val 8296"/>
                <a:gd name="f321" fmla="val 10452"/>
                <a:gd name="f322" fmla="val 10151"/>
                <a:gd name="f323" fmla="val 8572"/>
                <a:gd name="f324" fmla="val 7269"/>
                <a:gd name="f325" fmla="val 8421"/>
                <a:gd name="f326" fmla="val 7043"/>
                <a:gd name="f327" fmla="val 6416"/>
                <a:gd name="f328" fmla="val 6893"/>
                <a:gd name="f329" fmla="val 5790"/>
                <a:gd name="f330" fmla="val 7294"/>
                <a:gd name="f331" fmla="val 5364"/>
                <a:gd name="f332" fmla="val 7720"/>
                <a:gd name="f333" fmla="val 4913"/>
                <a:gd name="f334" fmla="val 8121"/>
                <a:gd name="f335" fmla="val 4010"/>
                <a:gd name="f336" fmla="val 8923"/>
                <a:gd name="f337" fmla="val 3559"/>
                <a:gd name="f338" fmla="val 11128"/>
                <a:gd name="f339" fmla="val 11805"/>
                <a:gd name="f340" fmla="val 12507"/>
                <a:gd name="f341" fmla="val 3334"/>
                <a:gd name="f342" fmla="val 13208"/>
                <a:gd name="f343" fmla="val 3208"/>
                <a:gd name="f344" fmla="val 14161"/>
                <a:gd name="f345" fmla="val 15013"/>
                <a:gd name="f346" fmla="val 4061"/>
                <a:gd name="f347" fmla="val 4436"/>
                <a:gd name="f348" fmla="val 16843"/>
                <a:gd name="f349" fmla="val 4812"/>
                <a:gd name="f350" fmla="val 17544"/>
                <a:gd name="f351" fmla="val 18371"/>
                <a:gd name="f352" fmla="val 18697"/>
                <a:gd name="f353" fmla="val 18747"/>
                <a:gd name="f354" fmla="val 17820"/>
                <a:gd name="f355" fmla="val 17369"/>
                <a:gd name="f356" fmla="val 16391"/>
                <a:gd name="f357" fmla="val 17068"/>
                <a:gd name="f358" fmla="val 6567"/>
                <a:gd name="f359" fmla="val 17745"/>
                <a:gd name="f360" fmla="val 6817"/>
                <a:gd name="f361" fmla="val 18522"/>
                <a:gd name="f362" fmla="val 6918"/>
                <a:gd name="f363" fmla="val 18898"/>
                <a:gd name="f364" fmla="val 7068"/>
                <a:gd name="f365" fmla="val 19249"/>
                <a:gd name="f366" fmla="val 7469"/>
                <a:gd name="f367" fmla="val 7544"/>
                <a:gd name="f368" fmla="val 7619"/>
                <a:gd name="f369" fmla="val 19725"/>
                <a:gd name="f370" fmla="val 7695"/>
                <a:gd name="f371" fmla="val 19850"/>
                <a:gd name="f372" fmla="val 20427"/>
                <a:gd name="f373" fmla="val 20702"/>
                <a:gd name="f374" fmla="val 7519"/>
                <a:gd name="f375" fmla="*/ f0 1 12858"/>
                <a:gd name="f376" fmla="*/ f1 1 25891"/>
                <a:gd name="f377" fmla="val f2"/>
                <a:gd name="f378" fmla="val f3"/>
                <a:gd name="f379" fmla="val f4"/>
                <a:gd name="f380" fmla="+- f379 0 f377"/>
                <a:gd name="f381" fmla="+- f378 0 f377"/>
                <a:gd name="f382" fmla="*/ f381 1 12858"/>
                <a:gd name="f383" fmla="*/ f380 1 25891"/>
                <a:gd name="f384" fmla="*/ f377 1 f382"/>
                <a:gd name="f385" fmla="*/ f378 1 f382"/>
                <a:gd name="f386" fmla="*/ f377 1 f383"/>
                <a:gd name="f387" fmla="*/ f379 1 f383"/>
                <a:gd name="f388" fmla="*/ f384 f375 1"/>
                <a:gd name="f389" fmla="*/ f385 f375 1"/>
                <a:gd name="f390" fmla="*/ f387 f376 1"/>
                <a:gd name="f391" fmla="*/ f386 f376 1"/>
              </a:gdLst>
              <a:ahLst/>
              <a:cxnLst>
                <a:cxn ang="3cd4">
                  <a:pos x="hc" y="t"/>
                </a:cxn>
                <a:cxn ang="0">
                  <a:pos x="r" y="vc"/>
                </a:cxn>
                <a:cxn ang="cd4">
                  <a:pos x="hc" y="b"/>
                </a:cxn>
                <a:cxn ang="cd2">
                  <a:pos x="l" y="vc"/>
                </a:cxn>
              </a:cxnLst>
              <a:rect l="f388" t="f391" r="f389" b="f390"/>
              <a:pathLst>
                <a:path w="12858" h="25891">
                  <a:moveTo>
                    <a:pt x="f5" y="f6"/>
                  </a:moveTo>
                  <a:cubicBezTo>
                    <a:pt x="f5" y="f7"/>
                    <a:pt x="f8" y="f9"/>
                    <a:pt x="f8" y="f10"/>
                  </a:cubicBezTo>
                  <a:cubicBezTo>
                    <a:pt x="f11" y="f10"/>
                    <a:pt x="f12" y="f10"/>
                    <a:pt x="f12" y="f9"/>
                  </a:cubicBezTo>
                  <a:cubicBezTo>
                    <a:pt x="f12" y="f7"/>
                    <a:pt x="f13" y="f6"/>
                    <a:pt x="f13" y="f14"/>
                  </a:cubicBezTo>
                  <a:cubicBezTo>
                    <a:pt x="f11" y="f14"/>
                    <a:pt x="f8" y="f14"/>
                    <a:pt x="f5" y="f6"/>
                  </a:cubicBezTo>
                  <a:close/>
                  <a:moveTo>
                    <a:pt x="f15" y="f16"/>
                  </a:moveTo>
                  <a:lnTo>
                    <a:pt x="f17" y="f16"/>
                  </a:lnTo>
                  <a:cubicBezTo>
                    <a:pt x="f18" y="f19"/>
                    <a:pt x="f20" y="f21"/>
                    <a:pt x="f22" y="f21"/>
                  </a:cubicBezTo>
                  <a:cubicBezTo>
                    <a:pt x="f15" y="f23"/>
                    <a:pt x="f24" y="f21"/>
                    <a:pt x="f25" y="f26"/>
                  </a:cubicBezTo>
                  <a:cubicBezTo>
                    <a:pt x="f25" y="f19"/>
                    <a:pt x="f24" y="f16"/>
                    <a:pt x="f15" y="f16"/>
                  </a:cubicBezTo>
                  <a:close/>
                  <a:moveTo>
                    <a:pt x="f27" y="f28"/>
                  </a:moveTo>
                  <a:cubicBezTo>
                    <a:pt x="f29" y="f30"/>
                    <a:pt x="f31" y="f30"/>
                    <a:pt x="f32" y="f30"/>
                  </a:cubicBezTo>
                  <a:cubicBezTo>
                    <a:pt x="f33" y="f34"/>
                    <a:pt x="f35" y="f36"/>
                    <a:pt x="f37" y="f38"/>
                  </a:cubicBezTo>
                  <a:cubicBezTo>
                    <a:pt x="f39" y="f40"/>
                    <a:pt x="f41" y="f42"/>
                    <a:pt x="f43" y="f44"/>
                  </a:cubicBezTo>
                  <a:cubicBezTo>
                    <a:pt x="f45" y="f46"/>
                    <a:pt x="f24" y="f47"/>
                    <a:pt x="f48" y="f49"/>
                  </a:cubicBezTo>
                  <a:cubicBezTo>
                    <a:pt x="f50" y="f51"/>
                    <a:pt x="f52" y="f53"/>
                    <a:pt x="f54" y="f55"/>
                  </a:cubicBezTo>
                  <a:cubicBezTo>
                    <a:pt x="f54" y="f56"/>
                    <a:pt x="f57" y="f58"/>
                    <a:pt x="f27" y="f28"/>
                  </a:cubicBezTo>
                  <a:close/>
                  <a:moveTo>
                    <a:pt x="f59" y="f60"/>
                  </a:moveTo>
                  <a:cubicBezTo>
                    <a:pt x="f61" y="f62"/>
                    <a:pt x="f63" y="f64"/>
                    <a:pt x="f65" y="f66"/>
                  </a:cubicBezTo>
                  <a:cubicBezTo>
                    <a:pt x="f67" y="f68"/>
                    <a:pt x="f67" y="f69"/>
                    <a:pt x="f70" y="f71"/>
                  </a:cubicBezTo>
                  <a:cubicBezTo>
                    <a:pt x="f70" y="f72"/>
                    <a:pt x="f73" y="f74"/>
                    <a:pt x="f75" y="f76"/>
                  </a:cubicBezTo>
                  <a:cubicBezTo>
                    <a:pt x="f77" y="f78"/>
                    <a:pt x="f77" y="f79"/>
                    <a:pt x="f80" y="f81"/>
                  </a:cubicBezTo>
                  <a:cubicBezTo>
                    <a:pt x="f80" y="f82"/>
                    <a:pt x="f75" y="f83"/>
                    <a:pt x="f84" y="f85"/>
                  </a:cubicBezTo>
                  <a:cubicBezTo>
                    <a:pt x="f84" y="f86"/>
                    <a:pt x="f87" y="f88"/>
                    <a:pt x="f89" y="f90"/>
                  </a:cubicBezTo>
                  <a:cubicBezTo>
                    <a:pt x="f91" y="f92"/>
                    <a:pt x="f93" y="f94"/>
                    <a:pt x="f95" y="f86"/>
                  </a:cubicBezTo>
                  <a:cubicBezTo>
                    <a:pt x="f59" y="f96"/>
                    <a:pt x="f59" y="f97"/>
                    <a:pt x="f59" y="f98"/>
                  </a:cubicBezTo>
                  <a:cubicBezTo>
                    <a:pt x="f59" y="f99"/>
                    <a:pt x="f100" y="f101"/>
                    <a:pt x="f102" y="f103"/>
                  </a:cubicBezTo>
                  <a:cubicBezTo>
                    <a:pt x="f104" y="f105"/>
                    <a:pt x="f106" y="f3"/>
                    <a:pt x="f107" y="f108"/>
                  </a:cubicBezTo>
                  <a:cubicBezTo>
                    <a:pt x="f61" y="f109"/>
                    <a:pt x="f110" y="f111"/>
                    <a:pt x="f112" y="f113"/>
                  </a:cubicBezTo>
                  <a:cubicBezTo>
                    <a:pt x="f114" y="f115"/>
                    <a:pt x="f93" y="f116"/>
                    <a:pt x="f100" y="f117"/>
                  </a:cubicBezTo>
                  <a:lnTo>
                    <a:pt x="f118" y="f119"/>
                  </a:lnTo>
                  <a:close/>
                  <a:moveTo>
                    <a:pt x="f120" y="f50"/>
                  </a:moveTo>
                  <a:cubicBezTo>
                    <a:pt x="f121" y="f29"/>
                    <a:pt x="f122" y="f52"/>
                    <a:pt x="f123" y="f124"/>
                  </a:cubicBezTo>
                  <a:cubicBezTo>
                    <a:pt x="f125" y="f126"/>
                    <a:pt x="f127" y="f128"/>
                    <a:pt x="f129" y="f130"/>
                  </a:cubicBezTo>
                  <a:cubicBezTo>
                    <a:pt x="f12" y="f131"/>
                    <a:pt x="f132" y="f133"/>
                    <a:pt x="f134" y="f135"/>
                  </a:cubicBezTo>
                  <a:cubicBezTo>
                    <a:pt x="f136" y="f137"/>
                    <a:pt x="f138" y="f139"/>
                    <a:pt x="f138" y="f140"/>
                  </a:cubicBezTo>
                  <a:cubicBezTo>
                    <a:pt x="f141" y="f128"/>
                    <a:pt x="f142" y="f124"/>
                    <a:pt x="f143" y="f144"/>
                  </a:cubicBezTo>
                  <a:cubicBezTo>
                    <a:pt x="f145" y="f146"/>
                    <a:pt x="f147" y="f148"/>
                    <a:pt x="f149" y="f150"/>
                  </a:cubicBezTo>
                  <a:cubicBezTo>
                    <a:pt x="f151" y="f31"/>
                    <a:pt x="f152" y="f27"/>
                    <a:pt x="f120" y="f50"/>
                  </a:cubicBezTo>
                  <a:cubicBezTo>
                    <a:pt x="f153" y="f154"/>
                    <a:pt x="f155" y="f54"/>
                    <a:pt x="f156" y="f52"/>
                  </a:cubicBezTo>
                  <a:cubicBezTo>
                    <a:pt x="f155" y="f54"/>
                    <a:pt x="f153" y="f154"/>
                    <a:pt x="f120" y="f50"/>
                  </a:cubicBezTo>
                  <a:close/>
                  <a:moveTo>
                    <a:pt x="f157" y="f158"/>
                  </a:moveTo>
                  <a:cubicBezTo>
                    <a:pt x="f159" y="f160"/>
                    <a:pt x="f62" y="f161"/>
                    <a:pt x="f162" y="f163"/>
                  </a:cubicBezTo>
                  <a:cubicBezTo>
                    <a:pt x="f164" y="f165"/>
                    <a:pt x="f66" y="f166"/>
                    <a:pt x="f5" y="f167"/>
                  </a:cubicBezTo>
                  <a:cubicBezTo>
                    <a:pt x="f115" y="f168"/>
                    <a:pt x="f138" y="f169"/>
                    <a:pt x="f170" y="f171"/>
                  </a:cubicBezTo>
                  <a:cubicBezTo>
                    <a:pt x="f172" y="f173"/>
                    <a:pt x="f174" y="f175"/>
                    <a:pt x="f176" y="f177"/>
                  </a:cubicBezTo>
                  <a:cubicBezTo>
                    <a:pt x="f178" y="f179"/>
                    <a:pt x="f180" y="f169"/>
                    <a:pt x="f181" y="f182"/>
                  </a:cubicBezTo>
                  <a:cubicBezTo>
                    <a:pt x="f183" y="f184"/>
                    <a:pt x="f183" y="f185"/>
                    <a:pt x="f183" y="f186"/>
                  </a:cubicBezTo>
                  <a:cubicBezTo>
                    <a:pt x="f187" y="f188"/>
                    <a:pt x="f189" y="f190"/>
                    <a:pt x="f191" y="f192"/>
                  </a:cubicBezTo>
                  <a:cubicBezTo>
                    <a:pt x="f193" y="f194"/>
                    <a:pt x="f195" y="f196"/>
                    <a:pt x="f197" y="f198"/>
                  </a:cubicBezTo>
                  <a:cubicBezTo>
                    <a:pt x="f116" y="f199"/>
                    <a:pt x="f200" y="f201"/>
                    <a:pt x="f202" y="f168"/>
                  </a:cubicBezTo>
                  <a:cubicBezTo>
                    <a:pt x="f203" y="f204"/>
                    <a:pt x="f205" y="f206"/>
                    <a:pt x="f153" y="f207"/>
                  </a:cubicBezTo>
                  <a:cubicBezTo>
                    <a:pt x="f208" y="f209"/>
                    <a:pt x="f210" y="f160"/>
                    <a:pt x="f48" y="f211"/>
                  </a:cubicBezTo>
                  <a:cubicBezTo>
                    <a:pt x="f212" y="f213"/>
                    <a:pt x="f91" y="f214"/>
                    <a:pt x="f73" y="f215"/>
                  </a:cubicBezTo>
                  <a:cubicBezTo>
                    <a:pt x="f216" y="f217"/>
                    <a:pt x="f218" y="f219"/>
                    <a:pt x="f220" y="f221"/>
                  </a:cubicBezTo>
                  <a:cubicBezTo>
                    <a:pt x="f222" y="f109"/>
                    <a:pt x="f2" y="f223"/>
                    <a:pt x="f222" y="f5"/>
                  </a:cubicBezTo>
                  <a:cubicBezTo>
                    <a:pt x="f224" y="f127"/>
                    <a:pt x="f225" y="f117"/>
                    <a:pt x="f73" y="f123"/>
                  </a:cubicBezTo>
                  <a:cubicBezTo>
                    <a:pt x="f87" y="f226"/>
                    <a:pt x="f227" y="f228"/>
                    <a:pt x="f229" y="f230"/>
                  </a:cubicBezTo>
                  <a:cubicBezTo>
                    <a:pt x="f231" y="f232"/>
                    <a:pt x="f118" y="f233"/>
                    <a:pt x="f234" y="f16"/>
                  </a:cubicBezTo>
                  <a:cubicBezTo>
                    <a:pt x="f234" y="f16"/>
                    <a:pt x="f59" y="f235"/>
                    <a:pt x="f59" y="f235"/>
                  </a:cubicBezTo>
                  <a:cubicBezTo>
                    <a:pt x="f236" y="f21"/>
                    <a:pt x="f237" y="f238"/>
                    <a:pt x="f239" y="f25"/>
                  </a:cubicBezTo>
                  <a:cubicBezTo>
                    <a:pt x="f240" y="f43"/>
                    <a:pt x="f144" y="f148"/>
                    <a:pt x="f241" y="f242"/>
                  </a:cubicBezTo>
                  <a:cubicBezTo>
                    <a:pt x="f41" y="f243"/>
                    <a:pt x="f43" y="f244"/>
                    <a:pt x="f54" y="f245"/>
                  </a:cubicBezTo>
                  <a:cubicBezTo>
                    <a:pt x="f246" y="f222"/>
                    <a:pt x="f247" y="f2"/>
                    <a:pt x="f248" y="f249"/>
                  </a:cubicBezTo>
                  <a:cubicBezTo>
                    <a:pt x="f250" y="f220"/>
                    <a:pt x="f251" y="f252"/>
                    <a:pt x="f125" y="f253"/>
                  </a:cubicBezTo>
                  <a:cubicBezTo>
                    <a:pt x="f254" y="f253"/>
                    <a:pt x="f255" y="f256"/>
                    <a:pt x="f257" y="f258"/>
                  </a:cubicBezTo>
                  <a:cubicBezTo>
                    <a:pt x="f259" y="f260"/>
                    <a:pt x="f261" y="f67"/>
                    <a:pt x="f262" y="f73"/>
                  </a:cubicBezTo>
                  <a:cubicBezTo>
                    <a:pt x="f66" y="f263"/>
                    <a:pt x="f264" y="f265"/>
                    <a:pt x="f266" y="f267"/>
                  </a:cubicBezTo>
                  <a:cubicBezTo>
                    <a:pt x="f268" y="f80"/>
                    <a:pt x="f269" y="f270"/>
                    <a:pt x="f271" y="f227"/>
                  </a:cubicBezTo>
                  <a:cubicBezTo>
                    <a:pt x="f269" y="f93"/>
                    <a:pt x="f272" y="f273"/>
                    <a:pt x="f266" y="f100"/>
                  </a:cubicBezTo>
                  <a:cubicBezTo>
                    <a:pt x="f274" y="f236"/>
                    <a:pt x="f275" y="f32"/>
                    <a:pt x="f276" y="f277"/>
                  </a:cubicBezTo>
                  <a:cubicBezTo>
                    <a:pt x="f278" y="f279"/>
                    <a:pt x="f280" y="f23"/>
                    <a:pt x="f3" y="f230"/>
                  </a:cubicBezTo>
                  <a:cubicBezTo>
                    <a:pt x="f281" y="f282"/>
                    <a:pt x="f69" y="f283"/>
                    <a:pt x="f284" y="f285"/>
                  </a:cubicBezTo>
                  <a:cubicBezTo>
                    <a:pt x="f286" y="f128"/>
                    <a:pt x="f287" y="f282"/>
                    <a:pt x="f288" y="f289"/>
                  </a:cubicBezTo>
                  <a:cubicBezTo>
                    <a:pt x="f191" y="f290"/>
                    <a:pt x="f176" y="f291"/>
                    <a:pt x="f189" y="f292"/>
                  </a:cubicBezTo>
                  <a:cubicBezTo>
                    <a:pt x="f293" y="f294"/>
                    <a:pt x="f295" y="f296"/>
                    <a:pt x="f183" y="f297"/>
                  </a:cubicBezTo>
                  <a:cubicBezTo>
                    <a:pt x="f298" y="f12"/>
                    <a:pt x="f299" y="f300"/>
                    <a:pt x="f301" y="f302"/>
                  </a:cubicBezTo>
                  <a:cubicBezTo>
                    <a:pt x="f303" y="f304"/>
                    <a:pt x="f303" y="f304"/>
                    <a:pt x="f284" y="f305"/>
                  </a:cubicBezTo>
                  <a:cubicBezTo>
                    <a:pt x="f286" y="f306"/>
                    <a:pt x="f287" y="f307"/>
                    <a:pt x="f287" y="f193"/>
                  </a:cubicBezTo>
                  <a:cubicBezTo>
                    <a:pt x="f223" y="f308"/>
                    <a:pt x="f134" y="f109"/>
                    <a:pt x="f309" y="f295"/>
                  </a:cubicBezTo>
                  <a:cubicBezTo>
                    <a:pt x="f127" y="f310"/>
                    <a:pt x="f311" y="f295"/>
                    <a:pt x="f312" y="f313"/>
                  </a:cubicBezTo>
                  <a:cubicBezTo>
                    <a:pt x="f119" y="f176"/>
                    <a:pt x="f314" y="f302"/>
                    <a:pt x="f315" y="f274"/>
                  </a:cubicBezTo>
                  <a:cubicBezTo>
                    <a:pt x="f315" y="f316"/>
                    <a:pt x="f317" y="f132"/>
                    <a:pt x="f318" y="f319"/>
                  </a:cubicBezTo>
                  <a:cubicBezTo>
                    <a:pt x="f320" y="f8"/>
                    <a:pt x="f159" y="f272"/>
                    <a:pt x="f255" y="f321"/>
                  </a:cubicBezTo>
                  <a:cubicBezTo>
                    <a:pt x="f132" y="f136"/>
                    <a:pt x="f269" y="f322"/>
                    <a:pt x="f268" y="f261"/>
                  </a:cubicBezTo>
                  <a:cubicBezTo>
                    <a:pt x="f272" y="f323"/>
                    <a:pt x="f264" y="f119"/>
                    <a:pt x="f262" y="f324"/>
                  </a:cubicBezTo>
                  <a:cubicBezTo>
                    <a:pt x="f325" y="f326"/>
                    <a:pt x="f315" y="f327"/>
                    <a:pt x="f139" y="f328"/>
                  </a:cubicBezTo>
                  <a:cubicBezTo>
                    <a:pt x="f329" y="f330"/>
                    <a:pt x="f331" y="f332"/>
                    <a:pt x="f333" y="f334"/>
                  </a:cubicBezTo>
                  <a:cubicBezTo>
                    <a:pt x="f335" y="f336"/>
                    <a:pt x="f337" y="f264"/>
                    <a:pt x="f20" y="f338"/>
                  </a:cubicBezTo>
                  <a:cubicBezTo>
                    <a:pt x="f22" y="f339"/>
                    <a:pt x="f24" y="f340"/>
                    <a:pt x="f341" y="f342"/>
                  </a:cubicBezTo>
                  <a:cubicBezTo>
                    <a:pt x="f343" y="f344"/>
                    <a:pt x="f17" y="f345"/>
                    <a:pt x="f346" y="f217"/>
                  </a:cubicBezTo>
                  <a:cubicBezTo>
                    <a:pt x="f347" y="f90"/>
                    <a:pt x="f230" y="f348"/>
                    <a:pt x="f349" y="f350"/>
                  </a:cubicBezTo>
                  <a:cubicBezTo>
                    <a:pt x="f333" y="f351"/>
                    <a:pt x="f156" y="f352"/>
                    <a:pt x="f137" y="f353"/>
                  </a:cubicBezTo>
                  <a:cubicBezTo>
                    <a:pt x="f202" y="f354"/>
                    <a:pt x="f156" y="f355"/>
                    <a:pt x="f131" y="f356"/>
                  </a:cubicBezTo>
                  <a:cubicBezTo>
                    <a:pt x="f139" y="f357"/>
                    <a:pt x="f358" y="f359"/>
                    <a:pt x="f360" y="f361"/>
                  </a:cubicBezTo>
                  <a:cubicBezTo>
                    <a:pt x="f362" y="f363"/>
                    <a:pt x="f364" y="f365"/>
                    <a:pt x="f366" y="f158"/>
                  </a:cubicBezTo>
                  <a:cubicBezTo>
                    <a:pt x="f367" y="f165"/>
                    <a:pt x="f368" y="f369"/>
                    <a:pt x="f370" y="f371"/>
                  </a:cubicBezTo>
                  <a:cubicBezTo>
                    <a:pt x="f332" y="f160"/>
                    <a:pt x="f315" y="f372"/>
                    <a:pt x="f370" y="f373"/>
                  </a:cubicBezTo>
                  <a:lnTo>
                    <a:pt x="f370" y="f371"/>
                  </a:lnTo>
                  <a:cubicBezTo>
                    <a:pt x="f317" y="f369"/>
                    <a:pt x="f374" y="f165"/>
                    <a:pt x="f157" y="f158"/>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0" name="Google Shape;1134;p51">
              <a:extLst>
                <a:ext uri="{FF2B5EF4-FFF2-40B4-BE49-F238E27FC236}">
                  <a16:creationId xmlns:a16="http://schemas.microsoft.com/office/drawing/2014/main" id="{120ADE85-FB17-49B9-92AF-5BEA69420302}"/>
                </a:ext>
              </a:extLst>
            </p:cNvPr>
            <p:cNvSpPr/>
            <p:nvPr/>
          </p:nvSpPr>
          <p:spPr>
            <a:xfrm>
              <a:off x="6113513" y="1581774"/>
              <a:ext cx="261225" cy="126095"/>
            </a:xfrm>
            <a:custGeom>
              <a:avLst/>
              <a:gdLst>
                <a:gd name="f0" fmla="val w"/>
                <a:gd name="f1" fmla="val h"/>
                <a:gd name="f2" fmla="val 0"/>
                <a:gd name="f3" fmla="val 33335"/>
                <a:gd name="f4" fmla="val 16091"/>
                <a:gd name="f5" fmla="val 33334"/>
                <a:gd name="f6" fmla="val 25"/>
                <a:gd name="f7" fmla="val 33309"/>
                <a:gd name="f8" fmla="val 1028"/>
                <a:gd name="f9" fmla="val 33084"/>
                <a:gd name="f10" fmla="val 1905"/>
                <a:gd name="f11" fmla="val 32633"/>
                <a:gd name="f12" fmla="val 2707"/>
                <a:gd name="f13" fmla="val 31831"/>
                <a:gd name="f14" fmla="val 4136"/>
                <a:gd name="f15" fmla="val 30928"/>
                <a:gd name="f16" fmla="val 5439"/>
                <a:gd name="f17" fmla="val 29825"/>
                <a:gd name="f18" fmla="val 6642"/>
                <a:gd name="f19" fmla="val 28297"/>
                <a:gd name="f20" fmla="val 8246"/>
                <a:gd name="f21" fmla="val 26542"/>
                <a:gd name="f22" fmla="val 9499"/>
                <a:gd name="f23" fmla="val 24663"/>
                <a:gd name="f24" fmla="val 10602"/>
                <a:gd name="f25" fmla="val 24236"/>
                <a:gd name="f26" fmla="val 10852"/>
                <a:gd name="f27" fmla="val 23861"/>
                <a:gd name="f28" fmla="val 11128"/>
                <a:gd name="f29" fmla="val 23460"/>
                <a:gd name="f30" fmla="val 11379"/>
                <a:gd name="f31" fmla="val 22407"/>
                <a:gd name="f32" fmla="val 12081"/>
                <a:gd name="f33" fmla="val 21680"/>
                <a:gd name="f34" fmla="val 13058"/>
                <a:gd name="f35" fmla="val 21054"/>
                <a:gd name="f36" fmla="val 14111"/>
                <a:gd name="f37" fmla="val 20678"/>
                <a:gd name="f38" fmla="val 14712"/>
                <a:gd name="f39" fmla="val 20226"/>
                <a:gd name="f40" fmla="val 15213"/>
                <a:gd name="f41" fmla="val 19525"/>
                <a:gd name="f42" fmla="val 15464"/>
                <a:gd name="f43" fmla="val 18923"/>
                <a:gd name="f44" fmla="val 15665"/>
                <a:gd name="f45" fmla="val 18422"/>
                <a:gd name="f46" fmla="val 17670"/>
                <a:gd name="f47" fmla="val 15965"/>
                <a:gd name="f48" fmla="val 17094"/>
                <a:gd name="f49" fmla="val 15865"/>
                <a:gd name="f50" fmla="val 16442"/>
                <a:gd name="f51" fmla="val 15890"/>
                <a:gd name="f52" fmla="val 15891"/>
                <a:gd name="f53" fmla="val 15038"/>
                <a:gd name="f54" fmla="val 14462"/>
                <a:gd name="f55" fmla="val 15639"/>
                <a:gd name="f56" fmla="val 13785"/>
                <a:gd name="f57" fmla="val 15389"/>
                <a:gd name="f58" fmla="val 13109"/>
                <a:gd name="f59" fmla="val 15113"/>
                <a:gd name="f60" fmla="val 12708"/>
                <a:gd name="f61" fmla="val 14562"/>
                <a:gd name="f62" fmla="val 12357"/>
                <a:gd name="f63" fmla="val 13935"/>
                <a:gd name="f64" fmla="val 11555"/>
                <a:gd name="f65" fmla="val 12657"/>
                <a:gd name="f66" fmla="val 10577"/>
                <a:gd name="f67" fmla="val 11579"/>
                <a:gd name="f68" fmla="val 9249"/>
                <a:gd name="f69" fmla="val 10827"/>
                <a:gd name="f70" fmla="val 8973"/>
                <a:gd name="f71" fmla="val 10677"/>
                <a:gd name="f72" fmla="val 8723"/>
                <a:gd name="f73" fmla="val 10527"/>
                <a:gd name="f74" fmla="val 8447"/>
                <a:gd name="f75" fmla="val 10376"/>
                <a:gd name="f76" fmla="val 6317"/>
                <a:gd name="f77" fmla="val 9198"/>
                <a:gd name="f78" fmla="val 4487"/>
                <a:gd name="f79" fmla="val 7644"/>
                <a:gd name="f80" fmla="val 2933"/>
                <a:gd name="f81" fmla="val 5815"/>
                <a:gd name="f82" fmla="val 1580"/>
                <a:gd name="f83" fmla="val 4211"/>
                <a:gd name="f84" fmla="val 452"/>
                <a:gd name="f85" fmla="val 2431"/>
                <a:gd name="f86" fmla="val 26"/>
                <a:gd name="f87" fmla="val 326"/>
                <a:gd name="f88" fmla="val 1"/>
                <a:gd name="f89" fmla="val 251"/>
                <a:gd name="f90" fmla="val 51"/>
                <a:gd name="f91" fmla="val 176"/>
                <a:gd name="f92" fmla="val 76"/>
                <a:gd name="f93" fmla="val 402"/>
                <a:gd name="f94" fmla="val 301"/>
                <a:gd name="f95" fmla="val 502"/>
                <a:gd name="f96" fmla="val 477"/>
                <a:gd name="f97" fmla="val 878"/>
                <a:gd name="f98" fmla="val 1003"/>
                <a:gd name="f99" fmla="val 1254"/>
                <a:gd name="f100" fmla="val 1554"/>
                <a:gd name="f101" fmla="val 1630"/>
                <a:gd name="f102" fmla="val 2081"/>
                <a:gd name="f103" fmla="val 1830"/>
                <a:gd name="f104" fmla="val 2356"/>
                <a:gd name="f105" fmla="val 2632"/>
                <a:gd name="f106" fmla="val 2357"/>
                <a:gd name="f107" fmla="val 2782"/>
                <a:gd name="f108" fmla="val 2958"/>
                <a:gd name="f109" fmla="val 3108"/>
                <a:gd name="f110" fmla="val 3434"/>
                <a:gd name="f111" fmla="val 3559"/>
                <a:gd name="f112" fmla="val 3936"/>
                <a:gd name="f113" fmla="val 3960"/>
                <a:gd name="f114" fmla="val 5063"/>
                <a:gd name="f115" fmla="val 4938"/>
                <a:gd name="f116" fmla="val 6342"/>
                <a:gd name="f117" fmla="val 5690"/>
                <a:gd name="f118" fmla="val 7645"/>
                <a:gd name="f119" fmla="val 6391"/>
                <a:gd name="f120" fmla="val 9675"/>
                <a:gd name="f121" fmla="val 7494"/>
                <a:gd name="f122" fmla="val 11705"/>
                <a:gd name="f123" fmla="val 8597"/>
                <a:gd name="f124" fmla="val 13710"/>
                <a:gd name="f125" fmla="val 9725"/>
                <a:gd name="f126" fmla="val 14512"/>
                <a:gd name="f127" fmla="val 10176"/>
                <a:gd name="f128" fmla="val 15289"/>
                <a:gd name="f129" fmla="val 10451"/>
                <a:gd name="f130" fmla="val 16191"/>
                <a:gd name="f131" fmla="val 10301"/>
                <a:gd name="f132" fmla="val 16617"/>
                <a:gd name="f133" fmla="val 10226"/>
                <a:gd name="f134" fmla="val 17069"/>
                <a:gd name="f135" fmla="val 17495"/>
                <a:gd name="f136" fmla="val 10326"/>
                <a:gd name="f137" fmla="val 18272"/>
                <a:gd name="f138" fmla="val 10401"/>
                <a:gd name="f139" fmla="val 18948"/>
                <a:gd name="f140" fmla="val 19625"/>
                <a:gd name="f141" fmla="val 9850"/>
                <a:gd name="f142" fmla="val 21605"/>
                <a:gd name="f143" fmla="val 8697"/>
                <a:gd name="f144" fmla="val 23635"/>
                <a:gd name="f145" fmla="val 7569"/>
                <a:gd name="f146" fmla="val 25665"/>
                <a:gd name="f147" fmla="val 6492"/>
                <a:gd name="f148" fmla="val 27244"/>
                <a:gd name="f149" fmla="val 5639"/>
                <a:gd name="f150" fmla="val 28798"/>
                <a:gd name="f151" fmla="val 4737"/>
                <a:gd name="f152" fmla="val 30101"/>
                <a:gd name="f153" fmla="val 3484"/>
                <a:gd name="f154" fmla="val 30201"/>
                <a:gd name="f155" fmla="val 3384"/>
                <a:gd name="f156" fmla="val 30277"/>
                <a:gd name="f157" fmla="val 3284"/>
                <a:gd name="f158" fmla="val 30402"/>
                <a:gd name="f159" fmla="val 3233"/>
                <a:gd name="f160" fmla="val 31480"/>
                <a:gd name="f161" fmla="val 2857"/>
                <a:gd name="f162" fmla="val 31981"/>
                <a:gd name="f163" fmla="val 1930"/>
                <a:gd name="f164" fmla="val 32582"/>
                <a:gd name="f165" fmla="val 1053"/>
                <a:gd name="f166" fmla="val 32808"/>
                <a:gd name="f167" fmla="val 702"/>
                <a:gd name="f168" fmla="val 376"/>
                <a:gd name="f169" fmla="*/ f0 1 33335"/>
                <a:gd name="f170" fmla="*/ f1 1 16091"/>
                <a:gd name="f171" fmla="val f2"/>
                <a:gd name="f172" fmla="val f3"/>
                <a:gd name="f173" fmla="val f4"/>
                <a:gd name="f174" fmla="+- f173 0 f171"/>
                <a:gd name="f175" fmla="+- f172 0 f171"/>
                <a:gd name="f176" fmla="*/ f175 1 33335"/>
                <a:gd name="f177" fmla="*/ f174 1 16091"/>
                <a:gd name="f178" fmla="*/ f171 1 f176"/>
                <a:gd name="f179" fmla="*/ f172 1 f176"/>
                <a:gd name="f180" fmla="*/ f171 1 f177"/>
                <a:gd name="f181" fmla="*/ f173 1 f177"/>
                <a:gd name="f182" fmla="*/ f178 f169 1"/>
                <a:gd name="f183" fmla="*/ f179 f169 1"/>
                <a:gd name="f184" fmla="*/ f181 f170 1"/>
                <a:gd name="f185" fmla="*/ f180 f170 1"/>
              </a:gdLst>
              <a:ahLst/>
              <a:cxnLst>
                <a:cxn ang="3cd4">
                  <a:pos x="hc" y="t"/>
                </a:cxn>
                <a:cxn ang="0">
                  <a:pos x="r" y="vc"/>
                </a:cxn>
                <a:cxn ang="cd4">
                  <a:pos x="hc" y="b"/>
                </a:cxn>
                <a:cxn ang="cd2">
                  <a:pos x="l" y="vc"/>
                </a:cxn>
              </a:cxnLst>
              <a:rect l="f182" t="f185" r="f183" b="f184"/>
              <a:pathLst>
                <a:path w="33335" h="16091">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
                    <a:pt x="f46" y="f47"/>
                  </a:cubicBezTo>
                  <a:cubicBezTo>
                    <a:pt x="f48" y="f49"/>
                    <a:pt x="f50" y="f51"/>
                    <a:pt x="f52" y="f47"/>
                  </a:cubicBezTo>
                  <a:cubicBezTo>
                    <a:pt x="f53" y="f4"/>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2"/>
                  </a:cubicBezTo>
                  <a:cubicBezTo>
                    <a:pt x="f89" y="f91"/>
                    <a:pt x="f93" y="f94"/>
                    <a:pt x="f95" y="f96"/>
                  </a:cubicBezTo>
                  <a:cubicBezTo>
                    <a:pt x="f97" y="f98"/>
                    <a:pt x="f99" y="f100"/>
                    <a:pt x="f101" y="f102"/>
                  </a:cubicBezTo>
                  <a:cubicBezTo>
                    <a:pt x="f103" y="f104"/>
                    <a:pt x="f102" y="f105"/>
                    <a:pt x="f106" y="f107"/>
                  </a:cubicBezTo>
                  <a:cubicBezTo>
                    <a:pt x="f108" y="f109"/>
                    <a:pt x="f110" y="f111"/>
                    <a:pt x="f112" y="f113"/>
                  </a:cubicBezTo>
                  <a:cubicBezTo>
                    <a:pt x="f114" y="f115"/>
                    <a:pt x="f116" y="f117"/>
                    <a:pt x="f118" y="f119"/>
                  </a:cubicBezTo>
                  <a:cubicBezTo>
                    <a:pt x="f120" y="f121"/>
                    <a:pt x="f122" y="f123"/>
                    <a:pt x="f124" y="f125"/>
                  </a:cubicBezTo>
                  <a:cubicBezTo>
                    <a:pt x="f126" y="f127"/>
                    <a:pt x="f128" y="f129"/>
                    <a:pt x="f130" y="f131"/>
                  </a:cubicBezTo>
                  <a:cubicBezTo>
                    <a:pt x="f132" y="f133"/>
                    <a:pt x="f134" y="f131"/>
                    <a:pt x="f135" y="f136"/>
                  </a:cubicBezTo>
                  <a:cubicBezTo>
                    <a:pt x="f137" y="f138"/>
                    <a:pt x="f139" y="f133"/>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9" y="f16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1135;p51">
              <a:extLst>
                <a:ext uri="{FF2B5EF4-FFF2-40B4-BE49-F238E27FC236}">
                  <a16:creationId xmlns:a16="http://schemas.microsoft.com/office/drawing/2014/main" id="{C78230E2-C802-4939-90FC-64525B7A6C14}"/>
                </a:ext>
              </a:extLst>
            </p:cNvPr>
            <p:cNvSpPr/>
            <p:nvPr/>
          </p:nvSpPr>
          <p:spPr>
            <a:xfrm>
              <a:off x="6143570" y="1653070"/>
              <a:ext cx="202301" cy="95061"/>
            </a:xfrm>
            <a:custGeom>
              <a:avLst/>
              <a:gdLst>
                <a:gd name="f0" fmla="val w"/>
                <a:gd name="f1" fmla="val h"/>
                <a:gd name="f2" fmla="val 0"/>
                <a:gd name="f3" fmla="val 25816"/>
                <a:gd name="f4" fmla="val 12131"/>
                <a:gd name="f5" fmla="val 7995"/>
                <a:gd name="f6" fmla="val 6742"/>
                <a:gd name="f7" fmla="val 7745"/>
                <a:gd name="f8" fmla="val 6717"/>
                <a:gd name="f9" fmla="val 7469"/>
                <a:gd name="f10" fmla="val 7043"/>
                <a:gd name="f11" fmla="val 7444"/>
                <a:gd name="f12" fmla="val 7369"/>
                <a:gd name="f13" fmla="val 7419"/>
                <a:gd name="f14" fmla="val 7619"/>
                <a:gd name="f15" fmla="val 7895"/>
                <a:gd name="f16" fmla="val 7870"/>
                <a:gd name="f17" fmla="val 7970"/>
                <a:gd name="f18" fmla="val 8146"/>
                <a:gd name="f19" fmla="val 8045"/>
                <a:gd name="f20" fmla="val 8447"/>
                <a:gd name="f21" fmla="val 7770"/>
                <a:gd name="f22" fmla="val 8472"/>
                <a:gd name="f23" fmla="val 7093"/>
                <a:gd name="f24" fmla="val 8271"/>
                <a:gd name="f25" fmla="val 6767"/>
                <a:gd name="f26" fmla="val 18371"/>
                <a:gd name="f27" fmla="val 7544"/>
                <a:gd name="f28" fmla="val 18146"/>
                <a:gd name="f29" fmla="val 6792"/>
                <a:gd name="f30" fmla="val 17895"/>
                <a:gd name="f31" fmla="val 17645"/>
                <a:gd name="f32" fmla="val 17369"/>
                <a:gd name="f33" fmla="val 7018"/>
                <a:gd name="f34" fmla="val 7494"/>
                <a:gd name="f35" fmla="val 17394"/>
                <a:gd name="f36" fmla="val 17695"/>
                <a:gd name="f37" fmla="val 7945"/>
                <a:gd name="f38" fmla="val 18096"/>
                <a:gd name="f39" fmla="val 7845"/>
                <a:gd name="f40" fmla="val 18246"/>
                <a:gd name="f41" fmla="val 7644"/>
                <a:gd name="f42" fmla="val 2331"/>
                <a:gd name="f43" fmla="val 2657"/>
                <a:gd name="f44" fmla="val 1980"/>
                <a:gd name="f45" fmla="val 1655"/>
                <a:gd name="f46" fmla="val 2958"/>
                <a:gd name="f47" fmla="val 1680"/>
                <a:gd name="f48" fmla="val 3308"/>
                <a:gd name="f49" fmla="val 3659"/>
                <a:gd name="f50" fmla="val 3935"/>
                <a:gd name="f51" fmla="val 2381"/>
                <a:gd name="f52" fmla="val 3910"/>
                <a:gd name="f53" fmla="val 2707"/>
                <a:gd name="f54" fmla="val 3885"/>
                <a:gd name="f55" fmla="val 2933"/>
                <a:gd name="f56" fmla="val 3333"/>
                <a:gd name="f57" fmla="val 2682"/>
                <a:gd name="f58" fmla="val 5364"/>
                <a:gd name="f59" fmla="val 5188"/>
                <a:gd name="f60" fmla="val 5339"/>
                <a:gd name="f61" fmla="val 5038"/>
                <a:gd name="f62" fmla="val 4837"/>
                <a:gd name="f63" fmla="val 5264"/>
                <a:gd name="f64" fmla="val 4712"/>
                <a:gd name="f65" fmla="val 4562"/>
                <a:gd name="f66" fmla="val 5013"/>
                <a:gd name="f67" fmla="val 4411"/>
                <a:gd name="f68" fmla="val 4888"/>
                <a:gd name="f69" fmla="val 4762"/>
                <a:gd name="f70" fmla="val 4386"/>
                <a:gd name="f71" fmla="val 4486"/>
                <a:gd name="f72" fmla="val 4462"/>
                <a:gd name="f73" fmla="val 4587"/>
                <a:gd name="f74" fmla="val 4236"/>
                <a:gd name="f75" fmla="val 4887"/>
                <a:gd name="f76" fmla="val 4186"/>
                <a:gd name="f77" fmla="val 5238"/>
                <a:gd name="f78" fmla="val 4361"/>
                <a:gd name="f79" fmla="val 5564"/>
                <a:gd name="f80" fmla="val 5714"/>
                <a:gd name="f81" fmla="val 4687"/>
                <a:gd name="f82" fmla="val 5815"/>
                <a:gd name="f83" fmla="val 5840"/>
                <a:gd name="f84" fmla="val 4988"/>
                <a:gd name="f85" fmla="val 5865"/>
                <a:gd name="f86" fmla="val 5163"/>
                <a:gd name="f87" fmla="val 5689"/>
                <a:gd name="f88" fmla="val 5464"/>
                <a:gd name="f89" fmla="val 5314"/>
                <a:gd name="f90" fmla="val 5313"/>
                <a:gd name="f91" fmla="val 20477"/>
                <a:gd name="f92" fmla="val 4963"/>
                <a:gd name="f93" fmla="val 5614"/>
                <a:gd name="f94" fmla="val 20727"/>
                <a:gd name="f95" fmla="val 5915"/>
                <a:gd name="f96" fmla="val 21053"/>
                <a:gd name="f97" fmla="val 21379"/>
                <a:gd name="f98" fmla="val 21579"/>
                <a:gd name="f99" fmla="val 5514"/>
                <a:gd name="f100" fmla="val 21529"/>
                <a:gd name="f101" fmla="val 5088"/>
                <a:gd name="f102" fmla="val 21504"/>
                <a:gd name="f103" fmla="val 21429"/>
                <a:gd name="f104" fmla="val 21304"/>
                <a:gd name="f105" fmla="val 4511"/>
                <a:gd name="f106" fmla="val 21178"/>
                <a:gd name="f107" fmla="val 4311"/>
                <a:gd name="f108" fmla="val 20752"/>
                <a:gd name="f109" fmla="val 4336"/>
                <a:gd name="f110" fmla="val 20652"/>
                <a:gd name="f111" fmla="val 20577"/>
                <a:gd name="f112" fmla="val 20527"/>
                <a:gd name="f113" fmla="val 4862"/>
                <a:gd name="f114" fmla="val 24161"/>
                <a:gd name="f115" fmla="val 3258"/>
                <a:gd name="f116" fmla="val 24136"/>
                <a:gd name="f117" fmla="val 2932"/>
                <a:gd name="f118" fmla="val 23810"/>
                <a:gd name="f119" fmla="val 2632"/>
                <a:gd name="f120" fmla="val 23459"/>
                <a:gd name="f121" fmla="val 23108"/>
                <a:gd name="f122" fmla="val 22858"/>
                <a:gd name="f123" fmla="val 3008"/>
                <a:gd name="f124" fmla="val 22883"/>
                <a:gd name="f125" fmla="val 3384"/>
                <a:gd name="f126" fmla="val 22908"/>
                <a:gd name="f127" fmla="val 3684"/>
                <a:gd name="f128" fmla="val 23183"/>
                <a:gd name="f129" fmla="val 23484"/>
                <a:gd name="f130" fmla="val 23860"/>
                <a:gd name="f131" fmla="val 3634"/>
                <a:gd name="f132" fmla="val 14687"/>
                <a:gd name="f133" fmla="val 8922"/>
                <a:gd name="f134" fmla="val 14662"/>
                <a:gd name="f135" fmla="val 9449"/>
                <a:gd name="f136" fmla="val 14838"/>
                <a:gd name="f137" fmla="val 9800"/>
                <a:gd name="f138" fmla="val 15163"/>
                <a:gd name="f139" fmla="val 9850"/>
                <a:gd name="f140" fmla="val 15514"/>
                <a:gd name="f141" fmla="val 9900"/>
                <a:gd name="f142" fmla="val 15865"/>
                <a:gd name="f143" fmla="val 9499"/>
                <a:gd name="f144" fmla="val 15790"/>
                <a:gd name="f145" fmla="val 9048"/>
                <a:gd name="f146" fmla="val 15765"/>
                <a:gd name="f147" fmla="val 8847"/>
                <a:gd name="f148" fmla="val 15690"/>
                <a:gd name="f149" fmla="val 8622"/>
                <a:gd name="f150" fmla="val 15564"/>
                <a:gd name="f151" fmla="val 8446"/>
                <a:gd name="f152" fmla="val 15414"/>
                <a:gd name="f153" fmla="val 8171"/>
                <a:gd name="f154" fmla="val 14988"/>
                <a:gd name="f155" fmla="val 8221"/>
                <a:gd name="f156" fmla="val 8521"/>
                <a:gd name="f157" fmla="val 14762"/>
                <a:gd name="f158" fmla="val 8672"/>
                <a:gd name="f159" fmla="val 14712"/>
                <a:gd name="f160" fmla="val 11153"/>
                <a:gd name="f161" fmla="val 9123"/>
                <a:gd name="f162" fmla="val 11128"/>
                <a:gd name="f163" fmla="val 8998"/>
                <a:gd name="f164" fmla="val 11103"/>
                <a:gd name="f165" fmla="val 8772"/>
                <a:gd name="f166" fmla="val 11003"/>
                <a:gd name="f167" fmla="val 8572"/>
                <a:gd name="f168" fmla="val 10928"/>
                <a:gd name="f169" fmla="val 10777"/>
                <a:gd name="f170" fmla="val 8296"/>
                <a:gd name="f171" fmla="val 10627"/>
                <a:gd name="f172" fmla="val 10502"/>
                <a:gd name="f173" fmla="val 10301"/>
                <a:gd name="f174" fmla="val 8396"/>
                <a:gd name="f175" fmla="val 10201"/>
                <a:gd name="f176" fmla="val 8496"/>
                <a:gd name="f177" fmla="val 9975"/>
                <a:gd name="f178" fmla="val 8797"/>
                <a:gd name="f179" fmla="val 9925"/>
                <a:gd name="f180" fmla="val 9173"/>
                <a:gd name="f181" fmla="val 10101"/>
                <a:gd name="f182" fmla="val 9649"/>
                <a:gd name="f183" fmla="val 10452"/>
                <a:gd name="f184" fmla="val 9825"/>
                <a:gd name="f185" fmla="val 10953"/>
                <a:gd name="f186" fmla="val 9599"/>
                <a:gd name="f187" fmla="val 11078"/>
                <a:gd name="f188" fmla="val 9399"/>
                <a:gd name="f189" fmla="val 9298"/>
                <a:gd name="f190" fmla="val 25038"/>
                <a:gd name="f191" fmla="val 25289"/>
                <a:gd name="f192" fmla="val 902"/>
                <a:gd name="f193" fmla="val 25489"/>
                <a:gd name="f194" fmla="val 1704"/>
                <a:gd name="f195" fmla="val 25715"/>
                <a:gd name="f196" fmla="val 2506"/>
                <a:gd name="f197" fmla="val 25815"/>
                <a:gd name="f198" fmla="val 2857"/>
                <a:gd name="f199" fmla="val 25740"/>
                <a:gd name="f200" fmla="val 3158"/>
                <a:gd name="f201" fmla="val 25539"/>
                <a:gd name="f202" fmla="val 3484"/>
                <a:gd name="f203" fmla="val 24687"/>
                <a:gd name="f204" fmla="val 23509"/>
                <a:gd name="f205" fmla="val 22106"/>
                <a:gd name="f206" fmla="val 6642"/>
                <a:gd name="f207" fmla="val 20828"/>
                <a:gd name="f208" fmla="val 7318"/>
                <a:gd name="f209" fmla="val 19900"/>
                <a:gd name="f210" fmla="val 18898"/>
                <a:gd name="f211" fmla="val 9273"/>
                <a:gd name="f212" fmla="val 18321"/>
                <a:gd name="f213" fmla="val 17770"/>
                <a:gd name="f214" fmla="val 10476"/>
                <a:gd name="f215" fmla="val 17118"/>
                <a:gd name="f216" fmla="val 10978"/>
                <a:gd name="f217" fmla="val 16366"/>
                <a:gd name="f218" fmla="val 11579"/>
                <a:gd name="f219" fmla="val 15439"/>
                <a:gd name="f220" fmla="val 11930"/>
                <a:gd name="f221" fmla="val 14487"/>
                <a:gd name="f222" fmla="val 12030"/>
                <a:gd name="f223" fmla="val 13459"/>
                <a:gd name="f224" fmla="val 12130"/>
                <a:gd name="f225" fmla="val 12381"/>
                <a:gd name="f226" fmla="val 12105"/>
                <a:gd name="f227" fmla="val 11354"/>
                <a:gd name="f228" fmla="val 11955"/>
                <a:gd name="f229" fmla="val 9574"/>
                <a:gd name="f230" fmla="val 8822"/>
                <a:gd name="f231" fmla="val 11053"/>
                <a:gd name="f232" fmla="val 10652"/>
                <a:gd name="f233" fmla="val 7695"/>
                <a:gd name="f234" fmla="val 10100"/>
                <a:gd name="f235" fmla="val 7168"/>
                <a:gd name="f236" fmla="val 6617"/>
                <a:gd name="f237" fmla="val 6091"/>
                <a:gd name="f238" fmla="val 8471"/>
                <a:gd name="f239" fmla="val 5539"/>
                <a:gd name="f240" fmla="val 5063"/>
                <a:gd name="f241" fmla="val 4537"/>
                <a:gd name="f242" fmla="val 2507"/>
                <a:gd name="f243" fmla="val 6015"/>
                <a:gd name="f244" fmla="val 1279"/>
                <a:gd name="f245" fmla="val 376"/>
                <a:gd name="f246" fmla="val 3609"/>
                <a:gd name="f247" fmla="val 101"/>
                <a:gd name="f248" fmla="val 3208"/>
                <a:gd name="f249" fmla="val 151"/>
                <a:gd name="f250" fmla="val 401"/>
                <a:gd name="f251" fmla="val 1629"/>
                <a:gd name="f252" fmla="val 552"/>
                <a:gd name="f253" fmla="val 877"/>
                <a:gd name="f254" fmla="val 777"/>
                <a:gd name="f255" fmla="val 25"/>
                <a:gd name="f256" fmla="val 953"/>
                <a:gd name="f257" fmla="val 100"/>
                <a:gd name="f258" fmla="val 1153"/>
                <a:gd name="f259" fmla="val 150"/>
                <a:gd name="f260" fmla="val 1329"/>
                <a:gd name="f261" fmla="val 251"/>
                <a:gd name="f262" fmla="val 2582"/>
                <a:gd name="f263" fmla="val 1028"/>
                <a:gd name="f264" fmla="val 3835"/>
                <a:gd name="f265" fmla="val 1830"/>
                <a:gd name="f266" fmla="val 6116"/>
                <a:gd name="f267" fmla="val 3283"/>
                <a:gd name="f268" fmla="val 6943"/>
                <a:gd name="f269" fmla="val 7670"/>
                <a:gd name="f270" fmla="val 8497"/>
                <a:gd name="f271" fmla="val 6266"/>
                <a:gd name="f272" fmla="val 10853"/>
                <a:gd name="f273" fmla="val 7569"/>
                <a:gd name="f274" fmla="val 7694"/>
                <a:gd name="f275" fmla="val 11529"/>
                <a:gd name="f276" fmla="val 11855"/>
                <a:gd name="f277" fmla="val 12331"/>
                <a:gd name="f278" fmla="val 7795"/>
                <a:gd name="f279" fmla="val 12833"/>
                <a:gd name="f280" fmla="val 13309"/>
                <a:gd name="f281" fmla="val 7218"/>
                <a:gd name="f282" fmla="val 16968"/>
                <a:gd name="f283" fmla="val 6366"/>
                <a:gd name="f284" fmla="val 17745"/>
                <a:gd name="f285" fmla="val 5790"/>
                <a:gd name="f286" fmla="val 18296"/>
                <a:gd name="f287" fmla="val 4261"/>
                <a:gd name="f288" fmla="val 19424"/>
                <a:gd name="f289" fmla="val 20076"/>
                <a:gd name="f290" fmla="val 3108"/>
                <a:gd name="f291" fmla="val 22005"/>
                <a:gd name="f292" fmla="val 1780"/>
                <a:gd name="f293" fmla="val 23309"/>
                <a:gd name="f294" fmla="val 1003"/>
                <a:gd name="f295" fmla="val 24612"/>
                <a:gd name="f296" fmla="val 176"/>
                <a:gd name="f297" fmla="val 24712"/>
                <a:gd name="f298" fmla="val 125"/>
                <a:gd name="f299" fmla="val 24838"/>
                <a:gd name="f300" fmla="val 75"/>
                <a:gd name="f301" fmla="*/ f0 1 25816"/>
                <a:gd name="f302" fmla="*/ f1 1 12131"/>
                <a:gd name="f303" fmla="val f2"/>
                <a:gd name="f304" fmla="val f3"/>
                <a:gd name="f305" fmla="val f4"/>
                <a:gd name="f306" fmla="+- f305 0 f303"/>
                <a:gd name="f307" fmla="+- f304 0 f303"/>
                <a:gd name="f308" fmla="*/ f307 1 25816"/>
                <a:gd name="f309" fmla="*/ f306 1 12131"/>
                <a:gd name="f310" fmla="*/ f303 1 f308"/>
                <a:gd name="f311" fmla="*/ f304 1 f308"/>
                <a:gd name="f312" fmla="*/ f303 1 f309"/>
                <a:gd name="f313" fmla="*/ f305 1 f309"/>
                <a:gd name="f314" fmla="*/ f310 f301 1"/>
                <a:gd name="f315" fmla="*/ f311 f301 1"/>
                <a:gd name="f316" fmla="*/ f313 f302 1"/>
                <a:gd name="f317" fmla="*/ f312 f302 1"/>
              </a:gdLst>
              <a:ahLst/>
              <a:cxnLst>
                <a:cxn ang="3cd4">
                  <a:pos x="hc" y="t"/>
                </a:cxn>
                <a:cxn ang="0">
                  <a:pos x="r" y="vc"/>
                </a:cxn>
                <a:cxn ang="cd4">
                  <a:pos x="hc" y="b"/>
                </a:cxn>
                <a:cxn ang="cd2">
                  <a:pos x="l" y="vc"/>
                </a:cxn>
              </a:cxnLst>
              <a:rect l="f314" t="f317" r="f315" b="f316"/>
              <a:pathLst>
                <a:path w="25816" h="12131">
                  <a:moveTo>
                    <a:pt x="f5" y="f6"/>
                  </a:moveTo>
                  <a:cubicBezTo>
                    <a:pt x="f7" y="f8"/>
                    <a:pt x="f9" y="f10"/>
                    <a:pt x="f11" y="f12"/>
                  </a:cubicBezTo>
                  <a:cubicBezTo>
                    <a:pt x="f13" y="f14"/>
                    <a:pt x="f14" y="f15"/>
                    <a:pt x="f16" y="f17"/>
                  </a:cubicBezTo>
                  <a:cubicBezTo>
                    <a:pt x="f18" y="f19"/>
                    <a:pt x="f20" y="f21"/>
                    <a:pt x="f22" y="f11"/>
                  </a:cubicBezTo>
                  <a:cubicBezTo>
                    <a:pt x="f22" y="f23"/>
                    <a:pt x="f24" y="f25"/>
                    <a:pt x="f5" y="f6"/>
                  </a:cubicBezTo>
                  <a:close/>
                  <a:moveTo>
                    <a:pt x="f26" y="f27"/>
                  </a:moveTo>
                  <a:cubicBezTo>
                    <a:pt x="f26" y="f23"/>
                    <a:pt x="f28" y="f29"/>
                    <a:pt x="f30" y="f6"/>
                  </a:cubicBezTo>
                  <a:cubicBezTo>
                    <a:pt x="f31" y="f8"/>
                    <a:pt x="f32" y="f33"/>
                    <a:pt x="f32" y="f12"/>
                  </a:cubicBezTo>
                  <a:cubicBezTo>
                    <a:pt x="f32" y="f13"/>
                    <a:pt x="f32" y="f9"/>
                    <a:pt x="f32" y="f34"/>
                  </a:cubicBezTo>
                  <a:cubicBezTo>
                    <a:pt x="f35" y="f21"/>
                    <a:pt x="f36" y="f19"/>
                    <a:pt x="f30" y="f37"/>
                  </a:cubicBezTo>
                  <a:cubicBezTo>
                    <a:pt x="f38" y="f39"/>
                    <a:pt x="f40" y="f41"/>
                    <a:pt x="f26" y="f27"/>
                  </a:cubicBezTo>
                  <a:close/>
                  <a:moveTo>
                    <a:pt x="f42" y="f43"/>
                  </a:moveTo>
                  <a:cubicBezTo>
                    <a:pt x="f44" y="f43"/>
                    <a:pt x="f45" y="f46"/>
                    <a:pt x="f47" y="f48"/>
                  </a:cubicBezTo>
                  <a:cubicBezTo>
                    <a:pt x="f47" y="f49"/>
                    <a:pt x="f44" y="f50"/>
                    <a:pt x="f51" y="f52"/>
                  </a:cubicBezTo>
                  <a:cubicBezTo>
                    <a:pt x="f53" y="f54"/>
                    <a:pt x="f55" y="f49"/>
                    <a:pt x="f46" y="f56"/>
                  </a:cubicBezTo>
                  <a:cubicBezTo>
                    <a:pt x="f46" y="f46"/>
                    <a:pt x="f57" y="f43"/>
                    <a:pt x="f42" y="f43"/>
                  </a:cubicBezTo>
                  <a:close/>
                  <a:moveTo>
                    <a:pt x="f58" y="f59"/>
                  </a:moveTo>
                  <a:cubicBezTo>
                    <a:pt x="f60" y="f61"/>
                    <a:pt x="f60" y="f62"/>
                    <a:pt x="f63" y="f64"/>
                  </a:cubicBezTo>
                  <a:cubicBezTo>
                    <a:pt x="f59" y="f65"/>
                    <a:pt x="f66" y="f67"/>
                    <a:pt x="f68" y="f67"/>
                  </a:cubicBezTo>
                  <a:cubicBezTo>
                    <a:pt x="f69" y="f70"/>
                    <a:pt x="f65" y="f71"/>
                    <a:pt x="f72" y="f73"/>
                  </a:cubicBezTo>
                  <a:cubicBezTo>
                    <a:pt x="f74" y="f75"/>
                    <a:pt x="f76" y="f77"/>
                    <a:pt x="f78" y="f79"/>
                  </a:cubicBezTo>
                  <a:cubicBezTo>
                    <a:pt x="f72" y="f80"/>
                    <a:pt x="f81" y="f82"/>
                    <a:pt x="f68" y="f83"/>
                  </a:cubicBezTo>
                  <a:cubicBezTo>
                    <a:pt x="f84" y="f85"/>
                    <a:pt x="f86" y="f87"/>
                    <a:pt x="f63" y="f79"/>
                  </a:cubicBezTo>
                  <a:cubicBezTo>
                    <a:pt x="f60" y="f88"/>
                    <a:pt x="f89" y="f90"/>
                    <a:pt x="f58" y="f59"/>
                  </a:cubicBezTo>
                  <a:close/>
                  <a:moveTo>
                    <a:pt x="f91" y="f92"/>
                  </a:moveTo>
                  <a:lnTo>
                    <a:pt x="f91" y="f86"/>
                  </a:lnTo>
                  <a:cubicBezTo>
                    <a:pt x="f91" y="f93"/>
                    <a:pt x="f94" y="f95"/>
                    <a:pt x="f96" y="f85"/>
                  </a:cubicBezTo>
                  <a:cubicBezTo>
                    <a:pt x="f97" y="f82"/>
                    <a:pt x="f98" y="f99"/>
                    <a:pt x="f100" y="f101"/>
                  </a:cubicBezTo>
                  <a:cubicBezTo>
                    <a:pt x="f102" y="f75"/>
                    <a:pt x="f103" y="f81"/>
                    <a:pt x="f104" y="f105"/>
                  </a:cubicBezTo>
                  <a:cubicBezTo>
                    <a:pt x="f106" y="f107"/>
                    <a:pt x="f108" y="f109"/>
                    <a:pt x="f110" y="f65"/>
                  </a:cubicBezTo>
                  <a:cubicBezTo>
                    <a:pt x="f111" y="f64"/>
                    <a:pt x="f112" y="f113"/>
                    <a:pt x="f91" y="f92"/>
                  </a:cubicBezTo>
                  <a:close/>
                  <a:moveTo>
                    <a:pt x="f114" y="f115"/>
                  </a:moveTo>
                  <a:cubicBezTo>
                    <a:pt x="f116" y="f117"/>
                    <a:pt x="f118" y="f119"/>
                    <a:pt x="f120" y="f43"/>
                  </a:cubicBezTo>
                  <a:cubicBezTo>
                    <a:pt x="f121" y="f57"/>
                    <a:pt x="f122" y="f123"/>
                    <a:pt x="f124" y="f125"/>
                  </a:cubicBezTo>
                  <a:cubicBezTo>
                    <a:pt x="f126" y="f127"/>
                    <a:pt x="f128" y="f52"/>
                    <a:pt x="f129" y="f52"/>
                  </a:cubicBezTo>
                  <a:cubicBezTo>
                    <a:pt x="f130" y="f52"/>
                    <a:pt x="f114" y="f131"/>
                    <a:pt x="f114" y="f115"/>
                  </a:cubicBezTo>
                  <a:close/>
                  <a:moveTo>
                    <a:pt x="f132" y="f133"/>
                  </a:moveTo>
                  <a:cubicBezTo>
                    <a:pt x="f134" y="f135"/>
                    <a:pt x="f136" y="f137"/>
                    <a:pt x="f138" y="f139"/>
                  </a:cubicBezTo>
                  <a:cubicBezTo>
                    <a:pt x="f140" y="f141"/>
                    <a:pt x="f142" y="f143"/>
                    <a:pt x="f144" y="f145"/>
                  </a:cubicBezTo>
                  <a:cubicBezTo>
                    <a:pt x="f146" y="f147"/>
                    <a:pt x="f148" y="f149"/>
                    <a:pt x="f150" y="f151"/>
                  </a:cubicBezTo>
                  <a:cubicBezTo>
                    <a:pt x="f152" y="f153"/>
                    <a:pt x="f154" y="f155"/>
                    <a:pt x="f136" y="f156"/>
                  </a:cubicBezTo>
                  <a:cubicBezTo>
                    <a:pt x="f157" y="f158"/>
                    <a:pt x="f159" y="f147"/>
                    <a:pt x="f132" y="f133"/>
                  </a:cubicBezTo>
                  <a:close/>
                  <a:moveTo>
                    <a:pt x="f160" y="f161"/>
                  </a:moveTo>
                  <a:cubicBezTo>
                    <a:pt x="f162" y="f163"/>
                    <a:pt x="f164" y="f165"/>
                    <a:pt x="f166" y="f167"/>
                  </a:cubicBezTo>
                  <a:cubicBezTo>
                    <a:pt x="f168" y="f151"/>
                    <a:pt x="f169" y="f170"/>
                    <a:pt x="f171" y="f24"/>
                  </a:cubicBezTo>
                  <a:cubicBezTo>
                    <a:pt x="f172" y="f24"/>
                    <a:pt x="f173" y="f174"/>
                    <a:pt x="f175" y="f176"/>
                  </a:cubicBezTo>
                  <a:cubicBezTo>
                    <a:pt x="f177" y="f178"/>
                    <a:pt x="f179" y="f180"/>
                    <a:pt x="f181" y="f143"/>
                  </a:cubicBezTo>
                  <a:cubicBezTo>
                    <a:pt x="f175" y="f182"/>
                    <a:pt x="f183" y="f184"/>
                    <a:pt x="f171" y="f137"/>
                  </a:cubicBezTo>
                  <a:cubicBezTo>
                    <a:pt x="f169" y="f137"/>
                    <a:pt x="f185" y="f186"/>
                    <a:pt x="f187" y="f135"/>
                  </a:cubicBezTo>
                  <a:cubicBezTo>
                    <a:pt x="f162" y="f188"/>
                    <a:pt x="f162" y="f189"/>
                    <a:pt x="f160" y="f161"/>
                  </a:cubicBezTo>
                  <a:close/>
                  <a:moveTo>
                    <a:pt x="f190" y="f2"/>
                  </a:moveTo>
                  <a:cubicBezTo>
                    <a:pt x="f191" y="f192"/>
                    <a:pt x="f193" y="f194"/>
                    <a:pt x="f195" y="f196"/>
                  </a:cubicBezTo>
                  <a:cubicBezTo>
                    <a:pt x="f197" y="f198"/>
                    <a:pt x="f199" y="f200"/>
                    <a:pt x="f201" y="f202"/>
                  </a:cubicBezTo>
                  <a:cubicBezTo>
                    <a:pt x="f203" y="f62"/>
                    <a:pt x="f204" y="f95"/>
                    <a:pt x="f205" y="f206"/>
                  </a:cubicBezTo>
                  <a:cubicBezTo>
                    <a:pt x="f207" y="f208"/>
                    <a:pt x="f209" y="f170"/>
                    <a:pt x="f210" y="f211"/>
                  </a:cubicBezTo>
                  <a:cubicBezTo>
                    <a:pt x="f212" y="f139"/>
                    <a:pt x="f213" y="f214"/>
                    <a:pt x="f215" y="f216"/>
                  </a:cubicBezTo>
                  <a:cubicBezTo>
                    <a:pt x="f217" y="f218"/>
                    <a:pt x="f219" y="f220"/>
                    <a:pt x="f221" y="f222"/>
                  </a:cubicBezTo>
                  <a:cubicBezTo>
                    <a:pt x="f223" y="f224"/>
                    <a:pt x="f225" y="f226"/>
                    <a:pt x="f227" y="f222"/>
                  </a:cubicBezTo>
                  <a:cubicBezTo>
                    <a:pt x="f183" y="f228"/>
                    <a:pt x="f229" y="f218"/>
                    <a:pt x="f230" y="f231"/>
                  </a:cubicBezTo>
                  <a:cubicBezTo>
                    <a:pt x="f155" y="f232"/>
                    <a:pt x="f233" y="f234"/>
                    <a:pt x="f235" y="f186"/>
                  </a:cubicBezTo>
                  <a:cubicBezTo>
                    <a:pt x="f236" y="f145"/>
                    <a:pt x="f237" y="f238"/>
                    <a:pt x="f239" y="f15"/>
                  </a:cubicBezTo>
                  <a:cubicBezTo>
                    <a:pt x="f240" y="f11"/>
                    <a:pt x="f241" y="f23"/>
                    <a:pt x="f50" y="f29"/>
                  </a:cubicBezTo>
                  <a:cubicBezTo>
                    <a:pt x="f242" y="f243"/>
                    <a:pt x="f244" y="f92"/>
                    <a:pt x="f245" y="f246"/>
                  </a:cubicBezTo>
                  <a:cubicBezTo>
                    <a:pt x="f247" y="f248"/>
                    <a:pt x="f2" y="f198"/>
                    <a:pt x="f249" y="f51"/>
                  </a:cubicBezTo>
                  <a:cubicBezTo>
                    <a:pt x="f250" y="f251"/>
                    <a:pt x="f252" y="f253"/>
                    <a:pt x="f254" y="f255"/>
                  </a:cubicBezTo>
                  <a:cubicBezTo>
                    <a:pt x="f256" y="f257"/>
                    <a:pt x="f258" y="f259"/>
                    <a:pt x="f260" y="f261"/>
                  </a:cubicBezTo>
                  <a:cubicBezTo>
                    <a:pt x="f262" y="f263"/>
                    <a:pt x="f264" y="f265"/>
                    <a:pt x="f101" y="f119"/>
                  </a:cubicBezTo>
                  <a:cubicBezTo>
                    <a:pt x="f266" y="f267"/>
                    <a:pt x="f268" y="f76"/>
                    <a:pt x="f269" y="f86"/>
                  </a:cubicBezTo>
                  <a:cubicBezTo>
                    <a:pt x="f270" y="f271"/>
                    <a:pt x="f186" y="f33"/>
                    <a:pt x="f272" y="f273"/>
                  </a:cubicBezTo>
                  <a:cubicBezTo>
                    <a:pt x="f160" y="f274"/>
                    <a:pt x="f275" y="f7"/>
                    <a:pt x="f276" y="f21"/>
                  </a:cubicBezTo>
                  <a:cubicBezTo>
                    <a:pt x="f277" y="f278"/>
                    <a:pt x="f279" y="f7"/>
                    <a:pt x="f280" y="f278"/>
                  </a:cubicBezTo>
                  <a:cubicBezTo>
                    <a:pt x="f157" y="f15"/>
                    <a:pt x="f142" y="f281"/>
                    <a:pt x="f282" y="f283"/>
                  </a:cubicBezTo>
                  <a:cubicBezTo>
                    <a:pt x="f284" y="f285"/>
                    <a:pt x="f286" y="f66"/>
                    <a:pt x="f210" y="f287"/>
                  </a:cubicBezTo>
                  <a:cubicBezTo>
                    <a:pt x="f288" y="f246"/>
                    <a:pt x="f289" y="f290"/>
                    <a:pt x="f108" y="f119"/>
                  </a:cubicBezTo>
                  <a:cubicBezTo>
                    <a:pt x="f291" y="f292"/>
                    <a:pt x="f293" y="f294"/>
                    <a:pt x="f295" y="f296"/>
                  </a:cubicBezTo>
                  <a:cubicBezTo>
                    <a:pt x="f297" y="f298"/>
                    <a:pt x="f299" y="f300"/>
                    <a:pt x="f190"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1136;p51">
              <a:extLst>
                <a:ext uri="{FF2B5EF4-FFF2-40B4-BE49-F238E27FC236}">
                  <a16:creationId xmlns:a16="http://schemas.microsoft.com/office/drawing/2014/main" id="{8CA7FA8D-2235-428F-BCBB-9C4DC5A4D41C}"/>
                </a:ext>
              </a:extLst>
            </p:cNvPr>
            <p:cNvSpPr/>
            <p:nvPr/>
          </p:nvSpPr>
          <p:spPr>
            <a:xfrm>
              <a:off x="6107423" y="1526965"/>
              <a:ext cx="274969" cy="131006"/>
            </a:xfrm>
            <a:custGeom>
              <a:avLst/>
              <a:gdLst>
                <a:gd name="f0" fmla="val w"/>
                <a:gd name="f1" fmla="val h"/>
                <a:gd name="f2" fmla="val 0"/>
                <a:gd name="f3" fmla="val 35089"/>
                <a:gd name="f4" fmla="val 16718"/>
                <a:gd name="f5" fmla="val 2106"/>
                <a:gd name="f6" fmla="val 1104"/>
                <a:gd name="f7" fmla="val 2131"/>
                <a:gd name="f8" fmla="val 1655"/>
                <a:gd name="f9" fmla="val 2206"/>
                <a:gd name="f10" fmla="val 2056"/>
                <a:gd name="f11" fmla="val 2482"/>
                <a:gd name="f12" fmla="val 2958"/>
                <a:gd name="f13" fmla="val 2181"/>
                <a:gd name="f14" fmla="val 3434"/>
                <a:gd name="f15" fmla="val 2156"/>
                <a:gd name="f16" fmla="val 3911"/>
                <a:gd name="f17" fmla="val 4612"/>
                <a:gd name="f18" fmla="val 2407"/>
                <a:gd name="f19" fmla="val 5164"/>
                <a:gd name="f20" fmla="val 2833"/>
                <a:gd name="f21" fmla="val 5690"/>
                <a:gd name="f22" fmla="val 3610"/>
                <a:gd name="f23" fmla="val 6718"/>
                <a:gd name="f24" fmla="val 4462"/>
                <a:gd name="f25" fmla="val 7620"/>
                <a:gd name="f26" fmla="val 5389"/>
                <a:gd name="f27" fmla="val 8497"/>
                <a:gd name="f28" fmla="val 5891"/>
                <a:gd name="f29" fmla="val 8948"/>
                <a:gd name="f30" fmla="val 6492"/>
                <a:gd name="f31" fmla="val 9349"/>
                <a:gd name="f32" fmla="val 7043"/>
                <a:gd name="f33" fmla="val 9775"/>
                <a:gd name="f34" fmla="val 7820"/>
                <a:gd name="f35" fmla="val 10327"/>
                <a:gd name="f36" fmla="val 8773"/>
                <a:gd name="f37" fmla="val 10577"/>
                <a:gd name="f38" fmla="val 9600"/>
                <a:gd name="f39" fmla="val 11053"/>
                <a:gd name="f40" fmla="val 11329"/>
                <a:gd name="f41" fmla="val 12031"/>
                <a:gd name="f42" fmla="val 13184"/>
                <a:gd name="f43" fmla="val 12657"/>
                <a:gd name="f44" fmla="val 15064"/>
                <a:gd name="f45" fmla="val 15540"/>
                <a:gd name="f46" fmla="val 13334"/>
                <a:gd name="f47" fmla="val 15991"/>
                <a:gd name="f48" fmla="val 13359"/>
                <a:gd name="f49" fmla="val 16492"/>
                <a:gd name="f50" fmla="val 17169"/>
                <a:gd name="f51" fmla="val 13284"/>
                <a:gd name="f52" fmla="val 17871"/>
                <a:gd name="f53" fmla="val 18572"/>
                <a:gd name="f54" fmla="val 19049"/>
                <a:gd name="f55" fmla="val 19525"/>
                <a:gd name="f56" fmla="val 19976"/>
                <a:gd name="f57" fmla="val 21881"/>
                <a:gd name="f58" fmla="val 23735"/>
                <a:gd name="f59" fmla="val 25465"/>
                <a:gd name="f60" fmla="val 25690"/>
                <a:gd name="f61" fmla="val 10928"/>
                <a:gd name="f62" fmla="val 25916"/>
                <a:gd name="f63" fmla="val 10803"/>
                <a:gd name="f64" fmla="val 26166"/>
                <a:gd name="f65" fmla="val 10703"/>
                <a:gd name="f66" fmla="val 27770"/>
                <a:gd name="f67" fmla="val 10076"/>
                <a:gd name="f68" fmla="val 29174"/>
                <a:gd name="f69" fmla="val 9149"/>
                <a:gd name="f70" fmla="val 30302"/>
                <a:gd name="f71" fmla="val 7845"/>
                <a:gd name="f72" fmla="val 30953"/>
                <a:gd name="f73" fmla="val 7119"/>
                <a:gd name="f74" fmla="val 31555"/>
                <a:gd name="f75" fmla="val 6392"/>
                <a:gd name="f76" fmla="val 32232"/>
                <a:gd name="f77" fmla="val 32708"/>
                <a:gd name="f78" fmla="val 5189"/>
                <a:gd name="f79" fmla="val 32883"/>
                <a:gd name="f80" fmla="val 32908"/>
                <a:gd name="f81" fmla="val 3033"/>
                <a:gd name="f82" fmla="val 33034"/>
                <a:gd name="f83" fmla="val 32457"/>
                <a:gd name="f84" fmla="val 1505"/>
                <a:gd name="f85" fmla="val 32056"/>
                <a:gd name="f86" fmla="val 1830"/>
                <a:gd name="f87" fmla="val 31605"/>
                <a:gd name="f88" fmla="val 2081"/>
                <a:gd name="f89" fmla="val 30277"/>
                <a:gd name="f90" fmla="val 2808"/>
                <a:gd name="f91" fmla="val 28973"/>
                <a:gd name="f92" fmla="val 3710"/>
                <a:gd name="f93" fmla="val 27344"/>
                <a:gd name="f94" fmla="val 3459"/>
                <a:gd name="f95" fmla="val 27244"/>
                <a:gd name="f96" fmla="val 27169"/>
                <a:gd name="f97" fmla="val 27069"/>
                <a:gd name="f98" fmla="val 3485"/>
                <a:gd name="f99" fmla="val 24888"/>
                <a:gd name="f100" fmla="val 3860"/>
                <a:gd name="f101" fmla="val 22683"/>
                <a:gd name="f102" fmla="val 4036"/>
                <a:gd name="f103" fmla="val 20502"/>
                <a:gd name="f104" fmla="val 4562"/>
                <a:gd name="f105" fmla="val 20126"/>
                <a:gd name="f106" fmla="val 4637"/>
                <a:gd name="f107" fmla="val 19750"/>
                <a:gd name="f108" fmla="val 4688"/>
                <a:gd name="f109" fmla="val 19349"/>
                <a:gd name="f110" fmla="val 4713"/>
                <a:gd name="f111" fmla="val 18221"/>
                <a:gd name="f112" fmla="val 4738"/>
                <a:gd name="f113" fmla="val 17094"/>
                <a:gd name="f114" fmla="val 4763"/>
                <a:gd name="f115" fmla="val 15941"/>
                <a:gd name="f116" fmla="val 15465"/>
                <a:gd name="f117" fmla="val 14988"/>
                <a:gd name="f118" fmla="val 4662"/>
                <a:gd name="f119" fmla="val 14537"/>
                <a:gd name="f120" fmla="val 13585"/>
                <a:gd name="f121" fmla="val 4387"/>
                <a:gd name="f122" fmla="val 12658"/>
                <a:gd name="f123" fmla="val 4086"/>
                <a:gd name="f124" fmla="val 11730"/>
                <a:gd name="f125" fmla="val 4011"/>
                <a:gd name="f126" fmla="val 9951"/>
                <a:gd name="f127" fmla="val 3835"/>
                <a:gd name="f128" fmla="val 8196"/>
                <a:gd name="f129" fmla="val 3384"/>
                <a:gd name="f130" fmla="val 6116"/>
                <a:gd name="f131" fmla="val 5815"/>
                <a:gd name="f132" fmla="val 3284"/>
                <a:gd name="f133" fmla="val 5540"/>
                <a:gd name="f134" fmla="val 3159"/>
                <a:gd name="f135" fmla="val 4362"/>
                <a:gd name="f136" fmla="val 2607"/>
                <a:gd name="f137" fmla="val 3184"/>
                <a:gd name="f138" fmla="val 33535"/>
                <a:gd name="f139" fmla="val 1"/>
                <a:gd name="f140" fmla="val 1003"/>
                <a:gd name="f141" fmla="val 33886"/>
                <a:gd name="f142" fmla="val 1454"/>
                <a:gd name="f143" fmla="val 34412"/>
                <a:gd name="f144" fmla="val 1204"/>
                <a:gd name="f145" fmla="val 34913"/>
                <a:gd name="f146" fmla="val 1304"/>
                <a:gd name="f147" fmla="val 1956"/>
                <a:gd name="f148" fmla="val 2582"/>
                <a:gd name="f149" fmla="val 34763"/>
                <a:gd name="f150" fmla="val 3209"/>
                <a:gd name="f151" fmla="val 34237"/>
                <a:gd name="f152" fmla="val 5239"/>
                <a:gd name="f153" fmla="val 33059"/>
                <a:gd name="f154" fmla="val 6918"/>
                <a:gd name="f155" fmla="val 31831"/>
                <a:gd name="f156" fmla="val 8547"/>
                <a:gd name="f157" fmla="val 31705"/>
                <a:gd name="f158" fmla="val 8698"/>
                <a:gd name="f159" fmla="val 8873"/>
                <a:gd name="f160" fmla="val 31455"/>
                <a:gd name="f161" fmla="val 8923"/>
                <a:gd name="f162" fmla="val 30577"/>
                <a:gd name="f163" fmla="val 9299"/>
                <a:gd name="f164" fmla="val 30001"/>
                <a:gd name="f165" fmla="val 10026"/>
                <a:gd name="f166" fmla="val 29274"/>
                <a:gd name="f167" fmla="val 27595"/>
                <a:gd name="f168" fmla="val 11855"/>
                <a:gd name="f169" fmla="val 25740"/>
                <a:gd name="f170" fmla="val 12808"/>
                <a:gd name="f171" fmla="val 23810"/>
                <a:gd name="f172" fmla="val 13635"/>
                <a:gd name="f173" fmla="val 23460"/>
                <a:gd name="f174" fmla="val 13810"/>
                <a:gd name="f175" fmla="val 23109"/>
                <a:gd name="f176" fmla="val 13936"/>
                <a:gd name="f177" fmla="val 22808"/>
                <a:gd name="f178" fmla="val 14236"/>
                <a:gd name="f179" fmla="val 22633"/>
                <a:gd name="f180" fmla="val 14462"/>
                <a:gd name="f181" fmla="val 22307"/>
                <a:gd name="f182" fmla="val 14562"/>
                <a:gd name="f183" fmla="val 22056"/>
                <a:gd name="f184" fmla="val 14713"/>
                <a:gd name="f185" fmla="val 21555"/>
                <a:gd name="f186" fmla="val 21054"/>
                <a:gd name="f187" fmla="val 15264"/>
                <a:gd name="f188" fmla="val 20577"/>
                <a:gd name="f189" fmla="val 15565"/>
                <a:gd name="f190" fmla="val 19450"/>
                <a:gd name="f191" fmla="val 16241"/>
                <a:gd name="f192" fmla="val 18247"/>
                <a:gd name="f193" fmla="val 16893"/>
                <a:gd name="f194" fmla="val 16542"/>
                <a:gd name="f195" fmla="val 16668"/>
                <a:gd name="f196" fmla="val 16517"/>
                <a:gd name="f197" fmla="val 16417"/>
                <a:gd name="f198" fmla="val 16242"/>
                <a:gd name="f199" fmla="val 15615"/>
                <a:gd name="f200" fmla="val 15966"/>
                <a:gd name="f201" fmla="val 14763"/>
                <a:gd name="f202" fmla="val 15916"/>
                <a:gd name="f203" fmla="val 14161"/>
                <a:gd name="f204" fmla="val 15339"/>
                <a:gd name="f205" fmla="val 13886"/>
                <a:gd name="f206" fmla="val 15089"/>
                <a:gd name="f207" fmla="val 13485"/>
                <a:gd name="f208" fmla="val 13159"/>
                <a:gd name="f209" fmla="val 14788"/>
                <a:gd name="f210" fmla="val 12783"/>
                <a:gd name="f211" fmla="val 12432"/>
                <a:gd name="f212" fmla="val 14312"/>
                <a:gd name="f213" fmla="val 12056"/>
                <a:gd name="f214" fmla="val 14086"/>
                <a:gd name="f215" fmla="val 11805"/>
                <a:gd name="f216" fmla="val 11530"/>
                <a:gd name="f217" fmla="val 13785"/>
                <a:gd name="f218" fmla="val 11254"/>
                <a:gd name="f219" fmla="val 13660"/>
                <a:gd name="f220" fmla="val 9575"/>
                <a:gd name="f221" fmla="val 12933"/>
                <a:gd name="f222" fmla="val 7946"/>
                <a:gd name="f223" fmla="val 12106"/>
                <a:gd name="f224" fmla="val 6442"/>
                <a:gd name="f225" fmla="val 10678"/>
                <a:gd name="f226" fmla="val 5414"/>
                <a:gd name="f227" fmla="val 10251"/>
                <a:gd name="f228" fmla="val 4913"/>
                <a:gd name="f229" fmla="val 9825"/>
                <a:gd name="f230" fmla="val 9675"/>
                <a:gd name="f231" fmla="val 4512"/>
                <a:gd name="f232" fmla="val 9449"/>
                <a:gd name="f233" fmla="val 4287"/>
                <a:gd name="f234" fmla="val 3560"/>
                <a:gd name="f235" fmla="val 9048"/>
                <a:gd name="f236" fmla="val 3134"/>
                <a:gd name="f237" fmla="val 8472"/>
                <a:gd name="f238" fmla="val 2708"/>
                <a:gd name="f239" fmla="val 2532"/>
                <a:gd name="f240" fmla="val 7595"/>
                <a:gd name="f241" fmla="val 2382"/>
                <a:gd name="f242" fmla="val 7319"/>
                <a:gd name="f243" fmla="val 7094"/>
                <a:gd name="f244" fmla="val 5865"/>
                <a:gd name="f245" fmla="val 678"/>
                <a:gd name="f246" fmla="val 4337"/>
                <a:gd name="f247" fmla="val 201"/>
                <a:gd name="f248" fmla="val 2858"/>
                <a:gd name="f249" fmla="val 76"/>
                <a:gd name="f250" fmla="val 1931"/>
                <a:gd name="f251" fmla="val 1379"/>
                <a:gd name="f252" fmla="val 527"/>
                <a:gd name="f253" fmla="val 978"/>
                <a:gd name="f254" fmla="val 1229"/>
                <a:gd name="f255" fmla="val 1480"/>
                <a:gd name="f256" fmla="val 1154"/>
                <a:gd name="f257" fmla="val 26"/>
                <a:gd name="f258" fmla="val 1780"/>
                <a:gd name="f259" fmla="val 1981"/>
                <a:gd name="f260" fmla="val 276"/>
                <a:gd name="f261" fmla="val 427"/>
                <a:gd name="f262" fmla="val 3309"/>
                <a:gd name="f263" fmla="val 1680"/>
                <a:gd name="f264" fmla="val 4888"/>
                <a:gd name="f265" fmla="val 6467"/>
                <a:gd name="f266" fmla="val 2733"/>
                <a:gd name="f267" fmla="val 7495"/>
                <a:gd name="f268" fmla="val 3058"/>
                <a:gd name="f269" fmla="val 8572"/>
                <a:gd name="f270" fmla="val 11630"/>
                <a:gd name="f271" fmla="val 13560"/>
                <a:gd name="f272" fmla="val 3735"/>
                <a:gd name="f273" fmla="val 16743"/>
                <a:gd name="f274" fmla="val 17971"/>
                <a:gd name="f275" fmla="val 19174"/>
                <a:gd name="f276" fmla="val 19399"/>
                <a:gd name="f277" fmla="val 19625"/>
                <a:gd name="f278" fmla="val 4111"/>
                <a:gd name="f279" fmla="val 19825"/>
                <a:gd name="f280" fmla="val 21279"/>
                <a:gd name="f281" fmla="val 3535"/>
                <a:gd name="f282" fmla="val 24312"/>
                <a:gd name="f283" fmla="val 3409"/>
                <a:gd name="f284" fmla="val 26542"/>
                <a:gd name="f285" fmla="val 3234"/>
                <a:gd name="f286" fmla="val 28723"/>
                <a:gd name="f287" fmla="val 2933"/>
                <a:gd name="f288" fmla="val 30753"/>
                <a:gd name="f289" fmla="val 1906"/>
                <a:gd name="f290" fmla="val 31505"/>
                <a:gd name="f291" fmla="val 1530"/>
                <a:gd name="f292" fmla="val 32257"/>
                <a:gd name="f293" fmla="val 1179"/>
                <a:gd name="f294" fmla="val 32808"/>
                <a:gd name="f295" fmla="val 32983"/>
                <a:gd name="f296" fmla="val 352"/>
                <a:gd name="f297" fmla="val 33209"/>
                <a:gd name="f298" fmla="val 226"/>
                <a:gd name="f299" fmla="*/ f0 1 35089"/>
                <a:gd name="f300" fmla="*/ f1 1 16718"/>
                <a:gd name="f301" fmla="val f2"/>
                <a:gd name="f302" fmla="val f3"/>
                <a:gd name="f303" fmla="val f4"/>
                <a:gd name="f304" fmla="+- f303 0 f301"/>
                <a:gd name="f305" fmla="+- f302 0 f301"/>
                <a:gd name="f306" fmla="*/ f305 1 35089"/>
                <a:gd name="f307" fmla="*/ f304 1 16718"/>
                <a:gd name="f308" fmla="*/ f301 1 f306"/>
                <a:gd name="f309" fmla="*/ f302 1 f306"/>
                <a:gd name="f310" fmla="*/ f301 1 f307"/>
                <a:gd name="f311" fmla="*/ f303 1 f307"/>
                <a:gd name="f312" fmla="*/ f308 f299 1"/>
                <a:gd name="f313" fmla="*/ f309 f299 1"/>
                <a:gd name="f314" fmla="*/ f311 f300 1"/>
                <a:gd name="f315" fmla="*/ f310 f300 1"/>
              </a:gdLst>
              <a:ahLst/>
              <a:cxnLst>
                <a:cxn ang="3cd4">
                  <a:pos x="hc" y="t"/>
                </a:cxn>
                <a:cxn ang="0">
                  <a:pos x="r" y="vc"/>
                </a:cxn>
                <a:cxn ang="cd4">
                  <a:pos x="hc" y="b"/>
                </a:cxn>
                <a:cxn ang="cd2">
                  <a:pos x="l" y="vc"/>
                </a:cxn>
              </a:cxnLst>
              <a:rect l="f312" t="f315" r="f313" b="f314"/>
              <a:pathLst>
                <a:path w="35089" h="16718">
                  <a:moveTo>
                    <a:pt x="f5" y="f6"/>
                  </a:moveTo>
                  <a:cubicBezTo>
                    <a:pt x="f7" y="f8"/>
                    <a:pt x="f9" y="f10"/>
                    <a:pt x="f9" y="f11"/>
                  </a:cubicBezTo>
                  <a:cubicBezTo>
                    <a:pt x="f9" y="f12"/>
                    <a:pt x="f13" y="f14"/>
                    <a:pt x="f15" y="f16"/>
                  </a:cubicBezTo>
                  <a:cubicBezTo>
                    <a:pt x="f7"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2"/>
                  </a:cubicBezTo>
                  <a:cubicBezTo>
                    <a:pt x="f45" y="f46"/>
                    <a:pt x="f47" y="f48"/>
                    <a:pt x="f49" y="f46"/>
                  </a:cubicBezTo>
                  <a:cubicBezTo>
                    <a:pt x="f50" y="f51"/>
                    <a:pt x="f52" y="f51"/>
                    <a:pt x="f53" y="f46"/>
                  </a:cubicBezTo>
                  <a:cubicBezTo>
                    <a:pt x="f54" y="f48"/>
                    <a:pt x="f55" y="f46"/>
                    <a:pt x="f56" y="f42"/>
                  </a:cubicBezTo>
                  <a:cubicBezTo>
                    <a:pt x="f57" y="f43"/>
                    <a:pt x="f58" y="f41"/>
                    <a:pt x="f59" y="f39"/>
                  </a:cubicBezTo>
                  <a:cubicBezTo>
                    <a:pt x="f60" y="f61"/>
                    <a:pt x="f62" y="f63"/>
                    <a:pt x="f64" y="f65"/>
                  </a:cubicBezTo>
                  <a:cubicBezTo>
                    <a:pt x="f66" y="f67"/>
                    <a:pt x="f68" y="f69"/>
                    <a:pt x="f70" y="f71"/>
                  </a:cubicBezTo>
                  <a:cubicBezTo>
                    <a:pt x="f72" y="f73"/>
                    <a:pt x="f74" y="f75"/>
                    <a:pt x="f76" y="f21"/>
                  </a:cubicBezTo>
                  <a:cubicBezTo>
                    <a:pt x="f77" y="f78"/>
                    <a:pt x="f79" y="f17"/>
                    <a:pt x="f80" y="f16"/>
                  </a:cubicBezTo>
                  <a:cubicBezTo>
                    <a:pt x="f80" y="f81"/>
                    <a:pt x="f77" y="f7"/>
                    <a:pt x="f82" y="f6"/>
                  </a:cubicBezTo>
                  <a:cubicBezTo>
                    <a:pt x="f83" y="f84"/>
                    <a:pt x="f85" y="f86"/>
                    <a:pt x="f87" y="f88"/>
                  </a:cubicBezTo>
                  <a:cubicBezTo>
                    <a:pt x="f89" y="f90"/>
                    <a:pt x="f91" y="f92"/>
                    <a:pt x="f93" y="f94"/>
                  </a:cubicBezTo>
                  <a:cubicBezTo>
                    <a:pt x="f95" y="f94"/>
                    <a:pt x="f96" y="f94"/>
                    <a:pt x="f97" y="f98"/>
                  </a:cubicBezTo>
                  <a:cubicBezTo>
                    <a:pt x="f99" y="f100"/>
                    <a:pt x="f101" y="f102"/>
                    <a:pt x="f103" y="f104"/>
                  </a:cubicBezTo>
                  <a:cubicBezTo>
                    <a:pt x="f105" y="f106"/>
                    <a:pt x="f107" y="f108"/>
                    <a:pt x="f109" y="f110"/>
                  </a:cubicBezTo>
                  <a:cubicBezTo>
                    <a:pt x="f111" y="f112"/>
                    <a:pt x="f113" y="f114"/>
                    <a:pt x="f115" y="f112"/>
                  </a:cubicBezTo>
                  <a:cubicBezTo>
                    <a:pt x="f116" y="f112"/>
                    <a:pt x="f117" y="f118"/>
                    <a:pt x="f119" y="f104"/>
                  </a:cubicBezTo>
                  <a:cubicBezTo>
                    <a:pt x="f120" y="f121"/>
                    <a:pt x="f122" y="f123"/>
                    <a:pt x="f124" y="f125"/>
                  </a:cubicBezTo>
                  <a:cubicBezTo>
                    <a:pt x="f126" y="f127"/>
                    <a:pt x="f128" y="f129"/>
                    <a:pt x="f75" y="f14"/>
                  </a:cubicBezTo>
                  <a:cubicBezTo>
                    <a:pt x="f130" y="f14"/>
                    <a:pt x="f131" y="f132"/>
                    <a:pt x="f133" y="f134"/>
                  </a:cubicBezTo>
                  <a:cubicBezTo>
                    <a:pt x="f135" y="f136"/>
                    <a:pt x="f137" y="f10"/>
                    <a:pt x="f5" y="f6"/>
                  </a:cubicBezTo>
                  <a:close/>
                  <a:moveTo>
                    <a:pt x="f138" y="f139"/>
                  </a:moveTo>
                  <a:lnTo>
                    <a:pt x="f138" y="f140"/>
                  </a:lnTo>
                  <a:cubicBezTo>
                    <a:pt x="f141" y="f142"/>
                    <a:pt x="f143" y="f144"/>
                    <a:pt x="f145" y="f146"/>
                  </a:cubicBezTo>
                  <a:cubicBezTo>
                    <a:pt x="f3" y="f147"/>
                    <a:pt x="f145" y="f148"/>
                    <a:pt x="f149" y="f150"/>
                  </a:cubicBezTo>
                  <a:cubicBezTo>
                    <a:pt x="f151" y="f152"/>
                    <a:pt x="f153" y="f154"/>
                    <a:pt x="f155" y="f156"/>
                  </a:cubicBezTo>
                  <a:cubicBezTo>
                    <a:pt x="f157" y="f158"/>
                    <a:pt x="f87" y="f159"/>
                    <a:pt x="f160" y="f161"/>
                  </a:cubicBezTo>
                  <a:cubicBezTo>
                    <a:pt x="f162" y="f163"/>
                    <a:pt x="f164" y="f165"/>
                    <a:pt x="f166" y="f37"/>
                  </a:cubicBezTo>
                  <a:cubicBezTo>
                    <a:pt x="f167" y="f168"/>
                    <a:pt x="f169" y="f170"/>
                    <a:pt x="f171" y="f172"/>
                  </a:cubicBezTo>
                  <a:cubicBezTo>
                    <a:pt x="f173" y="f174"/>
                    <a:pt x="f175" y="f176"/>
                    <a:pt x="f177" y="f178"/>
                  </a:cubicBezTo>
                  <a:cubicBezTo>
                    <a:pt x="f179" y="f180"/>
                    <a:pt x="f181" y="f182"/>
                    <a:pt x="f183" y="f184"/>
                  </a:cubicBezTo>
                  <a:cubicBezTo>
                    <a:pt x="f185" y="f117"/>
                    <a:pt x="f186" y="f187"/>
                    <a:pt x="f188" y="f189"/>
                  </a:cubicBezTo>
                  <a:cubicBezTo>
                    <a:pt x="f190" y="f191"/>
                    <a:pt x="f192" y="f4"/>
                    <a:pt x="f193" y="f194"/>
                  </a:cubicBezTo>
                  <a:cubicBezTo>
                    <a:pt x="f195" y="f196"/>
                    <a:pt x="f197" y="f194"/>
                    <a:pt x="f198" y="f197"/>
                  </a:cubicBezTo>
                  <a:cubicBezTo>
                    <a:pt x="f199" y="f200"/>
                    <a:pt x="f201" y="f202"/>
                    <a:pt x="f203" y="f204"/>
                  </a:cubicBezTo>
                  <a:cubicBezTo>
                    <a:pt x="f205" y="f206"/>
                    <a:pt x="f207" y="f117"/>
                    <a:pt x="f208" y="f209"/>
                  </a:cubicBezTo>
                  <a:cubicBezTo>
                    <a:pt x="f210" y="f182"/>
                    <a:pt x="f211" y="f212"/>
                    <a:pt x="f213" y="f214"/>
                  </a:cubicBezTo>
                  <a:cubicBezTo>
                    <a:pt x="f215" y="f176"/>
                    <a:pt x="f216" y="f217"/>
                    <a:pt x="f218" y="f219"/>
                  </a:cubicBezTo>
                  <a:cubicBezTo>
                    <a:pt x="f220" y="f221"/>
                    <a:pt x="f222" y="f223"/>
                    <a:pt x="f224" y="f39"/>
                  </a:cubicBezTo>
                  <a:cubicBezTo>
                    <a:pt x="f28" y="f225"/>
                    <a:pt x="f226" y="f227"/>
                    <a:pt x="f228" y="f229"/>
                  </a:cubicBezTo>
                  <a:cubicBezTo>
                    <a:pt x="f108" y="f230"/>
                    <a:pt x="f231" y="f232"/>
                    <a:pt x="f233" y="f31"/>
                  </a:cubicBezTo>
                  <a:cubicBezTo>
                    <a:pt x="f234" y="f235"/>
                    <a:pt x="f236" y="f237"/>
                    <a:pt x="f238" y="f71"/>
                  </a:cubicBezTo>
                  <a:cubicBezTo>
                    <a:pt x="f239" y="f240"/>
                    <a:pt x="f241" y="f242"/>
                    <a:pt x="f13" y="f243"/>
                  </a:cubicBezTo>
                  <a:cubicBezTo>
                    <a:pt x="f6" y="f244"/>
                    <a:pt x="f245" y="f246"/>
                    <a:pt x="f247" y="f248"/>
                  </a:cubicBezTo>
                  <a:cubicBezTo>
                    <a:pt x="f249" y="f18"/>
                    <a:pt x="f249" y="f250"/>
                    <a:pt x="f139" y="f251"/>
                  </a:cubicBezTo>
                  <a:cubicBezTo>
                    <a:pt x="f252" y="f146"/>
                    <a:pt x="f253" y="f254"/>
                    <a:pt x="f255" y="f256"/>
                  </a:cubicBezTo>
                  <a:lnTo>
                    <a:pt x="f255" y="f257"/>
                  </a:lnTo>
                  <a:cubicBezTo>
                    <a:pt x="f258" y="f247"/>
                    <a:pt x="f259" y="f260"/>
                    <a:pt x="f5" y="f261"/>
                  </a:cubicBezTo>
                  <a:cubicBezTo>
                    <a:pt x="f262" y="f263"/>
                    <a:pt x="f264" y="f9"/>
                    <a:pt x="f265" y="f266"/>
                  </a:cubicBezTo>
                  <a:cubicBezTo>
                    <a:pt x="f267" y="f268"/>
                    <a:pt x="f269" y="f150"/>
                    <a:pt x="f230" y="f132"/>
                  </a:cubicBezTo>
                  <a:cubicBezTo>
                    <a:pt x="f270" y="f14"/>
                    <a:pt x="f271" y="f272"/>
                    <a:pt x="f45" y="f272"/>
                  </a:cubicBezTo>
                  <a:cubicBezTo>
                    <a:pt x="f273" y="f92"/>
                    <a:pt x="f274" y="f16"/>
                    <a:pt x="f275" y="f125"/>
                  </a:cubicBezTo>
                  <a:cubicBezTo>
                    <a:pt x="f276" y="f102"/>
                    <a:pt x="f277" y="f278"/>
                    <a:pt x="f279" y="f102"/>
                  </a:cubicBezTo>
                  <a:cubicBezTo>
                    <a:pt x="f280" y="f234"/>
                    <a:pt x="f177" y="f281"/>
                    <a:pt x="f282" y="f283"/>
                  </a:cubicBezTo>
                  <a:cubicBezTo>
                    <a:pt x="f284" y="f285"/>
                    <a:pt x="f286" y="f287"/>
                    <a:pt x="f288" y="f289"/>
                  </a:cubicBezTo>
                  <a:cubicBezTo>
                    <a:pt x="f290" y="f291"/>
                    <a:pt x="f292" y="f293"/>
                    <a:pt x="f294" y="f252"/>
                  </a:cubicBezTo>
                  <a:cubicBezTo>
                    <a:pt x="f295" y="f296"/>
                    <a:pt x="f297" y="f298"/>
                    <a:pt x="f138" y="f139"/>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3" name="Google Shape;1137;p51">
              <a:extLst>
                <a:ext uri="{FF2B5EF4-FFF2-40B4-BE49-F238E27FC236}">
                  <a16:creationId xmlns:a16="http://schemas.microsoft.com/office/drawing/2014/main" id="{B327A629-CD2F-446A-89DC-0135965D4EB8}"/>
                </a:ext>
              </a:extLst>
            </p:cNvPr>
            <p:cNvSpPr/>
            <p:nvPr/>
          </p:nvSpPr>
          <p:spPr>
            <a:xfrm>
              <a:off x="6129232" y="1442895"/>
              <a:ext cx="229413" cy="52843"/>
            </a:xfrm>
            <a:custGeom>
              <a:avLst/>
              <a:gdLst>
                <a:gd name="f0" fmla="val w"/>
                <a:gd name="f1" fmla="val h"/>
                <a:gd name="f2" fmla="val 0"/>
                <a:gd name="f3" fmla="val 29275"/>
                <a:gd name="f4" fmla="val 6743"/>
                <a:gd name="f5" fmla="val 26668"/>
                <a:gd name="f6" fmla="val 1079"/>
                <a:gd name="f7" fmla="val 26592"/>
                <a:gd name="f8" fmla="val 1229"/>
                <a:gd name="f9" fmla="val 26517"/>
                <a:gd name="f10" fmla="val 1304"/>
                <a:gd name="f11" fmla="val 1379"/>
                <a:gd name="f12" fmla="val 26467"/>
                <a:gd name="f13" fmla="val 1705"/>
                <a:gd name="f14" fmla="val 2056"/>
                <a:gd name="f15" fmla="val 26417"/>
                <a:gd name="f16" fmla="val 2407"/>
                <a:gd name="f17" fmla="val 26342"/>
                <a:gd name="f18" fmla="val 3059"/>
                <a:gd name="f19" fmla="val 26542"/>
                <a:gd name="f20" fmla="val 3334"/>
                <a:gd name="f21" fmla="val 27344"/>
                <a:gd name="f22" fmla="val 3585"/>
                <a:gd name="f23" fmla="val 27770"/>
                <a:gd name="f24" fmla="val 3710"/>
                <a:gd name="f25" fmla="val 28196"/>
                <a:gd name="f26" fmla="val 3685"/>
                <a:gd name="f27" fmla="val 28522"/>
                <a:gd name="f28" fmla="val 3284"/>
                <a:gd name="f29" fmla="val 28773"/>
                <a:gd name="f30" fmla="val 2958"/>
                <a:gd name="f31" fmla="val 28748"/>
                <a:gd name="f32" fmla="val 2557"/>
                <a:gd name="f33" fmla="val 28597"/>
                <a:gd name="f34" fmla="val 2181"/>
                <a:gd name="f35" fmla="val 28397"/>
                <a:gd name="f36" fmla="val 1680"/>
                <a:gd name="f37" fmla="val 28046"/>
                <a:gd name="f38" fmla="val 27495"/>
                <a:gd name="f39" fmla="val 1179"/>
                <a:gd name="f40" fmla="val 27219"/>
                <a:gd name="f41" fmla="val 1104"/>
                <a:gd name="f42" fmla="val 26943"/>
                <a:gd name="f43" fmla="val 2858"/>
                <a:gd name="f44" fmla="val 1129"/>
                <a:gd name="f45" fmla="val 2206"/>
                <a:gd name="f46" fmla="val 1054"/>
                <a:gd name="f47" fmla="val 1630"/>
                <a:gd name="f48" fmla="val 1154"/>
                <a:gd name="f49" fmla="val 1204"/>
                <a:gd name="f50" fmla="val 753"/>
                <a:gd name="f51" fmla="val 652"/>
                <a:gd name="f52" fmla="val 1003"/>
                <a:gd name="f53" fmla="val 1354"/>
                <a:gd name="f54" fmla="val 3735"/>
                <a:gd name="f55" fmla="val 2758"/>
                <a:gd name="f56" fmla="val 2883"/>
                <a:gd name="f57" fmla="val 3184"/>
                <a:gd name="f58" fmla="val 3033"/>
                <a:gd name="f59" fmla="val 3008"/>
                <a:gd name="f60" fmla="val 3058"/>
                <a:gd name="f61" fmla="val 2282"/>
                <a:gd name="f62" fmla="val 3134"/>
                <a:gd name="f63" fmla="val 28497"/>
                <a:gd name="f64" fmla="val 151"/>
                <a:gd name="f65" fmla="val 28898"/>
                <a:gd name="f66" fmla="val 978"/>
                <a:gd name="f67" fmla="val 29224"/>
                <a:gd name="f68" fmla="val 1830"/>
                <a:gd name="f69" fmla="val 29199"/>
                <a:gd name="f70" fmla="val 29174"/>
                <a:gd name="f71" fmla="val 3084"/>
                <a:gd name="f72" fmla="val 3384"/>
                <a:gd name="f73" fmla="val 4663"/>
                <a:gd name="f74" fmla="val 29274"/>
                <a:gd name="f75" fmla="val 5690"/>
                <a:gd name="f76" fmla="val 28798"/>
                <a:gd name="f77" fmla="val 6643"/>
                <a:gd name="f78" fmla="val 28422"/>
                <a:gd name="f79" fmla="val 6718"/>
                <a:gd name="f80" fmla="val 28071"/>
                <a:gd name="f81" fmla="val 6567"/>
                <a:gd name="f82" fmla="val 27720"/>
                <a:gd name="f83" fmla="val 6417"/>
                <a:gd name="f84" fmla="val 26242"/>
                <a:gd name="f85" fmla="val 5715"/>
                <a:gd name="f86" fmla="val 24638"/>
                <a:gd name="f87" fmla="val 5540"/>
                <a:gd name="f88" fmla="val 23008"/>
                <a:gd name="f89" fmla="val 5465"/>
                <a:gd name="f90" fmla="val 22231"/>
                <a:gd name="f91" fmla="val 5440"/>
                <a:gd name="f92" fmla="val 21455"/>
                <a:gd name="f93" fmla="val 5364"/>
                <a:gd name="f94" fmla="val 20678"/>
                <a:gd name="f95" fmla="val 5314"/>
                <a:gd name="f96" fmla="val 20277"/>
                <a:gd name="f97" fmla="val 5264"/>
                <a:gd name="f98" fmla="val 19876"/>
                <a:gd name="f99" fmla="val 5214"/>
                <a:gd name="f100" fmla="val 19500"/>
                <a:gd name="f101" fmla="val 5239"/>
                <a:gd name="f102" fmla="val 16668"/>
                <a:gd name="f103" fmla="val 13810"/>
                <a:gd name="f104" fmla="val 10978"/>
                <a:gd name="f105" fmla="val 5289"/>
                <a:gd name="f106" fmla="val 9274"/>
                <a:gd name="f107" fmla="val 7595"/>
                <a:gd name="f108" fmla="val 5490"/>
                <a:gd name="f109" fmla="val 5916"/>
                <a:gd name="f110" fmla="val 5515"/>
                <a:gd name="f111" fmla="val 4462"/>
                <a:gd name="f112" fmla="val 5790"/>
                <a:gd name="f113" fmla="val 1404"/>
                <a:gd name="f114" fmla="val 1053"/>
                <a:gd name="f115" fmla="val 6617"/>
                <a:gd name="f116" fmla="val 4487"/>
                <a:gd name="f117" fmla="val 1"/>
                <a:gd name="f118" fmla="val 2332"/>
                <a:gd name="f119" fmla="val 928"/>
                <a:gd name="f120" fmla="val 176"/>
                <a:gd name="f121" fmla="val 1254"/>
                <a:gd name="f122" fmla="val 1555"/>
                <a:gd name="f123" fmla="val 101"/>
                <a:gd name="f124" fmla="val 1855"/>
                <a:gd name="f125" fmla="val 2457"/>
                <a:gd name="f126" fmla="val 126"/>
                <a:gd name="f127" fmla="val 6442"/>
                <a:gd name="f128" fmla="val 7520"/>
                <a:gd name="f129" fmla="val 1755"/>
                <a:gd name="f130" fmla="val 7545"/>
                <a:gd name="f131" fmla="val 1805"/>
                <a:gd name="f132" fmla="val 7570"/>
                <a:gd name="f133" fmla="val 7620"/>
                <a:gd name="f134" fmla="val 1856"/>
                <a:gd name="f135" fmla="val 8673"/>
                <a:gd name="f136" fmla="val 3209"/>
                <a:gd name="f137" fmla="val 10151"/>
                <a:gd name="f138" fmla="val 3810"/>
                <a:gd name="f139" fmla="val 11705"/>
                <a:gd name="f140" fmla="val 4237"/>
                <a:gd name="f141" fmla="val 12056"/>
                <a:gd name="f142" fmla="val 4337"/>
                <a:gd name="f143" fmla="val 12407"/>
                <a:gd name="f144" fmla="val 4387"/>
                <a:gd name="f145" fmla="val 12733"/>
                <a:gd name="f146" fmla="val 4412"/>
                <a:gd name="f147" fmla="val 13184"/>
                <a:gd name="f148" fmla="val 13610"/>
                <a:gd name="f149" fmla="val 4437"/>
                <a:gd name="f150" fmla="val 14061"/>
                <a:gd name="f151" fmla="val 15765"/>
                <a:gd name="f152" fmla="val 4587"/>
                <a:gd name="f153" fmla="val 17419"/>
                <a:gd name="f154" fmla="val 4136"/>
                <a:gd name="f155" fmla="val 19099"/>
                <a:gd name="f156" fmla="val 3886"/>
                <a:gd name="f157" fmla="val 19475"/>
                <a:gd name="f158" fmla="val 3836"/>
                <a:gd name="f159" fmla="val 19825"/>
                <a:gd name="f160" fmla="val 3610"/>
                <a:gd name="f161" fmla="val 20151"/>
                <a:gd name="f162" fmla="val 20602"/>
                <a:gd name="f163" fmla="val 21028"/>
                <a:gd name="f164" fmla="val 2658"/>
                <a:gd name="f165" fmla="val 21680"/>
                <a:gd name="f166" fmla="val 2081"/>
                <a:gd name="f167" fmla="val 21881"/>
                <a:gd name="f168" fmla="val 22106"/>
                <a:gd name="f169" fmla="val 1655"/>
                <a:gd name="f170" fmla="val 23134"/>
                <a:gd name="f171" fmla="val 728"/>
                <a:gd name="f172" fmla="val 24237"/>
                <a:gd name="f173" fmla="val 26"/>
                <a:gd name="f174" fmla="val 25715"/>
                <a:gd name="f175" fmla="val 26617"/>
                <a:gd name="f176" fmla="val 201"/>
                <a:gd name="f177" fmla="val 27545"/>
                <a:gd name="f178" fmla="*/ f0 1 29275"/>
                <a:gd name="f179" fmla="*/ f1 1 6743"/>
                <a:gd name="f180" fmla="val f2"/>
                <a:gd name="f181" fmla="val f3"/>
                <a:gd name="f182" fmla="val f4"/>
                <a:gd name="f183" fmla="+- f182 0 f180"/>
                <a:gd name="f184" fmla="+- f181 0 f180"/>
                <a:gd name="f185" fmla="*/ f184 1 29275"/>
                <a:gd name="f186" fmla="*/ f183 1 6743"/>
                <a:gd name="f187" fmla="*/ f180 1 f185"/>
                <a:gd name="f188" fmla="*/ f181 1 f185"/>
                <a:gd name="f189" fmla="*/ f180 1 f186"/>
                <a:gd name="f190" fmla="*/ f182 1 f186"/>
                <a:gd name="f191" fmla="*/ f187 f178 1"/>
                <a:gd name="f192" fmla="*/ f188 f178 1"/>
                <a:gd name="f193" fmla="*/ f190 f179 1"/>
                <a:gd name="f194" fmla="*/ f189 f179 1"/>
              </a:gdLst>
              <a:ahLst/>
              <a:cxnLst>
                <a:cxn ang="3cd4">
                  <a:pos x="hc" y="t"/>
                </a:cxn>
                <a:cxn ang="0">
                  <a:pos x="r" y="vc"/>
                </a:cxn>
                <a:cxn ang="cd4">
                  <a:pos x="hc" y="b"/>
                </a:cxn>
                <a:cxn ang="cd2">
                  <a:pos x="l" y="vc"/>
                </a:cxn>
              </a:cxnLst>
              <a:rect l="f191" t="f194" r="f192" b="f193"/>
              <a:pathLst>
                <a:path w="29275" h="6742">
                  <a:moveTo>
                    <a:pt x="f5" y="f6"/>
                  </a:moveTo>
                  <a:cubicBezTo>
                    <a:pt x="f7" y="f8"/>
                    <a:pt x="f9" y="f10"/>
                    <a:pt x="f9" y="f11"/>
                  </a:cubicBezTo>
                  <a:cubicBezTo>
                    <a:pt x="f12" y="f13"/>
                    <a:pt x="f12" y="f14"/>
                    <a:pt x="f15" y="f16"/>
                  </a:cubicBezTo>
                  <a:cubicBezTo>
                    <a:pt x="f17" y="f18"/>
                    <a:pt x="f19" y="f20"/>
                    <a:pt x="f21" y="f22"/>
                  </a:cubicBezTo>
                  <a:cubicBezTo>
                    <a:pt x="f23" y="f24"/>
                    <a:pt x="f25" y="f26"/>
                    <a:pt x="f27" y="f28"/>
                  </a:cubicBezTo>
                  <a:cubicBezTo>
                    <a:pt x="f29" y="f30"/>
                    <a:pt x="f31" y="f32"/>
                    <a:pt x="f33" y="f34"/>
                  </a:cubicBezTo>
                  <a:cubicBezTo>
                    <a:pt x="f35" y="f36"/>
                    <a:pt x="f37" y="f10"/>
                    <a:pt x="f38" y="f39"/>
                  </a:cubicBezTo>
                  <a:cubicBezTo>
                    <a:pt x="f40" y="f41"/>
                    <a:pt x="f42" y="f41"/>
                    <a:pt x="f5" y="f6"/>
                  </a:cubicBezTo>
                  <a:close/>
                  <a:moveTo>
                    <a:pt x="f43" y="f44"/>
                  </a:moveTo>
                  <a:cubicBezTo>
                    <a:pt x="f45" y="f46"/>
                    <a:pt x="f47" y="f48"/>
                    <a:pt x="f49" y="f36"/>
                  </a:cubicBezTo>
                  <a:cubicBezTo>
                    <a:pt x="f50" y="f45"/>
                    <a:pt x="f51" y="f30"/>
                    <a:pt x="f52" y="f20"/>
                  </a:cubicBezTo>
                  <a:cubicBezTo>
                    <a:pt x="f53" y="f54"/>
                    <a:pt x="f45" y="f54"/>
                    <a:pt x="f55" y="f28"/>
                  </a:cubicBezTo>
                  <a:cubicBezTo>
                    <a:pt x="f56" y="f57"/>
                    <a:pt x="f58" y="f59"/>
                    <a:pt x="f58" y="f43"/>
                  </a:cubicBezTo>
                  <a:cubicBezTo>
                    <a:pt x="f60" y="f61"/>
                    <a:pt x="f62" y="f36"/>
                    <a:pt x="f43" y="f44"/>
                  </a:cubicBezTo>
                  <a:close/>
                  <a:moveTo>
                    <a:pt x="f63" y="f64"/>
                  </a:moveTo>
                  <a:cubicBezTo>
                    <a:pt x="f65" y="f66"/>
                    <a:pt x="f67" y="f68"/>
                    <a:pt x="f69" y="f55"/>
                  </a:cubicBezTo>
                  <a:cubicBezTo>
                    <a:pt x="f70" y="f71"/>
                    <a:pt x="f70" y="f72"/>
                    <a:pt x="f70" y="f26"/>
                  </a:cubicBezTo>
                  <a:cubicBezTo>
                    <a:pt x="f70"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1"/>
                    <a:pt x="f103" y="f93"/>
                    <a:pt x="f104" y="f105"/>
                  </a:cubicBezTo>
                  <a:cubicBezTo>
                    <a:pt x="f106" y="f101"/>
                    <a:pt x="f107" y="f108"/>
                    <a:pt x="f109" y="f110"/>
                  </a:cubicBezTo>
                  <a:cubicBezTo>
                    <a:pt x="f111" y="f110"/>
                    <a:pt x="f58" y="f112"/>
                    <a:pt x="f13" y="f83"/>
                  </a:cubicBezTo>
                  <a:cubicBezTo>
                    <a:pt x="f113" y="f81"/>
                    <a:pt x="f114" y="f115"/>
                    <a:pt x="f51" y="f4"/>
                  </a:cubicBezTo>
                  <a:cubicBezTo>
                    <a:pt x="f64" y="f116"/>
                    <a:pt x="f117" y="f118"/>
                    <a:pt x="f119" y="f120"/>
                  </a:cubicBezTo>
                  <a:cubicBezTo>
                    <a:pt x="f121" y="f64"/>
                    <a:pt x="f122" y="f123"/>
                    <a:pt x="f124" y="f123"/>
                  </a:cubicBezTo>
                  <a:cubicBezTo>
                    <a:pt x="f125" y="f123"/>
                    <a:pt x="f71" y="f120"/>
                    <a:pt x="f26" y="f126"/>
                  </a:cubicBezTo>
                  <a:cubicBezTo>
                    <a:pt x="f97" y="f117"/>
                    <a:pt x="f127" y="f50"/>
                    <a:pt x="f128" y="f129"/>
                  </a:cubicBezTo>
                  <a:cubicBezTo>
                    <a:pt x="f130" y="f131"/>
                    <a:pt x="f132" y="f68"/>
                    <a:pt x="f133" y="f134"/>
                  </a:cubicBezTo>
                  <a:cubicBezTo>
                    <a:pt x="f135" y="f136"/>
                    <a:pt x="f137" y="f138"/>
                    <a:pt x="f139" y="f140"/>
                  </a:cubicBezTo>
                  <a:cubicBezTo>
                    <a:pt x="f141" y="f142"/>
                    <a:pt x="f143" y="f144"/>
                    <a:pt x="f145" y="f146"/>
                  </a:cubicBezTo>
                  <a:cubicBezTo>
                    <a:pt x="f147" y="f111"/>
                    <a:pt x="f148" y="f149"/>
                    <a:pt x="f150" y="f111"/>
                  </a:cubicBezTo>
                  <a:cubicBezTo>
                    <a:pt x="f151" y="f152"/>
                    <a:pt x="f153" y="f154"/>
                    <a:pt x="f155" y="f156"/>
                  </a:cubicBezTo>
                  <a:cubicBezTo>
                    <a:pt x="f157" y="f158"/>
                    <a:pt x="f159" y="f160"/>
                    <a:pt x="f161" y="f72"/>
                  </a:cubicBezTo>
                  <a:cubicBezTo>
                    <a:pt x="f162" y="f18"/>
                    <a:pt x="f163" y="f164"/>
                    <a:pt x="f92" y="f61"/>
                  </a:cubicBezTo>
                  <a:cubicBezTo>
                    <a:pt x="f165" y="f166"/>
                    <a:pt x="f167" y="f134"/>
                    <a:pt x="f168" y="f169"/>
                  </a:cubicBezTo>
                  <a:cubicBezTo>
                    <a:pt x="f170" y="f171"/>
                    <a:pt x="f172" y="f173"/>
                    <a:pt x="f174" y="f126"/>
                  </a:cubicBezTo>
                  <a:cubicBezTo>
                    <a:pt x="f175" y="f176"/>
                    <a:pt x="f177" y="f64"/>
                    <a:pt x="f63" y="f6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4" name="Google Shape;1138;p51">
              <a:extLst>
                <a:ext uri="{FF2B5EF4-FFF2-40B4-BE49-F238E27FC236}">
                  <a16:creationId xmlns:a16="http://schemas.microsoft.com/office/drawing/2014/main" id="{F87FE698-582F-4089-94A8-FD6FA1ABF500}"/>
                </a:ext>
              </a:extLst>
            </p:cNvPr>
            <p:cNvSpPr/>
            <p:nvPr/>
          </p:nvSpPr>
          <p:spPr>
            <a:xfrm>
              <a:off x="6071487" y="1724567"/>
              <a:ext cx="346658" cy="94484"/>
            </a:xfrm>
            <a:custGeom>
              <a:avLst/>
              <a:gdLst>
                <a:gd name="f0" fmla="val w"/>
                <a:gd name="f1" fmla="val h"/>
                <a:gd name="f2" fmla="val 0"/>
                <a:gd name="f3" fmla="val 44237"/>
                <a:gd name="f4" fmla="val 12057"/>
                <a:gd name="f5" fmla="val 1154"/>
                <a:gd name="f6" fmla="val 451"/>
                <a:gd name="f7" fmla="val 427"/>
                <a:gd name="f8" fmla="val 1379"/>
                <a:gd name="f9" fmla="val 577"/>
                <a:gd name="f10" fmla="val 1855"/>
                <a:gd name="f11" fmla="val 1"/>
                <a:gd name="f12" fmla="val 3158"/>
                <a:gd name="f13" fmla="val 252"/>
                <a:gd name="f14" fmla="val 4286"/>
                <a:gd name="f15" fmla="val 828"/>
                <a:gd name="f16" fmla="val 5439"/>
                <a:gd name="f17" fmla="val 1304"/>
                <a:gd name="f18" fmla="val 8296"/>
                <a:gd name="f19" fmla="val 2432"/>
                <a:gd name="f20" fmla="val 10853"/>
                <a:gd name="f21" fmla="val 4111"/>
                <a:gd name="f22" fmla="val 13384"/>
                <a:gd name="f23" fmla="val 5841"/>
                <a:gd name="f24" fmla="val 14386"/>
                <a:gd name="f25" fmla="val 6517"/>
                <a:gd name="f26" fmla="val 15314"/>
                <a:gd name="f27" fmla="val 7319"/>
                <a:gd name="f28" fmla="val 16241"/>
                <a:gd name="f29" fmla="val 8096"/>
                <a:gd name="f30" fmla="val 16692"/>
                <a:gd name="f31" fmla="val 8472"/>
                <a:gd name="f32" fmla="val 17168"/>
                <a:gd name="f33" fmla="val 8748"/>
                <a:gd name="f34" fmla="val 17745"/>
                <a:gd name="f35" fmla="val 8848"/>
                <a:gd name="f36" fmla="val 17995"/>
                <a:gd name="f37" fmla="val 8898"/>
                <a:gd name="f38" fmla="val 18221"/>
                <a:gd name="f39" fmla="val 9024"/>
                <a:gd name="f40" fmla="val 18472"/>
                <a:gd name="f41" fmla="val 9124"/>
                <a:gd name="f42" fmla="val 19549"/>
                <a:gd name="f43" fmla="val 9650"/>
                <a:gd name="f44" fmla="val 20702"/>
                <a:gd name="f45" fmla="val 9851"/>
                <a:gd name="f46" fmla="val 21855"/>
                <a:gd name="f47" fmla="val 10001"/>
                <a:gd name="f48" fmla="val 23409"/>
                <a:gd name="f49" fmla="val 10227"/>
                <a:gd name="f50" fmla="val 24812"/>
                <a:gd name="f51" fmla="val 9775"/>
                <a:gd name="f52" fmla="val 26116"/>
                <a:gd name="f53" fmla="val 8973"/>
                <a:gd name="f54" fmla="val 26692"/>
                <a:gd name="f55" fmla="val 8623"/>
                <a:gd name="f56" fmla="val 27294"/>
                <a:gd name="f57" fmla="val 8247"/>
                <a:gd name="f58" fmla="val 27995"/>
                <a:gd name="f59" fmla="val 28221"/>
                <a:gd name="f60" fmla="val 8046"/>
                <a:gd name="f61" fmla="val 28472"/>
                <a:gd name="f62" fmla="val 7896"/>
                <a:gd name="f63" fmla="val 28647"/>
                <a:gd name="f64" fmla="val 7720"/>
                <a:gd name="f65" fmla="val 29925"/>
                <a:gd name="f66" fmla="val 6442"/>
                <a:gd name="f67" fmla="val 31379"/>
                <a:gd name="f68" fmla="val 5415"/>
                <a:gd name="f69" fmla="val 32883"/>
                <a:gd name="f70" fmla="val 4462"/>
                <a:gd name="f71" fmla="val 35790"/>
                <a:gd name="f72" fmla="val 2607"/>
                <a:gd name="f73" fmla="val 38848"/>
                <a:gd name="f74" fmla="val 1054"/>
                <a:gd name="f75" fmla="val 42231"/>
                <a:gd name="f76" fmla="val 42783"/>
                <a:gd name="f77" fmla="val 502"/>
                <a:gd name="f78" fmla="val 43660"/>
                <a:gd name="f79" fmla="val 452"/>
                <a:gd name="f80" fmla="val 44236"/>
                <a:gd name="f81" fmla="val 1104"/>
                <a:gd name="f82" fmla="val 43434"/>
                <a:gd name="f83" fmla="val 1780"/>
                <a:gd name="f84" fmla="val 42507"/>
                <a:gd name="f85" fmla="val 2006"/>
                <a:gd name="f86" fmla="val 41605"/>
                <a:gd name="f87" fmla="val 2232"/>
                <a:gd name="f88" fmla="val 40577"/>
                <a:gd name="f89" fmla="val 2507"/>
                <a:gd name="f90" fmla="val 39524"/>
                <a:gd name="f91" fmla="val 2633"/>
                <a:gd name="f92" fmla="val 38672"/>
                <a:gd name="f93" fmla="val 3309"/>
                <a:gd name="f94" fmla="val 37444"/>
                <a:gd name="f95" fmla="val 3460"/>
                <a:gd name="f96" fmla="val 36592"/>
                <a:gd name="f97" fmla="val 4362"/>
                <a:gd name="f98" fmla="val 35589"/>
                <a:gd name="f99" fmla="val 4913"/>
                <a:gd name="f100" fmla="val 34637"/>
                <a:gd name="f101" fmla="val 5465"/>
                <a:gd name="f102" fmla="val 33860"/>
                <a:gd name="f103" fmla="val 6242"/>
                <a:gd name="f104" fmla="val 32933"/>
                <a:gd name="f105" fmla="val 6793"/>
                <a:gd name="f106" fmla="val 32006"/>
                <a:gd name="f107" fmla="val 7369"/>
                <a:gd name="f108" fmla="val 31078"/>
                <a:gd name="f109" fmla="val 7971"/>
                <a:gd name="f110" fmla="val 30176"/>
                <a:gd name="f111" fmla="val 8547"/>
                <a:gd name="f112" fmla="val 30126"/>
                <a:gd name="f113" fmla="val 8572"/>
                <a:gd name="f114" fmla="val 30101"/>
                <a:gd name="f115" fmla="val 8597"/>
                <a:gd name="f116" fmla="val 30051"/>
                <a:gd name="f117" fmla="val 28572"/>
                <a:gd name="f118" fmla="val 8873"/>
                <a:gd name="f119" fmla="val 27569"/>
                <a:gd name="f120" fmla="val 9976"/>
                <a:gd name="f121" fmla="val 26316"/>
                <a:gd name="f122" fmla="val 10653"/>
                <a:gd name="f123" fmla="val 24487"/>
                <a:gd name="f124" fmla="val 11705"/>
                <a:gd name="f125" fmla="val 22557"/>
                <a:gd name="f126" fmla="val 12056"/>
                <a:gd name="f127" fmla="val 20452"/>
                <a:gd name="f128" fmla="val 11480"/>
                <a:gd name="f129" fmla="val 19299"/>
                <a:gd name="f130" fmla="val 11154"/>
                <a:gd name="f131" fmla="val 18246"/>
                <a:gd name="f132" fmla="val 10628"/>
                <a:gd name="f133" fmla="val 10202"/>
                <a:gd name="f134" fmla="val 16993"/>
                <a:gd name="f135" fmla="val 10151"/>
                <a:gd name="f136" fmla="val 16843"/>
                <a:gd name="f137" fmla="val 10051"/>
                <a:gd name="f138" fmla="val 16717"/>
                <a:gd name="f139" fmla="val 9951"/>
                <a:gd name="f140" fmla="val 16116"/>
                <a:gd name="f141" fmla="val 9324"/>
                <a:gd name="f142" fmla="val 9099"/>
                <a:gd name="f143" fmla="val 14562"/>
                <a:gd name="f144" fmla="val 13559"/>
                <a:gd name="f145" fmla="val 12582"/>
                <a:gd name="f146" fmla="val 7670"/>
                <a:gd name="f147" fmla="val 11655"/>
                <a:gd name="f148" fmla="val 7044"/>
                <a:gd name="f149" fmla="val 10176"/>
                <a:gd name="f150" fmla="val 6041"/>
                <a:gd name="f151" fmla="val 8722"/>
                <a:gd name="f152" fmla="val 4988"/>
                <a:gd name="f153" fmla="val 7269"/>
                <a:gd name="f154" fmla="val 3961"/>
                <a:gd name="f155" fmla="val 7168"/>
                <a:gd name="f156" fmla="val 3886"/>
                <a:gd name="f157" fmla="val 7068"/>
                <a:gd name="f158" fmla="val 3760"/>
                <a:gd name="f159" fmla="val 6943"/>
                <a:gd name="f160" fmla="val 3735"/>
                <a:gd name="f161" fmla="val 5539"/>
                <a:gd name="f162" fmla="val 4361"/>
                <a:gd name="f163" fmla="val 2908"/>
                <a:gd name="f164" fmla="val 2307"/>
                <a:gd name="f165" fmla="val 1880"/>
                <a:gd name="f166" fmla="val 2156"/>
                <a:gd name="f167" fmla="val 903"/>
                <a:gd name="f168" fmla="*/ f0 1 44237"/>
                <a:gd name="f169" fmla="*/ f1 1 12057"/>
                <a:gd name="f170" fmla="val f2"/>
                <a:gd name="f171" fmla="val f3"/>
                <a:gd name="f172" fmla="val f4"/>
                <a:gd name="f173" fmla="+- f172 0 f170"/>
                <a:gd name="f174" fmla="+- f171 0 f170"/>
                <a:gd name="f175" fmla="*/ f174 1 44237"/>
                <a:gd name="f176" fmla="*/ f173 1 12057"/>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44237" h="12057">
                  <a:moveTo>
                    <a:pt x="f2" y="f5"/>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29"/>
                  </a:cubicBezTo>
                  <a:cubicBezTo>
                    <a:pt x="f59" y="f60"/>
                    <a:pt x="f61" y="f62"/>
                    <a:pt x="f63" y="f64"/>
                  </a:cubicBezTo>
                  <a:cubicBezTo>
                    <a:pt x="f65" y="f66"/>
                    <a:pt x="f67" y="f68"/>
                    <a:pt x="f69" y="f70"/>
                  </a:cubicBezTo>
                  <a:cubicBezTo>
                    <a:pt x="f71" y="f72"/>
                    <a:pt x="f73" y="f74"/>
                    <a:pt x="f75" y="f11"/>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55"/>
                  </a:cubicBezTo>
                  <a:cubicBezTo>
                    <a:pt x="f117" y="f118"/>
                    <a:pt x="f119" y="f120"/>
                    <a:pt x="f121" y="f122"/>
                  </a:cubicBezTo>
                  <a:cubicBezTo>
                    <a:pt x="f123" y="f124"/>
                    <a:pt x="f125" y="f126"/>
                    <a:pt x="f127" y="f128"/>
                  </a:cubicBezTo>
                  <a:cubicBezTo>
                    <a:pt x="f129" y="f130"/>
                    <a:pt x="f131" y="f132"/>
                    <a:pt x="f32" y="f133"/>
                  </a:cubicBezTo>
                  <a:cubicBezTo>
                    <a:pt x="f134" y="f135"/>
                    <a:pt x="f136" y="f137"/>
                    <a:pt x="f138" y="f139"/>
                  </a:cubicBezTo>
                  <a:cubicBezTo>
                    <a:pt x="f140" y="f141"/>
                    <a:pt x="f26" y="f142"/>
                    <a:pt x="f143" y="f33"/>
                  </a:cubicBezTo>
                  <a:cubicBezTo>
                    <a:pt x="f144" y="f57"/>
                    <a:pt x="f145" y="f146"/>
                    <a:pt x="f147" y="f148"/>
                  </a:cubicBezTo>
                  <a:cubicBezTo>
                    <a:pt x="f149" y="f150"/>
                    <a:pt x="f151" y="f152"/>
                    <a:pt x="f153" y="f154"/>
                  </a:cubicBezTo>
                  <a:cubicBezTo>
                    <a:pt x="f155" y="f156"/>
                    <a:pt x="f157" y="f158"/>
                    <a:pt x="f159" y="f160"/>
                  </a:cubicBezTo>
                  <a:cubicBezTo>
                    <a:pt x="f161" y="f95"/>
                    <a:pt x="f162" y="f89"/>
                    <a:pt x="f163" y="f164"/>
                  </a:cubicBezTo>
                  <a:cubicBezTo>
                    <a:pt x="f165" y="f166"/>
                    <a:pt x="f167" y="f83"/>
                    <a:pt x="f2"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5" name="Google Shape;1139;p51">
              <a:extLst>
                <a:ext uri="{FF2B5EF4-FFF2-40B4-BE49-F238E27FC236}">
                  <a16:creationId xmlns:a16="http://schemas.microsoft.com/office/drawing/2014/main" id="{77F25B30-5A4B-44F2-B5BA-17F4BBF637A7}"/>
                </a:ext>
              </a:extLst>
            </p:cNvPr>
            <p:cNvSpPr/>
            <p:nvPr/>
          </p:nvSpPr>
          <p:spPr>
            <a:xfrm>
              <a:off x="6126882" y="1522841"/>
              <a:ext cx="236472" cy="27111"/>
            </a:xfrm>
            <a:custGeom>
              <a:avLst/>
              <a:gdLst>
                <a:gd name="f0" fmla="val w"/>
                <a:gd name="f1" fmla="val h"/>
                <a:gd name="f2" fmla="val 0"/>
                <a:gd name="f3" fmla="val 30176"/>
                <a:gd name="f4" fmla="val 3460"/>
                <a:gd name="f5" fmla="val 151"/>
                <a:gd name="f6" fmla="val 150"/>
                <a:gd name="f7" fmla="val 76"/>
                <a:gd name="f8" fmla="val 226"/>
                <a:gd name="f9" fmla="val 276"/>
                <a:gd name="f10" fmla="val 3358"/>
                <a:gd name="f11" fmla="val 502"/>
                <a:gd name="f12" fmla="val 6441"/>
                <a:gd name="f13" fmla="val 552"/>
                <a:gd name="f14" fmla="val 9549"/>
                <a:gd name="f15" fmla="val 10451"/>
                <a:gd name="f16" fmla="val 477"/>
                <a:gd name="f17" fmla="val 11379"/>
                <a:gd name="f18" fmla="val 602"/>
                <a:gd name="f19" fmla="val 12256"/>
                <a:gd name="f20" fmla="val 12331"/>
                <a:gd name="f21" fmla="val 251"/>
                <a:gd name="f22" fmla="val 12431"/>
                <a:gd name="f23" fmla="val 12506"/>
                <a:gd name="f24" fmla="val 13559"/>
                <a:gd name="f25" fmla="val 401"/>
                <a:gd name="f26" fmla="val 14587"/>
                <a:gd name="f27" fmla="val 15614"/>
                <a:gd name="f28" fmla="val 126"/>
                <a:gd name="f29" fmla="val 16391"/>
                <a:gd name="f30" fmla="val 17193"/>
                <a:gd name="f31" fmla="val 17945"/>
                <a:gd name="f32" fmla="val 326"/>
                <a:gd name="f33" fmla="val 18597"/>
                <a:gd name="f34" fmla="val 19248"/>
                <a:gd name="f35" fmla="val 19900"/>
                <a:gd name="f36" fmla="val 21379"/>
                <a:gd name="f37" fmla="val 22857"/>
                <a:gd name="f38" fmla="val 24336"/>
                <a:gd name="f39" fmla="val 25163"/>
                <a:gd name="f40" fmla="val 25990"/>
                <a:gd name="f41" fmla="val 26817"/>
                <a:gd name="f42" fmla="val 301"/>
                <a:gd name="f43" fmla="val 27118"/>
                <a:gd name="f44" fmla="val 27419"/>
                <a:gd name="f45" fmla="val 27719"/>
                <a:gd name="f46" fmla="val 28296"/>
                <a:gd name="f47" fmla="val 176"/>
                <a:gd name="f48" fmla="val 28847"/>
                <a:gd name="f49" fmla="val 101"/>
                <a:gd name="f50" fmla="val 29399"/>
                <a:gd name="f51" fmla="val 51"/>
                <a:gd name="f52" fmla="val 29599"/>
                <a:gd name="f53" fmla="val 26"/>
                <a:gd name="f54" fmla="val 29825"/>
                <a:gd name="f55" fmla="val 29725"/>
                <a:gd name="f56" fmla="val 652"/>
                <a:gd name="f57" fmla="val 29298"/>
                <a:gd name="f58" fmla="val 1053"/>
                <a:gd name="f59" fmla="val 28747"/>
                <a:gd name="f60" fmla="val 1329"/>
                <a:gd name="f61" fmla="val 2181"/>
                <a:gd name="f62" fmla="val 25364"/>
                <a:gd name="f63" fmla="val 2757"/>
                <a:gd name="f64" fmla="val 23509"/>
                <a:gd name="f65" fmla="val 2908"/>
                <a:gd name="f66" fmla="val 21253"/>
                <a:gd name="f67" fmla="val 3058"/>
                <a:gd name="f68" fmla="val 18998"/>
                <a:gd name="f69" fmla="val 3309"/>
                <a:gd name="f70" fmla="val 16742"/>
                <a:gd name="f71" fmla="val 3384"/>
                <a:gd name="f72" fmla="val 14988"/>
                <a:gd name="f73" fmla="val 3459"/>
                <a:gd name="f74" fmla="val 13258"/>
                <a:gd name="f75" fmla="val 11529"/>
                <a:gd name="f76" fmla="val 9399"/>
                <a:gd name="f77" fmla="val 3234"/>
                <a:gd name="f78" fmla="val 7268"/>
                <a:gd name="f79" fmla="val 2933"/>
                <a:gd name="f80" fmla="val 5138"/>
                <a:gd name="f81" fmla="val 2682"/>
                <a:gd name="f82" fmla="val 3734"/>
                <a:gd name="f83" fmla="val 2507"/>
                <a:gd name="f84" fmla="val 2481"/>
                <a:gd name="f85" fmla="val 1880"/>
                <a:gd name="f86" fmla="val 1228"/>
                <a:gd name="f87" fmla="val 1279"/>
                <a:gd name="f88" fmla="val 702"/>
                <a:gd name="f89" fmla="val 1028"/>
                <a:gd name="f90" fmla="val 627"/>
                <a:gd name="f91" fmla="*/ f0 1 30176"/>
                <a:gd name="f92" fmla="*/ f1 1 3460"/>
                <a:gd name="f93" fmla="val f2"/>
                <a:gd name="f94" fmla="val f3"/>
                <a:gd name="f95" fmla="val f4"/>
                <a:gd name="f96" fmla="+- f95 0 f93"/>
                <a:gd name="f97" fmla="+- f94 0 f93"/>
                <a:gd name="f98" fmla="*/ f97 1 30176"/>
                <a:gd name="f99" fmla="*/ f96 1 3460"/>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30176" h="3460">
                  <a:moveTo>
                    <a:pt x="f2" y="f5"/>
                  </a:moveTo>
                  <a:cubicBezTo>
                    <a:pt x="f6" y="f7"/>
                    <a:pt x="f8" y="f2"/>
                    <a:pt x="f9" y="f2"/>
                  </a:cubicBezTo>
                  <a:cubicBezTo>
                    <a:pt x="f10" y="f11"/>
                    <a:pt x="f12" y="f13"/>
                    <a:pt x="f14" y="f11"/>
                  </a:cubicBezTo>
                  <a:cubicBezTo>
                    <a:pt x="f15" y="f16"/>
                    <a:pt x="f17" y="f18"/>
                    <a:pt x="f19" y="f9"/>
                  </a:cubicBezTo>
                  <a:cubicBezTo>
                    <a:pt x="f20" y="f21"/>
                    <a:pt x="f22" y="f8"/>
                    <a:pt x="f23" y="f21"/>
                  </a:cubicBezTo>
                  <a:cubicBezTo>
                    <a:pt x="f24" y="f25"/>
                    <a:pt x="f26" y="f7"/>
                    <a:pt x="f27" y="f28"/>
                  </a:cubicBezTo>
                  <a:cubicBezTo>
                    <a:pt x="f29" y="f5"/>
                    <a:pt x="f30" y="f5"/>
                    <a:pt x="f31" y="f32"/>
                  </a:cubicBezTo>
                  <a:cubicBezTo>
                    <a:pt x="f33" y="f16"/>
                    <a:pt x="f34" y="f11"/>
                    <a:pt x="f35" y="f11"/>
                  </a:cubicBezTo>
                  <a:cubicBezTo>
                    <a:pt x="f36" y="f11"/>
                    <a:pt x="f37" y="f11"/>
                    <a:pt x="f38" y="f11"/>
                  </a:cubicBezTo>
                  <a:cubicBezTo>
                    <a:pt x="f39" y="f11"/>
                    <a:pt x="f40" y="f11"/>
                    <a:pt x="f41" y="f42"/>
                  </a:cubicBezTo>
                  <a:cubicBezTo>
                    <a:pt x="f43" y="f8"/>
                    <a:pt x="f44" y="f21"/>
                    <a:pt x="f45" y="f8"/>
                  </a:cubicBezTo>
                  <a:cubicBezTo>
                    <a:pt x="f46" y="f47"/>
                    <a:pt x="f48" y="f49"/>
                    <a:pt x="f50" y="f51"/>
                  </a:cubicBezTo>
                  <a:cubicBezTo>
                    <a:pt x="f52" y="f53"/>
                    <a:pt x="f54" y="f53"/>
                    <a:pt x="f3" y="f53"/>
                  </a:cubicBezTo>
                  <a:cubicBezTo>
                    <a:pt x="f55" y="f56"/>
                    <a:pt x="f57" y="f58"/>
                    <a:pt x="f59" y="f60"/>
                  </a:cubicBezTo>
                  <a:cubicBezTo>
                    <a:pt x="f43" y="f61"/>
                    <a:pt x="f62" y="f63"/>
                    <a:pt x="f64" y="f65"/>
                  </a:cubicBezTo>
                  <a:cubicBezTo>
                    <a:pt x="f66" y="f67"/>
                    <a:pt x="f68" y="f69"/>
                    <a:pt x="f70" y="f71"/>
                  </a:cubicBezTo>
                  <a:cubicBezTo>
                    <a:pt x="f72" y="f73"/>
                    <a:pt x="f74" y="f71"/>
                    <a:pt x="f75" y="f69"/>
                  </a:cubicBezTo>
                  <a:cubicBezTo>
                    <a:pt x="f76" y="f77"/>
                    <a:pt x="f78" y="f79"/>
                    <a:pt x="f80" y="f81"/>
                  </a:cubicBezTo>
                  <a:cubicBezTo>
                    <a:pt x="f82" y="f83"/>
                    <a:pt x="f84" y="f85"/>
                    <a:pt x="f86" y="f87"/>
                  </a:cubicBezTo>
                  <a:cubicBezTo>
                    <a:pt x="f88" y="f89"/>
                    <a:pt x="f32" y="f90"/>
                    <a:pt x="f2"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6" name="Google Shape;1140;p51">
              <a:extLst>
                <a:ext uri="{FF2B5EF4-FFF2-40B4-BE49-F238E27FC236}">
                  <a16:creationId xmlns:a16="http://schemas.microsoft.com/office/drawing/2014/main" id="{A65D0C69-DC8C-4399-A281-97D674641D09}"/>
                </a:ext>
              </a:extLst>
            </p:cNvPr>
            <p:cNvSpPr/>
            <p:nvPr/>
          </p:nvSpPr>
          <p:spPr>
            <a:xfrm>
              <a:off x="6097411" y="1165759"/>
              <a:ext cx="144557" cy="142399"/>
            </a:xfrm>
            <a:custGeom>
              <a:avLst/>
              <a:gdLst>
                <a:gd name="f0" fmla="val w"/>
                <a:gd name="f1" fmla="val h"/>
                <a:gd name="f2" fmla="val 0"/>
                <a:gd name="f3" fmla="val 18447"/>
                <a:gd name="f4" fmla="val 18171"/>
                <a:gd name="f5" fmla="val 3058"/>
                <a:gd name="f6" fmla="val 7143"/>
                <a:gd name="f7" fmla="val 3033"/>
                <a:gd name="f8" fmla="val 7018"/>
                <a:gd name="f9" fmla="val 3008"/>
                <a:gd name="f10" fmla="val 6893"/>
                <a:gd name="f11" fmla="val 2958"/>
                <a:gd name="f12" fmla="val 6767"/>
                <a:gd name="f13" fmla="val 6742"/>
                <a:gd name="f14" fmla="val 2908"/>
                <a:gd name="f15" fmla="val 6717"/>
                <a:gd name="f16" fmla="val 2883"/>
                <a:gd name="f17" fmla="val 6692"/>
                <a:gd name="f18" fmla="val 2858"/>
                <a:gd name="f19" fmla="val 2808"/>
                <a:gd name="f20" fmla="val 6842"/>
                <a:gd name="f21" fmla="val 2833"/>
                <a:gd name="f22" fmla="val 6868"/>
                <a:gd name="f23" fmla="val 6968"/>
                <a:gd name="f24" fmla="val 2983"/>
                <a:gd name="f25" fmla="val 3083"/>
                <a:gd name="f26" fmla="val 7093"/>
                <a:gd name="f27" fmla="val 3434"/>
                <a:gd name="f28" fmla="val 8045"/>
                <a:gd name="f29" fmla="val 4261"/>
                <a:gd name="f30" fmla="val 8446"/>
                <a:gd name="f31" fmla="val 5063"/>
                <a:gd name="f32" fmla="val 8873"/>
                <a:gd name="f33" fmla="val 5590"/>
                <a:gd name="f34" fmla="val 9173"/>
                <a:gd name="f35" fmla="val 6166"/>
                <a:gd name="f36" fmla="val 9374"/>
                <a:gd name="f37" fmla="val 9023"/>
                <a:gd name="f38" fmla="val 6667"/>
                <a:gd name="f39" fmla="val 8923"/>
                <a:gd name="f40" fmla="val 6517"/>
                <a:gd name="f41" fmla="val 8797"/>
                <a:gd name="f42" fmla="val 6392"/>
                <a:gd name="f43" fmla="val 5414"/>
                <a:gd name="f44" fmla="val 8697"/>
                <a:gd name="f45" fmla="val 4662"/>
                <a:gd name="f46" fmla="val 8221"/>
                <a:gd name="f47" fmla="val 3910"/>
                <a:gd name="f48" fmla="val 7670"/>
                <a:gd name="f49" fmla="val 3660"/>
                <a:gd name="f50" fmla="val 7469"/>
                <a:gd name="f51" fmla="val 3334"/>
                <a:gd name="f52" fmla="val 7319"/>
                <a:gd name="f53" fmla="val 5289"/>
                <a:gd name="f54" fmla="val 3359"/>
                <a:gd name="f55" fmla="val 4938"/>
                <a:gd name="f56" fmla="val 3184"/>
                <a:gd name="f57" fmla="val 4712"/>
                <a:gd name="f58" fmla="val 4612"/>
                <a:gd name="f59" fmla="val 4913"/>
                <a:gd name="f60" fmla="val 5188"/>
                <a:gd name="f61" fmla="val 5264"/>
                <a:gd name="f62" fmla="val 6316"/>
                <a:gd name="f63" fmla="val 4011"/>
                <a:gd name="f64" fmla="val 6441"/>
                <a:gd name="f65" fmla="val 4687"/>
                <a:gd name="f66" fmla="val 6642"/>
                <a:gd name="f67" fmla="val 4211"/>
                <a:gd name="f68" fmla="val 6116"/>
                <a:gd name="f69" fmla="val 5464"/>
                <a:gd name="f70" fmla="val 13735"/>
                <a:gd name="f71" fmla="val 14286"/>
                <a:gd name="f72" fmla="val 13685"/>
                <a:gd name="f73" fmla="val 14311"/>
                <a:gd name="f74" fmla="val 13610"/>
                <a:gd name="f75" fmla="val 13535"/>
                <a:gd name="f76" fmla="val 14336"/>
                <a:gd name="f77" fmla="val 13509"/>
                <a:gd name="f78" fmla="val 13459"/>
                <a:gd name="f79" fmla="val 14361"/>
                <a:gd name="f80" fmla="val 13434"/>
                <a:gd name="f81" fmla="val 13484"/>
                <a:gd name="f82" fmla="val 13760"/>
                <a:gd name="f83" fmla="val 13835"/>
                <a:gd name="f84" fmla="val 14587"/>
                <a:gd name="f85" fmla="val 14036"/>
                <a:gd name="f86" fmla="val 14612"/>
                <a:gd name="f87" fmla="val 14562"/>
                <a:gd name="f88" fmla="val 14261"/>
                <a:gd name="f89" fmla="val 14637"/>
                <a:gd name="f90" fmla="val 14236"/>
                <a:gd name="f91" fmla="val 14712"/>
                <a:gd name="f92" fmla="val 14762"/>
                <a:gd name="f93" fmla="val 14812"/>
                <a:gd name="f94" fmla="val 14337"/>
                <a:gd name="f95" fmla="val 14837"/>
                <a:gd name="f96" fmla="val 14387"/>
                <a:gd name="f97" fmla="val 14863"/>
                <a:gd name="f98" fmla="val 14362"/>
                <a:gd name="f99" fmla="val 14787"/>
                <a:gd name="f100" fmla="val 14687"/>
                <a:gd name="f101" fmla="val 12407"/>
                <a:gd name="f102" fmla="val 13785"/>
                <a:gd name="f103" fmla="val 12382"/>
                <a:gd name="f104" fmla="val 13810"/>
                <a:gd name="f105" fmla="val 12357"/>
                <a:gd name="f106" fmla="val 13860"/>
                <a:gd name="f107" fmla="val 12332"/>
                <a:gd name="f108" fmla="val 12306"/>
                <a:gd name="f109" fmla="val 13885"/>
                <a:gd name="f110" fmla="val 12281"/>
                <a:gd name="f111" fmla="val 12231"/>
                <a:gd name="f112" fmla="val 12432"/>
                <a:gd name="f113" fmla="val 12457"/>
                <a:gd name="f114" fmla="val 12482"/>
                <a:gd name="f115" fmla="val 13910"/>
                <a:gd name="f116" fmla="val 12507"/>
                <a:gd name="f117" fmla="val 13960"/>
                <a:gd name="f118" fmla="val 10001"/>
                <a:gd name="f119" fmla="val 11128"/>
                <a:gd name="f120" fmla="val 10226"/>
                <a:gd name="f121" fmla="val 11228"/>
                <a:gd name="f122" fmla="val 10502"/>
                <a:gd name="f123" fmla="val 11254"/>
                <a:gd name="f124" fmla="val 10677"/>
                <a:gd name="f125" fmla="val 11404"/>
                <a:gd name="f126" fmla="val 11179"/>
                <a:gd name="f127" fmla="val 11805"/>
                <a:gd name="f128" fmla="val 11630"/>
                <a:gd name="f129" fmla="val 12256"/>
                <a:gd name="f130" fmla="val 12081"/>
                <a:gd name="f131" fmla="val 12657"/>
                <a:gd name="f132" fmla="val 11730"/>
                <a:gd name="f133" fmla="val 12682"/>
                <a:gd name="f134" fmla="val 11354"/>
                <a:gd name="f135" fmla="val 11003"/>
                <a:gd name="f136" fmla="val 12707"/>
                <a:gd name="f137" fmla="val 10878"/>
                <a:gd name="f138" fmla="val 12582"/>
                <a:gd name="f139" fmla="val 10577"/>
                <a:gd name="f140" fmla="val 10727"/>
                <a:gd name="f141" fmla="val 12532"/>
                <a:gd name="f142" fmla="val 10853"/>
                <a:gd name="f143" fmla="val 12632"/>
                <a:gd name="f144" fmla="val 12933"/>
                <a:gd name="f145" fmla="val 12056"/>
                <a:gd name="f146" fmla="val 12908"/>
                <a:gd name="f147" fmla="val 13083"/>
                <a:gd name="f148" fmla="val 13133"/>
                <a:gd name="f149" fmla="val 13585"/>
                <a:gd name="f150" fmla="val 13384"/>
                <a:gd name="f151" fmla="val 14011"/>
                <a:gd name="f152" fmla="val 13634"/>
                <a:gd name="f153" fmla="val 14813"/>
                <a:gd name="f154" fmla="val 14161"/>
                <a:gd name="f155" fmla="val 16241"/>
                <a:gd name="f156" fmla="val 14938"/>
                <a:gd name="f157" fmla="val 17269"/>
                <a:gd name="f158" fmla="val 16166"/>
                <a:gd name="f159" fmla="val 18246"/>
                <a:gd name="f160" fmla="val 17469"/>
                <a:gd name="f161" fmla="val 18347"/>
                <a:gd name="f162" fmla="val 17594"/>
                <a:gd name="f163" fmla="val 18397"/>
                <a:gd name="f164" fmla="val 17770"/>
                <a:gd name="f165" fmla="val 17920"/>
                <a:gd name="f166" fmla="val 18196"/>
                <a:gd name="f167" fmla="val 17946"/>
                <a:gd name="f168" fmla="val 18146"/>
                <a:gd name="f169" fmla="val 17895"/>
                <a:gd name="f170" fmla="val 17219"/>
                <a:gd name="f171" fmla="val 17068"/>
                <a:gd name="f172" fmla="val 16392"/>
                <a:gd name="f173" fmla="val 16592"/>
                <a:gd name="f174" fmla="val 15615"/>
                <a:gd name="f175" fmla="val 16041"/>
                <a:gd name="f176" fmla="val 14512"/>
                <a:gd name="f177" fmla="val 15289"/>
                <a:gd name="f178" fmla="val 13284"/>
                <a:gd name="f179" fmla="val 12031"/>
                <a:gd name="f180" fmla="val 14487"/>
                <a:gd name="f181" fmla="val 11154"/>
                <a:gd name="f182" fmla="val 10326"/>
                <a:gd name="f183" fmla="val 9098"/>
                <a:gd name="f184" fmla="val 8823"/>
                <a:gd name="f185" fmla="val 8547"/>
                <a:gd name="f186" fmla="val 8146"/>
                <a:gd name="f187" fmla="val 13208"/>
                <a:gd name="f188" fmla="val 7770"/>
                <a:gd name="f189" fmla="val 7369"/>
                <a:gd name="f190" fmla="val 6417"/>
                <a:gd name="f191" fmla="val 12030"/>
                <a:gd name="f192" fmla="val 5514"/>
                <a:gd name="f193" fmla="val 4462"/>
                <a:gd name="f194" fmla="val 10903"/>
                <a:gd name="f195" fmla="val 4186"/>
                <a:gd name="f196" fmla="val 10777"/>
                <a:gd name="f197" fmla="val 3961"/>
                <a:gd name="f198" fmla="val 3685"/>
                <a:gd name="f199" fmla="val 10401"/>
                <a:gd name="f200" fmla="val 3760"/>
                <a:gd name="f201" fmla="val 10126"/>
                <a:gd name="f202" fmla="val 3810"/>
                <a:gd name="f203" fmla="val 9875"/>
                <a:gd name="f204" fmla="val 3860"/>
                <a:gd name="f205" fmla="val 9649"/>
                <a:gd name="f206" fmla="val 3309"/>
                <a:gd name="f207" fmla="val 9073"/>
                <a:gd name="f208" fmla="val 2732"/>
                <a:gd name="f209" fmla="val 8522"/>
                <a:gd name="f210" fmla="val 2256"/>
                <a:gd name="f211" fmla="val 7920"/>
                <a:gd name="f212" fmla="val 1805"/>
                <a:gd name="f213" fmla="val 7344"/>
                <a:gd name="f214" fmla="val 1354"/>
                <a:gd name="f215" fmla="val 1429"/>
                <a:gd name="f216" fmla="val 5940"/>
                <a:gd name="f217" fmla="val 5740"/>
                <a:gd name="f218" fmla="val 1279"/>
                <a:gd name="f219" fmla="val 5539"/>
                <a:gd name="f220" fmla="val 1204"/>
                <a:gd name="f221" fmla="val 5339"/>
                <a:gd name="f222" fmla="val 1053"/>
                <a:gd name="f223" fmla="val 878"/>
                <a:gd name="f224" fmla="val 4812"/>
                <a:gd name="f225" fmla="val 778"/>
                <a:gd name="f226" fmla="val 4537"/>
                <a:gd name="f227" fmla="val 326"/>
                <a:gd name="f228" fmla="val 1"/>
                <a:gd name="f229" fmla="val 2306"/>
                <a:gd name="f230" fmla="val 427"/>
                <a:gd name="f231" fmla="val 1028"/>
                <a:gd name="f232" fmla="val 903"/>
                <a:gd name="f233" fmla="val 1078"/>
                <a:gd name="f234" fmla="val 803"/>
                <a:gd name="f235" fmla="val 1855"/>
                <a:gd name="f236" fmla="val 1404"/>
                <a:gd name="f237" fmla="val 1780"/>
                <a:gd name="f238" fmla="val 1680"/>
                <a:gd name="f239" fmla="val 1580"/>
                <a:gd name="f240" fmla="val 928"/>
                <a:gd name="f241" fmla="val 477"/>
                <a:gd name="f242" fmla="val 1705"/>
                <a:gd name="f243" fmla="val 251"/>
                <a:gd name="f244" fmla="val 50"/>
                <a:gd name="f245" fmla="val 2056"/>
                <a:gd name="f246" fmla="val 25"/>
                <a:gd name="f247" fmla="val 2006"/>
                <a:gd name="f248" fmla="val 2106"/>
                <a:gd name="f249" fmla="val 201"/>
                <a:gd name="f250" fmla="val 2206"/>
                <a:gd name="f251" fmla="val 376"/>
                <a:gd name="f252" fmla="val 577"/>
                <a:gd name="f253" fmla="val 2281"/>
                <a:gd name="f254" fmla="val 527"/>
                <a:gd name="f255" fmla="val 2582"/>
                <a:gd name="f256" fmla="val 1103"/>
                <a:gd name="f257" fmla="val 2532"/>
                <a:gd name="f258" fmla="val 2557"/>
                <a:gd name="f259" fmla="val 1730"/>
                <a:gd name="f260" fmla="val 3108"/>
                <a:gd name="f261" fmla="val 1880"/>
                <a:gd name="f262" fmla="val 1830"/>
                <a:gd name="f263" fmla="val 2231"/>
                <a:gd name="f264" fmla="val 3234"/>
                <a:gd name="f265" fmla="val 3635"/>
                <a:gd name="f266" fmla="val 2657"/>
                <a:gd name="f267" fmla="val 3585"/>
                <a:gd name="f268" fmla="val 2607"/>
                <a:gd name="f269" fmla="val 4136"/>
                <a:gd name="f270" fmla="val 3459"/>
                <a:gd name="f271" fmla="val 4086"/>
                <a:gd name="f272" fmla="val 3409"/>
                <a:gd name="f273" fmla="val 3634"/>
                <a:gd name="f274" fmla="val 3960"/>
                <a:gd name="f275" fmla="val 4387"/>
                <a:gd name="f276" fmla="val 4361"/>
                <a:gd name="f277" fmla="val 4863"/>
                <a:gd name="f278" fmla="val 4988"/>
                <a:gd name="f279" fmla="val 5038"/>
                <a:gd name="f280" fmla="val 6266"/>
                <a:gd name="f281" fmla="val 7820"/>
                <a:gd name="f282" fmla="val 7294"/>
                <a:gd name="f283" fmla="val 8973"/>
                <a:gd name="f284" fmla="val 8171"/>
                <a:gd name="f285" fmla="val 8622"/>
                <a:gd name="f286" fmla="val 10000"/>
                <a:gd name="f287" fmla="val 10376"/>
                <a:gd name="f288" fmla="val 9700"/>
                <a:gd name="f289" fmla="val 10026"/>
                <a:gd name="f290" fmla="val 11153"/>
                <a:gd name="f291" fmla="val 9174"/>
                <a:gd name="f292" fmla="val 8321"/>
                <a:gd name="f293" fmla="val 10426"/>
                <a:gd name="f294" fmla="val 10101"/>
                <a:gd name="f295" fmla="val 7269"/>
                <a:gd name="f296" fmla="val 7169"/>
                <a:gd name="f297" fmla="val 10151"/>
                <a:gd name="f298" fmla="val 7519"/>
                <a:gd name="f299" fmla="val 10251"/>
                <a:gd name="f300" fmla="val 7545"/>
                <a:gd name="f301" fmla="val 10477"/>
                <a:gd name="f302" fmla="val 10527"/>
                <a:gd name="f303" fmla="val 8246"/>
                <a:gd name="f304" fmla="val 10802"/>
                <a:gd name="f305" fmla="val 11053"/>
                <a:gd name="f306" fmla="val 9424"/>
                <a:gd name="f307" fmla="val 9575"/>
                <a:gd name="f308" fmla="val 11329"/>
                <a:gd name="f309" fmla="val 9800"/>
                <a:gd name="f310" fmla="val 11178"/>
                <a:gd name="f311" fmla="*/ f0 1 18447"/>
                <a:gd name="f312" fmla="*/ f1 1 18171"/>
                <a:gd name="f313" fmla="val f2"/>
                <a:gd name="f314" fmla="val f3"/>
                <a:gd name="f315" fmla="val f4"/>
                <a:gd name="f316" fmla="+- f315 0 f313"/>
                <a:gd name="f317" fmla="+- f314 0 f313"/>
                <a:gd name="f318" fmla="*/ f317 1 18447"/>
                <a:gd name="f319" fmla="*/ f316 1 18171"/>
                <a:gd name="f320" fmla="*/ f313 1 f318"/>
                <a:gd name="f321" fmla="*/ f314 1 f318"/>
                <a:gd name="f322" fmla="*/ f313 1 f319"/>
                <a:gd name="f323" fmla="*/ f315 1 f319"/>
                <a:gd name="f324" fmla="*/ f320 f311 1"/>
                <a:gd name="f325" fmla="*/ f321 f311 1"/>
                <a:gd name="f326" fmla="*/ f323 f312 1"/>
                <a:gd name="f327" fmla="*/ f322 f312 1"/>
              </a:gdLst>
              <a:ahLst/>
              <a:cxnLst>
                <a:cxn ang="3cd4">
                  <a:pos x="hc" y="t"/>
                </a:cxn>
                <a:cxn ang="0">
                  <a:pos x="r" y="vc"/>
                </a:cxn>
                <a:cxn ang="cd4">
                  <a:pos x="hc" y="b"/>
                </a:cxn>
                <a:cxn ang="cd2">
                  <a:pos x="l" y="vc"/>
                </a:cxn>
              </a:cxnLst>
              <a:rect l="f324" t="f327" r="f325" b="f326"/>
              <a:pathLst>
                <a:path w="18447" h="18171">
                  <a:moveTo>
                    <a:pt x="f5" y="f6"/>
                  </a:moveTo>
                  <a:cubicBezTo>
                    <a:pt x="f7" y="f8"/>
                    <a:pt x="f9" y="f10"/>
                    <a:pt x="f11" y="f12"/>
                  </a:cubicBezTo>
                  <a:cubicBezTo>
                    <a:pt x="f11" y="f13"/>
                    <a:pt x="f14" y="f15"/>
                    <a:pt x="f16" y="f17"/>
                  </a:cubicBezTo>
                  <a:cubicBezTo>
                    <a:pt x="f18" y="f12"/>
                    <a:pt x="f19" y="f20"/>
                    <a:pt x="f21" y="f22"/>
                  </a:cubicBezTo>
                  <a:cubicBezTo>
                    <a:pt x="f14" y="f23"/>
                    <a:pt x="f24" y="f8"/>
                    <a:pt x="f25" y="f26"/>
                  </a:cubicBezTo>
                  <a:cubicBezTo>
                    <a:pt x="f27" y="f28"/>
                    <a:pt x="f29" y="f30"/>
                    <a:pt x="f31" y="f32"/>
                  </a:cubicBezTo>
                  <a:cubicBezTo>
                    <a:pt x="f33" y="f34"/>
                    <a:pt x="f35" y="f36"/>
                    <a:pt x="f10" y="f37"/>
                  </a:cubicBezTo>
                  <a:cubicBezTo>
                    <a:pt x="f38" y="f39"/>
                    <a:pt x="f40" y="f41"/>
                    <a:pt x="f42" y="f41"/>
                  </a:cubicBezTo>
                  <a:cubicBezTo>
                    <a:pt x="f43" y="f44"/>
                    <a:pt x="f45" y="f46"/>
                    <a:pt x="f47" y="f48"/>
                  </a:cubicBezTo>
                  <a:cubicBezTo>
                    <a:pt x="f49" y="f50"/>
                    <a:pt x="f51" y="f52"/>
                    <a:pt x="f5" y="f6"/>
                  </a:cubicBezTo>
                  <a:close/>
                  <a:moveTo>
                    <a:pt x="f51" y="f53"/>
                  </a:moveTo>
                  <a:cubicBezTo>
                    <a:pt x="f54" y="f55"/>
                    <a:pt x="f56" y="f57"/>
                    <a:pt x="f18" y="f58"/>
                  </a:cubicBezTo>
                  <a:cubicBezTo>
                    <a:pt x="f14" y="f59"/>
                    <a:pt x="f9" y="f60"/>
                    <a:pt x="f54" y="f61"/>
                  </a:cubicBezTo>
                  <a:cubicBezTo>
                    <a:pt x="f47" y="f62"/>
                    <a:pt x="f63" y="f64"/>
                    <a:pt x="f65" y="f66"/>
                  </a:cubicBezTo>
                  <a:cubicBezTo>
                    <a:pt x="f67" y="f68"/>
                    <a:pt x="f63" y="f69"/>
                    <a:pt x="f51" y="f53"/>
                  </a:cubicBezTo>
                  <a:close/>
                  <a:moveTo>
                    <a:pt x="f70" y="f71"/>
                  </a:moveTo>
                  <a:cubicBezTo>
                    <a:pt x="f72" y="f73"/>
                    <a:pt x="f74" y="f73"/>
                    <a:pt x="f75" y="f76"/>
                  </a:cubicBezTo>
                  <a:cubicBezTo>
                    <a:pt x="f77" y="f76"/>
                    <a:pt x="f78" y="f79"/>
                    <a:pt x="f80" y="f79"/>
                  </a:cubicBezTo>
                  <a:cubicBezTo>
                    <a:pt x="f81" y="f79"/>
                    <a:pt x="f77" y="f76"/>
                    <a:pt x="f75" y="f76"/>
                  </a:cubicBezTo>
                  <a:cubicBezTo>
                    <a:pt x="f74" y="f73"/>
                    <a:pt x="f72" y="f73"/>
                    <a:pt x="f82" y="f71"/>
                  </a:cubicBezTo>
                  <a:cubicBezTo>
                    <a:pt x="f83" y="f84"/>
                    <a:pt x="f85" y="f86"/>
                    <a:pt x="f71" y="f87"/>
                  </a:cubicBezTo>
                  <a:cubicBezTo>
                    <a:pt x="f88" y="f89"/>
                    <a:pt x="f90" y="f91"/>
                    <a:pt x="f90" y="f92"/>
                  </a:cubicBezTo>
                  <a:cubicBezTo>
                    <a:pt x="f90" y="f93"/>
                    <a:pt x="f94" y="f95"/>
                    <a:pt x="f96" y="f97"/>
                  </a:cubicBezTo>
                  <a:cubicBezTo>
                    <a:pt x="f96" y="f95"/>
                    <a:pt x="f98" y="f99"/>
                    <a:pt x="f98" y="f92"/>
                  </a:cubicBezTo>
                  <a:cubicBezTo>
                    <a:pt x="f94" y="f100"/>
                    <a:pt x="f73" y="f86"/>
                    <a:pt x="f71" y="f87"/>
                  </a:cubicBezTo>
                  <a:cubicBezTo>
                    <a:pt x="f85" y="f84"/>
                    <a:pt x="f83" y="f87"/>
                    <a:pt x="f70" y="f71"/>
                  </a:cubicBezTo>
                  <a:close/>
                  <a:moveTo>
                    <a:pt x="f101" y="f102"/>
                  </a:moveTo>
                  <a:cubicBezTo>
                    <a:pt x="f103" y="f104"/>
                    <a:pt x="f105" y="f106"/>
                    <a:pt x="f107" y="f106"/>
                  </a:cubicBezTo>
                  <a:cubicBezTo>
                    <a:pt x="f108" y="f109"/>
                    <a:pt x="f110" y="f106"/>
                    <a:pt x="f111" y="f83"/>
                  </a:cubicBezTo>
                  <a:cubicBezTo>
                    <a:pt x="f108" y="f83"/>
                    <a:pt x="f105" y="f83"/>
                    <a:pt x="f112" y="f104"/>
                  </a:cubicBezTo>
                  <a:cubicBezTo>
                    <a:pt x="f113" y="f106"/>
                    <a:pt x="f114" y="f115"/>
                    <a:pt x="f116" y="f117"/>
                  </a:cubicBezTo>
                  <a:cubicBezTo>
                    <a:pt x="f114" y="f115"/>
                    <a:pt x="f112" y="f83"/>
                    <a:pt x="f101" y="f102"/>
                  </a:cubicBezTo>
                  <a:close/>
                  <a:moveTo>
                    <a:pt x="f118" y="f119"/>
                  </a:moveTo>
                  <a:cubicBezTo>
                    <a:pt x="f120" y="f121"/>
                    <a:pt x="f122" y="f123"/>
                    <a:pt x="f124" y="f125"/>
                  </a:cubicBezTo>
                  <a:cubicBezTo>
                    <a:pt x="f126" y="f127"/>
                    <a:pt x="f128" y="f129"/>
                    <a:pt x="f130" y="f131"/>
                  </a:cubicBezTo>
                  <a:cubicBezTo>
                    <a:pt x="f132" y="f133"/>
                    <a:pt x="f134" y="f133"/>
                    <a:pt x="f135" y="f136"/>
                  </a:cubicBezTo>
                  <a:cubicBezTo>
                    <a:pt x="f137" y="f138"/>
                    <a:pt x="f137" y="f108"/>
                    <a:pt x="f139" y="f113"/>
                  </a:cubicBezTo>
                  <a:cubicBezTo>
                    <a:pt x="f140" y="f141"/>
                    <a:pt x="f142" y="f143"/>
                    <a:pt x="f135" y="f136"/>
                  </a:cubicBezTo>
                  <a:cubicBezTo>
                    <a:pt x="f134" y="f143"/>
                    <a:pt x="f132" y="f144"/>
                    <a:pt x="f145" y="f131"/>
                  </a:cubicBezTo>
                  <a:cubicBezTo>
                    <a:pt x="f138" y="f146"/>
                    <a:pt x="f147" y="f148"/>
                    <a:pt x="f149" y="f150"/>
                  </a:cubicBezTo>
                  <a:cubicBezTo>
                    <a:pt x="f151" y="f152"/>
                    <a:pt x="f96" y="f115"/>
                    <a:pt x="f153" y="f154"/>
                  </a:cubicBezTo>
                  <a:cubicBezTo>
                    <a:pt x="f155" y="f156"/>
                    <a:pt x="f157" y="f158"/>
                    <a:pt x="f159" y="f160"/>
                  </a:cubicBezTo>
                  <a:cubicBezTo>
                    <a:pt x="f161" y="f162"/>
                    <a:pt x="f163" y="f164"/>
                    <a:pt x="f3" y="f165"/>
                  </a:cubicBezTo>
                  <a:cubicBezTo>
                    <a:pt x="f166" y="f4"/>
                    <a:pt x="f167" y="f168"/>
                    <a:pt x="f164" y="f169"/>
                  </a:cubicBezTo>
                  <a:cubicBezTo>
                    <a:pt x="f170" y="f171"/>
                    <a:pt x="f172" y="f173"/>
                    <a:pt x="f174" y="f175"/>
                  </a:cubicBezTo>
                  <a:cubicBezTo>
                    <a:pt x="f176" y="f177"/>
                    <a:pt x="f178" y="f95"/>
                    <a:pt x="f179" y="f180"/>
                  </a:cubicBezTo>
                  <a:cubicBezTo>
                    <a:pt x="f181" y="f90"/>
                    <a:pt x="f182" y="f104"/>
                    <a:pt x="f36" y="f83"/>
                  </a:cubicBezTo>
                  <a:cubicBezTo>
                    <a:pt x="f183" y="f106"/>
                    <a:pt x="f184" y="f152"/>
                    <a:pt x="f185" y="f78"/>
                  </a:cubicBezTo>
                  <a:cubicBezTo>
                    <a:pt x="f186" y="f187"/>
                    <a:pt x="f188" y="f144"/>
                    <a:pt x="f189" y="f131"/>
                  </a:cubicBezTo>
                  <a:cubicBezTo>
                    <a:pt x="f190" y="f191"/>
                    <a:pt x="f192" y="f134"/>
                    <a:pt x="f193" y="f194"/>
                  </a:cubicBezTo>
                  <a:cubicBezTo>
                    <a:pt x="f195" y="f196"/>
                    <a:pt x="f197" y="f139"/>
                    <a:pt x="f198" y="f199"/>
                  </a:cubicBezTo>
                  <a:cubicBezTo>
                    <a:pt x="f200" y="f201"/>
                    <a:pt x="f202" y="f203"/>
                    <a:pt x="f204" y="f205"/>
                  </a:cubicBezTo>
                  <a:cubicBezTo>
                    <a:pt x="f206" y="f207"/>
                    <a:pt x="f208" y="f209"/>
                    <a:pt x="f210" y="f211"/>
                  </a:cubicBezTo>
                  <a:cubicBezTo>
                    <a:pt x="f212" y="f213"/>
                    <a:pt x="f214" y="f13"/>
                    <a:pt x="f215" y="f216"/>
                  </a:cubicBezTo>
                  <a:cubicBezTo>
                    <a:pt x="f215" y="f217"/>
                    <a:pt x="f218" y="f219"/>
                    <a:pt x="f220" y="f221"/>
                  </a:cubicBezTo>
                  <a:cubicBezTo>
                    <a:pt x="f222" y="f31"/>
                    <a:pt x="f223" y="f224"/>
                    <a:pt x="f225" y="f226"/>
                  </a:cubicBezTo>
                  <a:cubicBezTo>
                    <a:pt x="f227" y="f27"/>
                    <a:pt x="f228" y="f229"/>
                    <a:pt x="f230" y="f231"/>
                  </a:cubicBezTo>
                  <a:cubicBezTo>
                    <a:pt x="f232" y="f233"/>
                    <a:pt x="f234" y="f235"/>
                    <a:pt x="f236" y="f237"/>
                  </a:cubicBezTo>
                  <a:cubicBezTo>
                    <a:pt x="f238" y="f215"/>
                    <a:pt x="f239" y="f240"/>
                    <a:pt x="f238" y="f241"/>
                  </a:cubicBezTo>
                  <a:cubicBezTo>
                    <a:pt x="f242" y="f243"/>
                    <a:pt x="f237" y="f244"/>
                    <a:pt x="f245" y="f246"/>
                  </a:cubicBezTo>
                  <a:lnTo>
                    <a:pt x="f247" y="f2"/>
                  </a:lnTo>
                  <a:cubicBezTo>
                    <a:pt x="f248" y="f249"/>
                    <a:pt x="f250" y="f251"/>
                    <a:pt x="f229" y="f252"/>
                  </a:cubicBezTo>
                  <a:lnTo>
                    <a:pt x="f253" y="f254"/>
                  </a:lnTo>
                  <a:lnTo>
                    <a:pt x="f255" y="f256"/>
                  </a:lnTo>
                  <a:lnTo>
                    <a:pt x="f257" y="f222"/>
                  </a:lnTo>
                  <a:cubicBezTo>
                    <a:pt x="f258" y="f215"/>
                    <a:pt x="f208" y="f259"/>
                    <a:pt x="f260" y="f261"/>
                  </a:cubicBezTo>
                  <a:lnTo>
                    <a:pt x="f5" y="f262"/>
                  </a:lnTo>
                  <a:cubicBezTo>
                    <a:pt x="f5" y="f263"/>
                    <a:pt x="f264" y="f257"/>
                    <a:pt x="f265" y="f266"/>
                  </a:cubicBezTo>
                  <a:lnTo>
                    <a:pt x="f267" y="f268"/>
                  </a:lnTo>
                  <a:cubicBezTo>
                    <a:pt x="f267" y="f7"/>
                    <a:pt x="f200" y="f206"/>
                    <a:pt x="f269" y="f270"/>
                  </a:cubicBezTo>
                  <a:lnTo>
                    <a:pt x="f271" y="f272"/>
                  </a:lnTo>
                  <a:cubicBezTo>
                    <a:pt x="f195" y="f273"/>
                    <a:pt x="f67" y="f274"/>
                    <a:pt x="f275" y="f271"/>
                  </a:cubicBezTo>
                  <a:cubicBezTo>
                    <a:pt x="f57" y="f276"/>
                    <a:pt x="f277" y="f45"/>
                    <a:pt x="f278" y="f279"/>
                  </a:cubicBezTo>
                  <a:cubicBezTo>
                    <a:pt x="f69" y="f40"/>
                    <a:pt x="f280" y="f281"/>
                    <a:pt x="f282" y="f283"/>
                  </a:cubicBezTo>
                  <a:cubicBezTo>
                    <a:pt x="f48" y="f36"/>
                    <a:pt x="f284" y="f205"/>
                    <a:pt x="f285" y="f286"/>
                  </a:cubicBezTo>
                  <a:cubicBezTo>
                    <a:pt x="f183" y="f287"/>
                    <a:pt x="f288" y="f139"/>
                    <a:pt x="f289" y="f290"/>
                  </a:cubicBezTo>
                  <a:cubicBezTo>
                    <a:pt x="f291" y="f196"/>
                    <a:pt x="f292" y="f293"/>
                    <a:pt x="f50" y="f294"/>
                  </a:cubicBezTo>
                  <a:cubicBezTo>
                    <a:pt x="f189" y="f294"/>
                    <a:pt x="f295" y="f201"/>
                    <a:pt x="f296" y="f297"/>
                  </a:cubicBezTo>
                  <a:cubicBezTo>
                    <a:pt x="f295" y="f201"/>
                    <a:pt x="f189" y="f201"/>
                    <a:pt x="f50" y="f294"/>
                  </a:cubicBezTo>
                  <a:cubicBezTo>
                    <a:pt x="f298" y="f299"/>
                    <a:pt x="f300" y="f301"/>
                    <a:pt x="f48" y="f302"/>
                  </a:cubicBezTo>
                  <a:cubicBezTo>
                    <a:pt x="f303" y="f304"/>
                    <a:pt x="f184" y="f305"/>
                    <a:pt x="f306" y="f123"/>
                  </a:cubicBezTo>
                  <a:cubicBezTo>
                    <a:pt x="f307" y="f308"/>
                    <a:pt x="f309" y="f310"/>
                    <a:pt x="f118" y="f119"/>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7" name="Google Shape;1141;p51">
              <a:extLst>
                <a:ext uri="{FF2B5EF4-FFF2-40B4-BE49-F238E27FC236}">
                  <a16:creationId xmlns:a16="http://schemas.microsoft.com/office/drawing/2014/main" id="{481BA2EB-6E09-4800-8172-523587FBFF44}"/>
                </a:ext>
              </a:extLst>
            </p:cNvPr>
            <p:cNvSpPr/>
            <p:nvPr/>
          </p:nvSpPr>
          <p:spPr>
            <a:xfrm>
              <a:off x="6244135" y="1147297"/>
              <a:ext cx="85240" cy="127668"/>
            </a:xfrm>
            <a:custGeom>
              <a:avLst/>
              <a:gdLst>
                <a:gd name="f0" fmla="val w"/>
                <a:gd name="f1" fmla="val h"/>
                <a:gd name="f2" fmla="val 0"/>
                <a:gd name="f3" fmla="val 10878"/>
                <a:gd name="f4" fmla="val 16292"/>
                <a:gd name="f5" fmla="val 8021"/>
                <a:gd name="f6" fmla="val 3434"/>
                <a:gd name="f7" fmla="val 8472"/>
                <a:gd name="f8" fmla="val 3910"/>
                <a:gd name="f9" fmla="val 8948"/>
                <a:gd name="f10" fmla="val 4211"/>
                <a:gd name="f11" fmla="val 9424"/>
                <a:gd name="f12" fmla="val 4587"/>
                <a:gd name="f13" fmla="val 9449"/>
                <a:gd name="f14" fmla="val 3509"/>
                <a:gd name="f15" fmla="val 9399"/>
                <a:gd name="f16" fmla="val 3459"/>
                <a:gd name="f17" fmla="val 8998"/>
                <a:gd name="f18" fmla="val 1304"/>
                <a:gd name="f19" fmla="val 9249"/>
                <a:gd name="f20" fmla="val 1905"/>
                <a:gd name="f21" fmla="val 9750"/>
                <a:gd name="f22" fmla="val 2331"/>
                <a:gd name="f23" fmla="val 10026"/>
                <a:gd name="f24" fmla="val 2908"/>
                <a:gd name="f25" fmla="val 10552"/>
                <a:gd name="f26" fmla="val 3985"/>
                <a:gd name="f27" fmla="val 5088"/>
                <a:gd name="f28" fmla="val 10527"/>
                <a:gd name="f29" fmla="val 6391"/>
                <a:gd name="f30" fmla="val 10326"/>
                <a:gd name="f31" fmla="val 6316"/>
                <a:gd name="f32" fmla="val 10151"/>
                <a:gd name="f33" fmla="val 6241"/>
                <a:gd name="f34" fmla="val 9925"/>
                <a:gd name="f35" fmla="val 6141"/>
                <a:gd name="f36" fmla="val 9474"/>
                <a:gd name="f37" fmla="val 7118"/>
                <a:gd name="f38" fmla="val 8622"/>
                <a:gd name="f39" fmla="val 7494"/>
                <a:gd name="f40" fmla="val 7595"/>
                <a:gd name="f41" fmla="val 7620"/>
                <a:gd name="f42" fmla="val 7745"/>
                <a:gd name="f43" fmla="val 6642"/>
                <a:gd name="f44" fmla="val 7720"/>
                <a:gd name="f45" fmla="val 8371"/>
                <a:gd name="f46" fmla="val 6166"/>
                <a:gd name="f47" fmla="val 5740"/>
                <a:gd name="f48" fmla="val 8873"/>
                <a:gd name="f49" fmla="val 5213"/>
                <a:gd name="f50" fmla="val 8597"/>
                <a:gd name="f51" fmla="val 4637"/>
                <a:gd name="f52" fmla="val 7996"/>
                <a:gd name="f53" fmla="val 5264"/>
                <a:gd name="f54" fmla="val 7194"/>
                <a:gd name="f55" fmla="val 5439"/>
                <a:gd name="f56" fmla="val 6417"/>
                <a:gd name="f57" fmla="val 5564"/>
                <a:gd name="f58" fmla="val 5038"/>
                <a:gd name="f59" fmla="val 5815"/>
                <a:gd name="f60" fmla="val 4612"/>
                <a:gd name="f61" fmla="val 6492"/>
                <a:gd name="f62" fmla="val 4036"/>
                <a:gd name="f63" fmla="val 7369"/>
                <a:gd name="f64" fmla="val 8221"/>
                <a:gd name="f65" fmla="val 2858"/>
                <a:gd name="f66" fmla="val 9098"/>
                <a:gd name="f67" fmla="val 2883"/>
                <a:gd name="f68" fmla="val 9073"/>
                <a:gd name="f69" fmla="val 2782"/>
                <a:gd name="f70" fmla="val 9048"/>
                <a:gd name="f71" fmla="val 2657"/>
                <a:gd name="f72" fmla="val 2532"/>
                <a:gd name="f73" fmla="val 9023"/>
                <a:gd name="f74" fmla="val 2682"/>
                <a:gd name="f75" fmla="val 8171"/>
                <a:gd name="f76" fmla="val 2833"/>
                <a:gd name="f77" fmla="val 2983"/>
                <a:gd name="f78" fmla="val 6542"/>
                <a:gd name="f79" fmla="val 3183"/>
                <a:gd name="f80" fmla="val 3810"/>
                <a:gd name="f81" fmla="val 4537"/>
                <a:gd name="f82" fmla="val 4462"/>
                <a:gd name="f83" fmla="val 3660"/>
                <a:gd name="f84" fmla="val 4938"/>
                <a:gd name="f85" fmla="val 3008"/>
                <a:gd name="f86" fmla="val 5765"/>
                <a:gd name="f87" fmla="val 6392"/>
                <a:gd name="f88" fmla="val 3559"/>
                <a:gd name="f89" fmla="val 6517"/>
                <a:gd name="f90" fmla="val 3685"/>
                <a:gd name="f91" fmla="val 6617"/>
                <a:gd name="f92" fmla="val 3835"/>
                <a:gd name="f93" fmla="val 6767"/>
                <a:gd name="f94" fmla="val 3935"/>
                <a:gd name="f95" fmla="val 6843"/>
                <a:gd name="f96" fmla="val 6943"/>
                <a:gd name="f97" fmla="val 4111"/>
                <a:gd name="f98" fmla="val 7068"/>
                <a:gd name="f99" fmla="val 4186"/>
                <a:gd name="f100" fmla="val 7419"/>
                <a:gd name="f101" fmla="val 3785"/>
                <a:gd name="f102" fmla="val 6918"/>
                <a:gd name="f103" fmla="val 3259"/>
                <a:gd name="f104" fmla="val 7043"/>
                <a:gd name="f105" fmla="val 7143"/>
                <a:gd name="f106" fmla="val 3108"/>
                <a:gd name="f107" fmla="val 7244"/>
                <a:gd name="f108" fmla="val 7219"/>
                <a:gd name="f109" fmla="val 2933"/>
                <a:gd name="f110" fmla="val 2807"/>
                <a:gd name="f111" fmla="val 2356"/>
                <a:gd name="f112" fmla="val 5915"/>
                <a:gd name="f113" fmla="val 1955"/>
                <a:gd name="f114" fmla="val 5890"/>
                <a:gd name="f115" fmla="val 1880"/>
                <a:gd name="f116" fmla="val 1930"/>
                <a:gd name="f117" fmla="val 4888"/>
                <a:gd name="f118" fmla="val 2131"/>
                <a:gd name="f119" fmla="val 2557"/>
                <a:gd name="f120" fmla="val 4136"/>
                <a:gd name="f121" fmla="val 3735"/>
                <a:gd name="f122" fmla="val 3584"/>
                <a:gd name="f123" fmla="val 3334"/>
                <a:gd name="f124" fmla="val 4161"/>
                <a:gd name="f125" fmla="val 3033"/>
                <a:gd name="f126" fmla="val 4762"/>
                <a:gd name="f127" fmla="val 2757"/>
                <a:gd name="f128" fmla="val 5364"/>
                <a:gd name="f129" fmla="val 2582"/>
                <a:gd name="f130" fmla="val 5990"/>
                <a:gd name="f131" fmla="val 2432"/>
                <a:gd name="f132" fmla="val 2156"/>
                <a:gd name="f133" fmla="val 7770"/>
                <a:gd name="f134" fmla="val 8923"/>
                <a:gd name="f135" fmla="val 1705"/>
                <a:gd name="f136" fmla="val 10076"/>
                <a:gd name="f137" fmla="val 1479"/>
                <a:gd name="f138" fmla="val 11329"/>
                <a:gd name="f139" fmla="val 1329"/>
                <a:gd name="f140" fmla="val 12582"/>
                <a:gd name="f141" fmla="val 1153"/>
                <a:gd name="f142" fmla="val 13835"/>
                <a:gd name="f143" fmla="val 1128"/>
                <a:gd name="f144" fmla="val 14061"/>
                <a:gd name="f145" fmla="val 1103"/>
                <a:gd name="f146" fmla="val 14311"/>
                <a:gd name="f147" fmla="val 953"/>
                <a:gd name="f148" fmla="val 14562"/>
                <a:gd name="f149" fmla="val 752"/>
                <a:gd name="f150" fmla="val 13484"/>
                <a:gd name="f151" fmla="val 878"/>
                <a:gd name="f152" fmla="val 12406"/>
                <a:gd name="f153" fmla="val 727"/>
                <a:gd name="f154" fmla="val 11078"/>
                <a:gd name="f155" fmla="val 402"/>
                <a:gd name="f156" fmla="val 12983"/>
                <a:gd name="f157" fmla="val 527"/>
                <a:gd name="f158" fmla="val 14637"/>
                <a:gd name="f159" fmla="val 577"/>
                <a:gd name="f160" fmla="val 16291"/>
                <a:gd name="f161" fmla="val 201"/>
                <a:gd name="f162" fmla="val 16166"/>
                <a:gd name="f163" fmla="val 15865"/>
                <a:gd name="f164" fmla="val 176"/>
                <a:gd name="f165" fmla="val 15640"/>
                <a:gd name="f166" fmla="val 26"/>
                <a:gd name="f167" fmla="val 13985"/>
                <a:gd name="f168" fmla="val 1"/>
                <a:gd name="f169" fmla="val 12331"/>
                <a:gd name="f170" fmla="val 10677"/>
                <a:gd name="f171" fmla="val 251"/>
                <a:gd name="f172" fmla="val 301"/>
                <a:gd name="f173" fmla="val 9625"/>
                <a:gd name="f174" fmla="val 427"/>
                <a:gd name="f175" fmla="val 777"/>
                <a:gd name="f176" fmla="val 1003"/>
                <a:gd name="f177" fmla="val 6066"/>
                <a:gd name="f178" fmla="val 4662"/>
                <a:gd name="f179" fmla="val 4261"/>
                <a:gd name="f180" fmla="val 1554"/>
                <a:gd name="f181" fmla="val 4010"/>
                <a:gd name="f182" fmla="val 5414"/>
                <a:gd name="f183" fmla="val 5965"/>
                <a:gd name="f184" fmla="val 2006"/>
                <a:gd name="f185" fmla="val 2181"/>
                <a:gd name="f186" fmla="val 2206"/>
                <a:gd name="f187" fmla="val 2281"/>
                <a:gd name="f188" fmla="val 3083"/>
                <a:gd name="f189" fmla="val 2482"/>
                <a:gd name="f190" fmla="val 1629"/>
                <a:gd name="f191" fmla="val 2958"/>
                <a:gd name="f192" fmla="val 1354"/>
                <a:gd name="f193" fmla="val 3309"/>
                <a:gd name="f194" fmla="val 1028"/>
                <a:gd name="f195" fmla="val 3860"/>
                <a:gd name="f196" fmla="val 4086"/>
                <a:gd name="f197" fmla="val 4361"/>
                <a:gd name="f198" fmla="val 978"/>
                <a:gd name="f199" fmla="val 853"/>
                <a:gd name="f200" fmla="val 5615"/>
                <a:gd name="f201" fmla="val 7795"/>
                <a:gd name="f202" fmla="val 502"/>
                <a:gd name="f203" fmla="val 8096"/>
                <a:gd name="f204" fmla="val 627"/>
                <a:gd name="f205" fmla="val 8346"/>
                <a:gd name="f206" fmla="val 8522"/>
                <a:gd name="f207" fmla="val 8647"/>
                <a:gd name="f208" fmla="val 1254"/>
                <a:gd name="f209" fmla="*/ f0 1 10878"/>
                <a:gd name="f210" fmla="*/ f1 1 16292"/>
                <a:gd name="f211" fmla="val f2"/>
                <a:gd name="f212" fmla="val f3"/>
                <a:gd name="f213" fmla="val f4"/>
                <a:gd name="f214" fmla="+- f213 0 f211"/>
                <a:gd name="f215" fmla="+- f212 0 f211"/>
                <a:gd name="f216" fmla="*/ f215 1 10878"/>
                <a:gd name="f217" fmla="*/ f214 1 16292"/>
                <a:gd name="f218" fmla="*/ f211 1 f216"/>
                <a:gd name="f219" fmla="*/ f212 1 f216"/>
                <a:gd name="f220" fmla="*/ f211 1 f217"/>
                <a:gd name="f221" fmla="*/ f213 1 f217"/>
                <a:gd name="f222" fmla="*/ f218 f209 1"/>
                <a:gd name="f223" fmla="*/ f219 f209 1"/>
                <a:gd name="f224" fmla="*/ f221 f210 1"/>
                <a:gd name="f225" fmla="*/ f220 f210 1"/>
              </a:gdLst>
              <a:ahLst/>
              <a:cxnLst>
                <a:cxn ang="3cd4">
                  <a:pos x="hc" y="t"/>
                </a:cxn>
                <a:cxn ang="0">
                  <a:pos x="r" y="vc"/>
                </a:cxn>
                <a:cxn ang="cd4">
                  <a:pos x="hc" y="b"/>
                </a:cxn>
                <a:cxn ang="cd2">
                  <a:pos x="l" y="vc"/>
                </a:cxn>
              </a:cxnLst>
              <a:rect l="f222" t="f225" r="f223" b="f224"/>
              <a:pathLst>
                <a:path w="10878" h="16292">
                  <a:moveTo>
                    <a:pt x="f5" y="f6"/>
                  </a:moveTo>
                  <a:cubicBezTo>
                    <a:pt x="f7" y="f8"/>
                    <a:pt x="f9" y="f10"/>
                    <a:pt x="f11" y="f12"/>
                  </a:cubicBezTo>
                  <a:cubicBezTo>
                    <a:pt x="f13" y="f14"/>
                    <a:pt x="f15" y="f16"/>
                    <a:pt x="f5" y="f6"/>
                  </a:cubicBezTo>
                  <a:close/>
                  <a:moveTo>
                    <a:pt x="f17" y="f18"/>
                  </a:moveTo>
                  <a:cubicBezTo>
                    <a:pt x="f19" y="f20"/>
                    <a:pt x="f21" y="f22"/>
                    <a:pt x="f23" y="f24"/>
                  </a:cubicBezTo>
                  <a:cubicBezTo>
                    <a:pt x="f25" y="f26"/>
                    <a:pt x="f3" y="f27"/>
                    <a:pt x="f28" y="f29"/>
                  </a:cubicBezTo>
                  <a:cubicBezTo>
                    <a:pt x="f30" y="f31"/>
                    <a:pt x="f32" y="f33"/>
                    <a:pt x="f34" y="f35"/>
                  </a:cubicBezTo>
                  <a:cubicBezTo>
                    <a:pt x="f36" y="f37"/>
                    <a:pt x="f38" y="f39"/>
                    <a:pt x="f40" y="f41"/>
                  </a:cubicBezTo>
                  <a:cubicBezTo>
                    <a:pt x="f42" y="f43"/>
                    <a:pt x="f44" y="f43"/>
                    <a:pt x="f45" y="f46"/>
                  </a:cubicBezTo>
                  <a:cubicBezTo>
                    <a:pt x="f9" y="f47"/>
                    <a:pt x="f48" y="f49"/>
                    <a:pt x="f50" y="f51"/>
                  </a:cubicBezTo>
                  <a:cubicBezTo>
                    <a:pt x="f52" y="f53"/>
                    <a:pt x="f54" y="f55"/>
                    <a:pt x="f56" y="f55"/>
                  </a:cubicBezTo>
                  <a:cubicBezTo>
                    <a:pt x="f57" y="f55"/>
                    <a:pt x="f58" y="f59"/>
                    <a:pt x="f60" y="f61"/>
                  </a:cubicBezTo>
                  <a:cubicBezTo>
                    <a:pt x="f62" y="f63"/>
                    <a:pt x="f6" y="f64"/>
                    <a:pt x="f65" y="f66"/>
                  </a:cubicBezTo>
                  <a:lnTo>
                    <a:pt x="f67" y="f68"/>
                  </a:lnTo>
                  <a:cubicBezTo>
                    <a:pt x="f69" y="f70"/>
                    <a:pt x="f71" y="f70"/>
                    <a:pt x="f72" y="f73"/>
                  </a:cubicBezTo>
                  <a:cubicBezTo>
                    <a:pt x="f74" y="f75"/>
                    <a:pt x="f76" y="f63"/>
                    <a:pt x="f77" y="f78"/>
                  </a:cubicBezTo>
                  <a:cubicBezTo>
                    <a:pt x="f79" y="f55"/>
                    <a:pt x="f80" y="f81"/>
                    <a:pt x="f82" y="f83"/>
                  </a:cubicBezTo>
                  <a:cubicBezTo>
                    <a:pt x="f84" y="f85"/>
                    <a:pt x="f86" y="f85"/>
                    <a:pt x="f87" y="f88"/>
                  </a:cubicBezTo>
                  <a:cubicBezTo>
                    <a:pt x="f89" y="f90"/>
                    <a:pt x="f91" y="f92"/>
                    <a:pt x="f93" y="f94"/>
                  </a:cubicBezTo>
                  <a:cubicBezTo>
                    <a:pt x="f95" y="f62"/>
                    <a:pt x="f96" y="f97"/>
                    <a:pt x="f98" y="f99"/>
                  </a:cubicBezTo>
                  <a:cubicBezTo>
                    <a:pt x="f100" y="f101"/>
                    <a:pt x="f102" y="f88"/>
                    <a:pt x="f96" y="f103"/>
                  </a:cubicBezTo>
                  <a:cubicBezTo>
                    <a:pt x="f104" y="f79"/>
                    <a:pt x="f105" y="f106"/>
                    <a:pt x="f107" y="f85"/>
                  </a:cubicBezTo>
                  <a:cubicBezTo>
                    <a:pt x="f108" y="f109"/>
                    <a:pt x="f54" y="f65"/>
                    <a:pt x="f105" y="f110"/>
                  </a:cubicBezTo>
                  <a:cubicBezTo>
                    <a:pt x="f95" y="f111"/>
                    <a:pt x="f35" y="f72"/>
                    <a:pt x="f112" y="f113"/>
                  </a:cubicBezTo>
                  <a:cubicBezTo>
                    <a:pt x="f114" y="f115"/>
                    <a:pt x="f57" y="f115"/>
                    <a:pt x="f55" y="f116"/>
                  </a:cubicBezTo>
                  <a:cubicBezTo>
                    <a:pt x="f117" y="f118"/>
                    <a:pt x="f82" y="f119"/>
                    <a:pt x="f120" y="f85"/>
                  </a:cubicBezTo>
                  <a:cubicBezTo>
                    <a:pt x="f121" y="f122"/>
                    <a:pt x="f123" y="f124"/>
                    <a:pt x="f125" y="f126"/>
                  </a:cubicBezTo>
                  <a:cubicBezTo>
                    <a:pt x="f127" y="f128"/>
                    <a:pt x="f129" y="f130"/>
                    <a:pt x="f131" y="f43"/>
                  </a:cubicBezTo>
                  <a:cubicBezTo>
                    <a:pt x="f132" y="f133"/>
                    <a:pt x="f20"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1" y="f163"/>
                    <a:pt x="f164" y="f165"/>
                  </a:cubicBezTo>
                  <a:cubicBezTo>
                    <a:pt x="f166" y="f167"/>
                    <a:pt x="f168" y="f169"/>
                    <a:pt x="f161" y="f170"/>
                  </a:cubicBezTo>
                  <a:cubicBezTo>
                    <a:pt x="f171" y="f32"/>
                    <a:pt x="f172" y="f173"/>
                    <a:pt x="f172" y="f66"/>
                  </a:cubicBezTo>
                  <a:cubicBezTo>
                    <a:pt x="f172" y="f64"/>
                    <a:pt x="f174" y="f63"/>
                    <a:pt x="f175" y="f78"/>
                  </a:cubicBezTo>
                  <a:cubicBezTo>
                    <a:pt x="f176" y="f177"/>
                    <a:pt x="f145" y="f57"/>
                    <a:pt x="f145" y="f58"/>
                  </a:cubicBezTo>
                  <a:cubicBezTo>
                    <a:pt x="f143" y="f178"/>
                    <a:pt x="f141" y="f179"/>
                    <a:pt x="f180" y="f181"/>
                  </a:cubicBezTo>
                  <a:cubicBezTo>
                    <a:pt x="f116" y="f51"/>
                    <a:pt x="f139" y="f182"/>
                    <a:pt x="f20" y="f183"/>
                  </a:cubicBezTo>
                  <a:cubicBezTo>
                    <a:pt x="f116" y="f130"/>
                    <a:pt x="f184" y="f183"/>
                    <a:pt x="f118" y="f183"/>
                  </a:cubicBezTo>
                  <a:cubicBezTo>
                    <a:pt x="f185" y="f53"/>
                    <a:pt x="f186" y="f81"/>
                    <a:pt x="f187" y="f80"/>
                  </a:cubicBezTo>
                  <a:cubicBezTo>
                    <a:pt x="f111" y="f188"/>
                    <a:pt x="f189" y="f111"/>
                    <a:pt x="f129" y="f190"/>
                  </a:cubicBezTo>
                  <a:cubicBezTo>
                    <a:pt x="f191" y="f192"/>
                    <a:pt x="f193" y="f194"/>
                    <a:pt x="f195" y="f145"/>
                  </a:cubicBezTo>
                  <a:cubicBezTo>
                    <a:pt x="f196" y="f143"/>
                    <a:pt x="f197" y="f198"/>
                    <a:pt x="f12" y="f199"/>
                  </a:cubicBezTo>
                  <a:cubicBezTo>
                    <a:pt x="f200" y="f161"/>
                    <a:pt x="f43" y="f2"/>
                    <a:pt x="f201" y="f202"/>
                  </a:cubicBezTo>
                  <a:cubicBezTo>
                    <a:pt x="f203" y="f204"/>
                    <a:pt x="f205" y="f149"/>
                    <a:pt x="f206" y="f176"/>
                  </a:cubicBezTo>
                  <a:cubicBezTo>
                    <a:pt x="f207" y="f141"/>
                    <a:pt x="f48" y="f208"/>
                    <a:pt x="f73" y="f192"/>
                  </a:cubicBezTo>
                  <a:cubicBezTo>
                    <a:pt x="f73" y="f192"/>
                    <a:pt x="f17" y="f18"/>
                    <a:pt x="f17" y="f18"/>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1142;p51">
              <a:extLst>
                <a:ext uri="{FF2B5EF4-FFF2-40B4-BE49-F238E27FC236}">
                  <a16:creationId xmlns:a16="http://schemas.microsoft.com/office/drawing/2014/main" id="{07BDF35D-5B64-4514-AA3D-F6EAE3833FB0}"/>
                </a:ext>
              </a:extLst>
            </p:cNvPr>
            <p:cNvSpPr/>
            <p:nvPr/>
          </p:nvSpPr>
          <p:spPr>
            <a:xfrm>
              <a:off x="6108411" y="1075014"/>
              <a:ext cx="57552" cy="120399"/>
            </a:xfrm>
            <a:custGeom>
              <a:avLst/>
              <a:gdLst>
                <a:gd name="f0" fmla="val w"/>
                <a:gd name="f1" fmla="val h"/>
                <a:gd name="f2" fmla="val 0"/>
                <a:gd name="f3" fmla="val 7344"/>
                <a:gd name="f4" fmla="val 15364"/>
                <a:gd name="f5" fmla="val 652"/>
                <a:gd name="f6" fmla="val 11604"/>
                <a:gd name="f7" fmla="val 10577"/>
                <a:gd name="f8" fmla="val 151"/>
                <a:gd name="f9" fmla="val 9524"/>
                <a:gd name="f10" fmla="val 552"/>
                <a:gd name="f11" fmla="val 8472"/>
                <a:gd name="f12" fmla="val 802"/>
                <a:gd name="f13" fmla="val 7820"/>
                <a:gd name="f14" fmla="val 1128"/>
                <a:gd name="f15" fmla="val 7218"/>
                <a:gd name="f16" fmla="val 1479"/>
                <a:gd name="f17" fmla="val 6592"/>
                <a:gd name="f18" fmla="val 2080"/>
                <a:gd name="f19" fmla="val 5514"/>
                <a:gd name="f20" fmla="val 2732"/>
                <a:gd name="f21" fmla="val 4411"/>
                <a:gd name="f22" fmla="val 3384"/>
                <a:gd name="f23" fmla="val 3334"/>
                <a:gd name="f24" fmla="val 3810"/>
                <a:gd name="f25" fmla="val 2657"/>
                <a:gd name="f26" fmla="val 4186"/>
                <a:gd name="f27" fmla="val 1880"/>
                <a:gd name="f28" fmla="val 5088"/>
                <a:gd name="f29" fmla="val 1629"/>
                <a:gd name="f30" fmla="val 5313"/>
                <a:gd name="f31" fmla="val 1579"/>
                <a:gd name="f32" fmla="val 5489"/>
                <a:gd name="f33" fmla="val 1304"/>
                <a:gd name="f34" fmla="val 5664"/>
                <a:gd name="f35" fmla="val 5915"/>
                <a:gd name="f36" fmla="val 852"/>
                <a:gd name="f37" fmla="val 6166"/>
                <a:gd name="f38" fmla="val 527"/>
                <a:gd name="f39" fmla="val 6441"/>
                <a:gd name="f40" fmla="val 251"/>
                <a:gd name="f41" fmla="val 6692"/>
                <a:gd name="f42" fmla="val 6968"/>
                <a:gd name="f43" fmla="val 6892"/>
                <a:gd name="f44" fmla="val 1028"/>
                <a:gd name="f45" fmla="val 6341"/>
                <a:gd name="f46" fmla="val 1780"/>
                <a:gd name="f47" fmla="val 6241"/>
                <a:gd name="f48" fmla="val 2682"/>
                <a:gd name="f49" fmla="val 6141"/>
                <a:gd name="f50" fmla="val 3534"/>
                <a:gd name="f51" fmla="val 5263"/>
                <a:gd name="f52" fmla="val 5213"/>
                <a:gd name="f53" fmla="val 5815"/>
                <a:gd name="f54" fmla="val 6015"/>
                <a:gd name="f55" fmla="val 5364"/>
                <a:gd name="f56" fmla="val 6767"/>
                <a:gd name="f57" fmla="val 7619"/>
                <a:gd name="f58" fmla="val 5138"/>
                <a:gd name="f59" fmla="val 7995"/>
                <a:gd name="f60" fmla="val 4937"/>
                <a:gd name="f61" fmla="val 8246"/>
                <a:gd name="f62" fmla="val 4662"/>
                <a:gd name="f63" fmla="val 8396"/>
                <a:gd name="f64" fmla="val 4637"/>
                <a:gd name="f65" fmla="val 8346"/>
                <a:gd name="f66" fmla="val 8271"/>
                <a:gd name="f67" fmla="val 4687"/>
                <a:gd name="f68" fmla="val 4712"/>
                <a:gd name="f69" fmla="val 4511"/>
                <a:gd name="f70" fmla="val 4336"/>
                <a:gd name="f71" fmla="val 8321"/>
                <a:gd name="f72" fmla="val 4110"/>
                <a:gd name="f73" fmla="val 8221"/>
                <a:gd name="f74" fmla="val 4060"/>
                <a:gd name="f75" fmla="val 6893"/>
                <a:gd name="f76" fmla="val 3910"/>
                <a:gd name="f77" fmla="val 5539"/>
                <a:gd name="f78" fmla="val 3860"/>
                <a:gd name="f79" fmla="val 4988"/>
                <a:gd name="f80" fmla="val 5790"/>
                <a:gd name="f81" fmla="val 7519"/>
                <a:gd name="f82" fmla="val 3559"/>
                <a:gd name="f83" fmla="val 3484"/>
                <a:gd name="f84" fmla="val 9173"/>
                <a:gd name="f85" fmla="val 3434"/>
                <a:gd name="f86" fmla="val 9800"/>
                <a:gd name="f87" fmla="val 10326"/>
                <a:gd name="f88" fmla="val 3684"/>
                <a:gd name="f89" fmla="val 10953"/>
                <a:gd name="f90" fmla="val 11504"/>
                <a:gd name="f91" fmla="val 3509"/>
                <a:gd name="f92" fmla="val 12081"/>
                <a:gd name="f93" fmla="val 12657"/>
                <a:gd name="f94" fmla="val 13509"/>
                <a:gd name="f95" fmla="val 14386"/>
                <a:gd name="f96" fmla="val 3409"/>
                <a:gd name="f97" fmla="val 3083"/>
                <a:gd name="f98" fmla="val 15213"/>
                <a:gd name="f99" fmla="val 2882"/>
                <a:gd name="f100" fmla="val 15088"/>
                <a:gd name="f101" fmla="val 14988"/>
                <a:gd name="f102" fmla="val 15038"/>
                <a:gd name="f103" fmla="val 14637"/>
                <a:gd name="f104" fmla="val 2557"/>
                <a:gd name="f105" fmla="val 14361"/>
                <a:gd name="f106" fmla="val 2181"/>
                <a:gd name="f107" fmla="val 14186"/>
                <a:gd name="f108" fmla="val 2231"/>
                <a:gd name="f109" fmla="val 14236"/>
                <a:gd name="f110" fmla="val 2206"/>
                <a:gd name="f111" fmla="val 13860"/>
                <a:gd name="f112" fmla="val 2005"/>
                <a:gd name="f113" fmla="val 13584"/>
                <a:gd name="f114" fmla="val 1654"/>
                <a:gd name="f115" fmla="val 13409"/>
                <a:gd name="f116" fmla="val 1704"/>
                <a:gd name="f117" fmla="val 13459"/>
                <a:gd name="f118" fmla="val 13083"/>
                <a:gd name="f119" fmla="val 1454"/>
                <a:gd name="f120" fmla="val 12807"/>
                <a:gd name="f121" fmla="val 12632"/>
                <a:gd name="f122" fmla="val 1178"/>
                <a:gd name="f123" fmla="val 12682"/>
                <a:gd name="f124" fmla="val 877"/>
                <a:gd name="f125" fmla="val 12106"/>
                <a:gd name="f126" fmla="val 902"/>
                <a:gd name="f127" fmla="val 12156"/>
                <a:gd name="f128" fmla="val 11955"/>
                <a:gd name="f129" fmla="val 702"/>
                <a:gd name="f130" fmla="val 11780"/>
                <a:gd name="f131" fmla="val 602"/>
                <a:gd name="f132" fmla="val 11579"/>
                <a:gd name="f133" fmla="*/ f0 1 7344"/>
                <a:gd name="f134" fmla="*/ f1 1 15364"/>
                <a:gd name="f135" fmla="val f2"/>
                <a:gd name="f136" fmla="val f3"/>
                <a:gd name="f137" fmla="val f4"/>
                <a:gd name="f138" fmla="+- f137 0 f135"/>
                <a:gd name="f139" fmla="+- f136 0 f135"/>
                <a:gd name="f140" fmla="*/ f139 1 7344"/>
                <a:gd name="f141" fmla="*/ f138 1 15364"/>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7344" h="15364">
                  <a:moveTo>
                    <a:pt x="f5" y="f6"/>
                  </a:moveTo>
                  <a:cubicBezTo>
                    <a:pt x="f2"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14"/>
                  </a:cubicBezTo>
                  <a:cubicBezTo>
                    <a:pt x="f35" y="f36"/>
                    <a:pt x="f37" y="f38"/>
                    <a:pt x="f39" y="f40"/>
                  </a:cubicBezTo>
                  <a:cubicBezTo>
                    <a:pt x="f41" y="f2"/>
                    <a:pt x="f42" y="f2"/>
                    <a:pt x="f3" y="f40"/>
                  </a:cubicBezTo>
                  <a:cubicBezTo>
                    <a:pt x="f43" y="f44"/>
                    <a:pt x="f45" y="f46"/>
                    <a:pt x="f47" y="f48"/>
                  </a:cubicBezTo>
                  <a:cubicBezTo>
                    <a:pt x="f49" y="f50"/>
                    <a:pt x="f37" y="f21"/>
                    <a:pt x="f49" y="f51"/>
                  </a:cubicBezTo>
                  <a:cubicBezTo>
                    <a:pt x="f49" y="f51"/>
                    <a:pt x="f37" y="f52"/>
                    <a:pt x="f37" y="f52"/>
                  </a:cubicBezTo>
                  <a:cubicBezTo>
                    <a:pt x="f53" y="f54"/>
                    <a:pt x="f55" y="f56"/>
                    <a:pt x="f52" y="f57"/>
                  </a:cubicBezTo>
                  <a:cubicBezTo>
                    <a:pt x="f58" y="f59"/>
                    <a:pt x="f60" y="f61"/>
                    <a:pt x="f62" y="f11"/>
                  </a:cubicBezTo>
                  <a:cubicBezTo>
                    <a:pt x="f62" y="f63"/>
                    <a:pt x="f64" y="f65"/>
                    <a:pt x="f64" y="f66"/>
                  </a:cubicBezTo>
                  <a:cubicBezTo>
                    <a:pt x="f62" y="f65"/>
                    <a:pt x="f67" y="f63"/>
                    <a:pt x="f68" y="f11"/>
                  </a:cubicBezTo>
                  <a:cubicBezTo>
                    <a:pt x="f69" y="f63"/>
                    <a:pt x="f70" y="f71"/>
                    <a:pt x="f72" y="f73"/>
                  </a:cubicBezTo>
                  <a:cubicBezTo>
                    <a:pt x="f74" y="f75"/>
                    <a:pt x="f76" y="f77"/>
                    <a:pt x="f26" y="f26"/>
                  </a:cubicBezTo>
                  <a:cubicBezTo>
                    <a:pt x="f78" y="f79"/>
                    <a:pt x="f50" y="f80"/>
                    <a:pt x="f50" y="f41"/>
                  </a:cubicBezTo>
                  <a:cubicBezTo>
                    <a:pt x="f50" y="f81"/>
                    <a:pt x="f82" y="f65"/>
                    <a:pt x="f83" y="f84"/>
                  </a:cubicBezTo>
                  <a:cubicBezTo>
                    <a:pt x="f85" y="f86"/>
                    <a:pt x="f78" y="f87"/>
                    <a:pt x="f88" y="f89"/>
                  </a:cubicBezTo>
                  <a:cubicBezTo>
                    <a:pt x="f82" y="f90"/>
                    <a:pt x="f91" y="f92"/>
                    <a:pt x="f83" y="f93"/>
                  </a:cubicBezTo>
                  <a:cubicBezTo>
                    <a:pt x="f85" y="f94"/>
                    <a:pt x="f85" y="f95"/>
                    <a:pt x="f96" y="f4"/>
                  </a:cubicBezTo>
                  <a:cubicBezTo>
                    <a:pt x="f97" y="f98"/>
                    <a:pt x="f99" y="f100"/>
                    <a:pt x="f48" y="f101"/>
                  </a:cubicBezTo>
                  <a:lnTo>
                    <a:pt x="f20" y="f102"/>
                  </a:lnTo>
                  <a:cubicBezTo>
                    <a:pt x="f20" y="f103"/>
                    <a:pt x="f104" y="f105"/>
                    <a:pt x="f106" y="f107"/>
                  </a:cubicBezTo>
                  <a:lnTo>
                    <a:pt x="f108" y="f109"/>
                  </a:lnTo>
                  <a:cubicBezTo>
                    <a:pt x="f110" y="f111"/>
                    <a:pt x="f112" y="f113"/>
                    <a:pt x="f114" y="f115"/>
                  </a:cubicBezTo>
                  <a:lnTo>
                    <a:pt x="f116" y="f117"/>
                  </a:lnTo>
                  <a:cubicBezTo>
                    <a:pt x="f114" y="f118"/>
                    <a:pt x="f119" y="f120"/>
                    <a:pt x="f14" y="f121"/>
                  </a:cubicBezTo>
                  <a:lnTo>
                    <a:pt x="f122" y="f123"/>
                  </a:lnTo>
                  <a:lnTo>
                    <a:pt x="f124" y="f125"/>
                  </a:lnTo>
                  <a:lnTo>
                    <a:pt x="f126" y="f127"/>
                  </a:lnTo>
                  <a:cubicBezTo>
                    <a:pt x="f12" y="f128"/>
                    <a:pt x="f129" y="f130"/>
                    <a:pt x="f131" y="f132"/>
                  </a:cubicBezTo>
                  <a:lnTo>
                    <a:pt x="f5" y="f6"/>
                  </a:lnTo>
                  <a:close/>
                </a:path>
              </a:pathLst>
            </a:custGeom>
            <a:solidFill>
              <a:srgbClr val="FFEDA4"/>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1143;p51">
              <a:extLst>
                <a:ext uri="{FF2B5EF4-FFF2-40B4-BE49-F238E27FC236}">
                  <a16:creationId xmlns:a16="http://schemas.microsoft.com/office/drawing/2014/main" id="{DDA94642-50E0-478A-88BE-6F069A4AD605}"/>
                </a:ext>
              </a:extLst>
            </p:cNvPr>
            <p:cNvSpPr/>
            <p:nvPr/>
          </p:nvSpPr>
          <p:spPr>
            <a:xfrm>
              <a:off x="6167536" y="1489447"/>
              <a:ext cx="56967" cy="31629"/>
            </a:xfrm>
            <a:custGeom>
              <a:avLst/>
              <a:gdLst>
                <a:gd name="f0" fmla="val w"/>
                <a:gd name="f1" fmla="val h"/>
                <a:gd name="f2" fmla="val 0"/>
                <a:gd name="f3" fmla="val 7269"/>
                <a:gd name="f4" fmla="val 4036"/>
                <a:gd name="f5" fmla="val 25"/>
                <a:gd name="f6" fmla="val 778"/>
                <a:gd name="f7" fmla="val 100"/>
                <a:gd name="f8" fmla="val 552"/>
                <a:gd name="f9" fmla="val 276"/>
                <a:gd name="f10" fmla="val 427"/>
                <a:gd name="f11" fmla="val 526"/>
                <a:gd name="f12" fmla="val 2206"/>
                <a:gd name="f13" fmla="val 302"/>
                <a:gd name="f14" fmla="val 3910"/>
                <a:gd name="f15" fmla="val 201"/>
                <a:gd name="f16" fmla="val 5589"/>
                <a:gd name="f17" fmla="val 51"/>
                <a:gd name="f18" fmla="val 6241"/>
                <a:gd name="f19" fmla="val 1"/>
                <a:gd name="f20" fmla="val 6667"/>
                <a:gd name="f21" fmla="val 327"/>
                <a:gd name="f22" fmla="val 7143"/>
                <a:gd name="f23" fmla="val 7193"/>
                <a:gd name="f24" fmla="val 1630"/>
                <a:gd name="f25" fmla="val 7243"/>
                <a:gd name="f26" fmla="val 2532"/>
                <a:gd name="f27" fmla="val 7268"/>
                <a:gd name="f28" fmla="val 3485"/>
                <a:gd name="f29" fmla="val 7093"/>
                <a:gd name="f30" fmla="val 3860"/>
                <a:gd name="f31" fmla="val 6717"/>
                <a:gd name="f32" fmla="val 3710"/>
                <a:gd name="f33" fmla="val 6316"/>
                <a:gd name="f34" fmla="val 3835"/>
                <a:gd name="f35" fmla="val 6216"/>
                <a:gd name="f36" fmla="val 3510"/>
                <a:gd name="f37" fmla="val 6065"/>
                <a:gd name="f38" fmla="val 3259"/>
                <a:gd name="f39" fmla="val 6015"/>
                <a:gd name="f40" fmla="val 2983"/>
                <a:gd name="f41" fmla="val 5965"/>
                <a:gd name="f42" fmla="val 2582"/>
                <a:gd name="f43" fmla="val 2181"/>
                <a:gd name="f44" fmla="val 5940"/>
                <a:gd name="f45" fmla="val 1805"/>
                <a:gd name="f46" fmla="val 5915"/>
                <a:gd name="f47" fmla="val 5714"/>
                <a:gd name="f48" fmla="val 1505"/>
                <a:gd name="f49" fmla="val 5489"/>
                <a:gd name="f50" fmla="val 1229"/>
                <a:gd name="f51" fmla="val 5288"/>
                <a:gd name="f52" fmla="val 5439"/>
                <a:gd name="f53" fmla="val 3033"/>
                <a:gd name="f54" fmla="val 5363"/>
                <a:gd name="f55" fmla="val 3760"/>
                <a:gd name="f56" fmla="val 5213"/>
                <a:gd name="f57" fmla="val 5013"/>
                <a:gd name="f58" fmla="val 4862"/>
                <a:gd name="f59" fmla="val 3961"/>
                <a:gd name="f60" fmla="val 4737"/>
                <a:gd name="f61" fmla="val 3911"/>
                <a:gd name="f62" fmla="val 4637"/>
                <a:gd name="f63" fmla="val 4536"/>
                <a:gd name="f64" fmla="val 3610"/>
                <a:gd name="f65" fmla="val 4261"/>
                <a:gd name="f66" fmla="val 3159"/>
                <a:gd name="f67" fmla="val 4186"/>
                <a:gd name="f68" fmla="val 2632"/>
                <a:gd name="f69" fmla="val 4160"/>
                <a:gd name="f70" fmla="val 2106"/>
                <a:gd name="f71" fmla="val 1605"/>
                <a:gd name="f72" fmla="val 1104"/>
                <a:gd name="f73" fmla="val 502"/>
                <a:gd name="f74" fmla="val 3434"/>
                <a:gd name="f75" fmla="val 1078"/>
                <a:gd name="f76" fmla="val 3584"/>
                <a:gd name="f77" fmla="val 1655"/>
                <a:gd name="f78" fmla="val 3534"/>
                <a:gd name="f79" fmla="val 3484"/>
                <a:gd name="f80" fmla="val 2758"/>
                <a:gd name="f81" fmla="val 3559"/>
                <a:gd name="f82" fmla="val 3334"/>
                <a:gd name="f83" fmla="val 3384"/>
                <a:gd name="f84" fmla="val 3936"/>
                <a:gd name="f85" fmla="val 3058"/>
                <a:gd name="f86" fmla="val 2782"/>
                <a:gd name="f87" fmla="val 3986"/>
                <a:gd name="f88" fmla="val 2456"/>
                <a:gd name="f89" fmla="val 4011"/>
                <a:gd name="f90" fmla="val 2406"/>
                <a:gd name="f91" fmla="val 2306"/>
                <a:gd name="f92" fmla="val 3735"/>
                <a:gd name="f93" fmla="val 2281"/>
                <a:gd name="f94" fmla="val 2482"/>
                <a:gd name="f95" fmla="val 1931"/>
                <a:gd name="f96" fmla="val 2256"/>
                <a:gd name="f97" fmla="val 1680"/>
                <a:gd name="f98" fmla="val 1429"/>
                <a:gd name="f99" fmla="val 2130"/>
                <a:gd name="f100" fmla="val 1053"/>
                <a:gd name="f101" fmla="val 1629"/>
                <a:gd name="f102" fmla="val 1555"/>
                <a:gd name="f103" fmla="val 1779"/>
                <a:gd name="f104" fmla="val 2056"/>
                <a:gd name="f105" fmla="val 1754"/>
                <a:gd name="f106" fmla="val 2507"/>
                <a:gd name="f107" fmla="val 1729"/>
                <a:gd name="f108" fmla="val 2958"/>
                <a:gd name="f109" fmla="val 1704"/>
                <a:gd name="f110" fmla="val 1328"/>
                <a:gd name="f111" fmla="val 1028"/>
                <a:gd name="f112" fmla="val 777"/>
                <a:gd name="f113" fmla="val 326"/>
                <a:gd name="f114" fmla="val 3585"/>
                <a:gd name="f115" fmla="val 226"/>
                <a:gd name="f116" fmla="val 3109"/>
                <a:gd name="f117" fmla="val 2557"/>
                <a:gd name="f118" fmla="val 175"/>
                <a:gd name="f119" fmla="val 1956"/>
                <a:gd name="f120" fmla="val 1329"/>
                <a:gd name="f121" fmla="val 753"/>
                <a:gd name="f122" fmla="*/ f0 1 7269"/>
                <a:gd name="f123" fmla="*/ f1 1 4036"/>
                <a:gd name="f124" fmla="val f2"/>
                <a:gd name="f125" fmla="val f3"/>
                <a:gd name="f126" fmla="val f4"/>
                <a:gd name="f127" fmla="+- f126 0 f124"/>
                <a:gd name="f128" fmla="+- f125 0 f124"/>
                <a:gd name="f129" fmla="*/ f128 1 7269"/>
                <a:gd name="f130" fmla="*/ f127 1 4036"/>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7269" h="4036">
                  <a:moveTo>
                    <a:pt x="f5" y="f6"/>
                  </a:moveTo>
                  <a:cubicBezTo>
                    <a:pt x="f7" y="f8"/>
                    <a:pt x="f9" y="f10"/>
                    <a:pt x="f11" y="f10"/>
                  </a:cubicBezTo>
                  <a:cubicBezTo>
                    <a:pt x="f12" y="f13"/>
                    <a:pt x="f14" y="f15"/>
                    <a:pt x="f16" y="f17"/>
                  </a:cubicBezTo>
                  <a:cubicBezTo>
                    <a:pt x="f18" y="f19"/>
                    <a:pt x="f20" y="f21"/>
                    <a:pt x="f22" y="f6"/>
                  </a:cubicBezTo>
                  <a:cubicBezTo>
                    <a:pt x="f23" y="f24"/>
                    <a:pt x="f25" y="f26"/>
                    <a:pt x="f27" y="f28"/>
                  </a:cubicBezTo>
                  <a:cubicBezTo>
                    <a:pt x="f29" y="f30"/>
                    <a:pt x="f31" y="f32"/>
                    <a:pt x="f33" y="f34"/>
                  </a:cubicBezTo>
                  <a:cubicBezTo>
                    <a:pt x="f35" y="f36"/>
                    <a:pt x="f37" y="f38"/>
                    <a:pt x="f39" y="f40"/>
                  </a:cubicBezTo>
                  <a:cubicBezTo>
                    <a:pt x="f41" y="f42"/>
                    <a:pt x="f39" y="f43"/>
                    <a:pt x="f44" y="f45"/>
                  </a:cubicBezTo>
                  <a:cubicBezTo>
                    <a:pt x="f46" y="f24"/>
                    <a:pt x="f47" y="f48"/>
                    <a:pt x="f49" y="f50"/>
                  </a:cubicBezTo>
                  <a:cubicBezTo>
                    <a:pt x="f51" y="f12"/>
                    <a:pt x="f52" y="f53"/>
                    <a:pt x="f54" y="f55"/>
                  </a:cubicBezTo>
                  <a:cubicBezTo>
                    <a:pt x="f56" y="f4"/>
                    <a:pt x="f57" y="f4"/>
                    <a:pt x="f58" y="f59"/>
                  </a:cubicBezTo>
                  <a:cubicBezTo>
                    <a:pt x="f60" y="f61"/>
                    <a:pt x="f62" y="f55"/>
                    <a:pt x="f63" y="f64"/>
                  </a:cubicBezTo>
                  <a:cubicBezTo>
                    <a:pt x="f65" y="f66"/>
                    <a:pt x="f67" y="f68"/>
                    <a:pt x="f69" y="f70"/>
                  </a:cubicBezTo>
                  <a:cubicBezTo>
                    <a:pt x="f69" y="f71"/>
                    <a:pt x="f67" y="f72"/>
                    <a:pt x="f14" y="f73"/>
                  </a:cubicBezTo>
                  <a:cubicBezTo>
                    <a:pt x="f74" y="f75"/>
                    <a:pt x="f76" y="f77"/>
                    <a:pt x="f78" y="f12"/>
                  </a:cubicBezTo>
                  <a:cubicBezTo>
                    <a:pt x="f79" y="f80"/>
                    <a:pt x="f81" y="f82"/>
                    <a:pt x="f83" y="f84"/>
                  </a:cubicBezTo>
                  <a:cubicBezTo>
                    <a:pt x="f85" y="f59"/>
                    <a:pt x="f86" y="f87"/>
                    <a:pt x="f88" y="f89"/>
                  </a:cubicBezTo>
                  <a:cubicBezTo>
                    <a:pt x="f90" y="f34"/>
                    <a:pt x="f91" y="f92"/>
                    <a:pt x="f91" y="f64"/>
                  </a:cubicBezTo>
                  <a:cubicBezTo>
                    <a:pt x="f93" y="f85"/>
                    <a:pt x="f91" y="f94"/>
                    <a:pt x="f93" y="f95"/>
                  </a:cubicBezTo>
                  <a:cubicBezTo>
                    <a:pt x="f96" y="f97"/>
                    <a:pt x="f12" y="f98"/>
                    <a:pt x="f99" y="f100"/>
                  </a:cubicBezTo>
                  <a:cubicBezTo>
                    <a:pt x="f101" y="f102"/>
                    <a:pt x="f103" y="f104"/>
                    <a:pt x="f105" y="f106"/>
                  </a:cubicBezTo>
                  <a:cubicBezTo>
                    <a:pt x="f107" y="f108"/>
                    <a:pt x="f109" y="f74"/>
                    <a:pt x="f109" y="f59"/>
                  </a:cubicBezTo>
                  <a:cubicBezTo>
                    <a:pt x="f110" y="f87"/>
                    <a:pt x="f111" y="f87"/>
                    <a:pt x="f112" y="f89"/>
                  </a:cubicBezTo>
                  <a:cubicBezTo>
                    <a:pt x="f113" y="f114"/>
                    <a:pt x="f115" y="f116"/>
                    <a:pt x="f15" y="f117"/>
                  </a:cubicBezTo>
                  <a:cubicBezTo>
                    <a:pt x="f118" y="f119"/>
                    <a:pt x="f113" y="f120"/>
                    <a:pt x="f2" y="f121"/>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1144;p51">
              <a:extLst>
                <a:ext uri="{FF2B5EF4-FFF2-40B4-BE49-F238E27FC236}">
                  <a16:creationId xmlns:a16="http://schemas.microsoft.com/office/drawing/2014/main" id="{9E88446C-44B3-4E66-BF80-568082810EE5}"/>
                </a:ext>
              </a:extLst>
            </p:cNvPr>
            <p:cNvSpPr/>
            <p:nvPr/>
          </p:nvSpPr>
          <p:spPr>
            <a:xfrm>
              <a:off x="6266328" y="1489841"/>
              <a:ext cx="55595" cy="30650"/>
            </a:xfrm>
            <a:custGeom>
              <a:avLst/>
              <a:gdLst>
                <a:gd name="f0" fmla="val w"/>
                <a:gd name="f1" fmla="val h"/>
                <a:gd name="f2" fmla="val 0"/>
                <a:gd name="f3" fmla="val 7094"/>
                <a:gd name="f4" fmla="val 3911"/>
                <a:gd name="f5" fmla="val 7093"/>
                <a:gd name="f6" fmla="val 728"/>
                <a:gd name="f7" fmla="val 6793"/>
                <a:gd name="f8" fmla="val 1304"/>
                <a:gd name="f9" fmla="val 6943"/>
                <a:gd name="f10" fmla="val 1931"/>
                <a:gd name="f11" fmla="val 6918"/>
                <a:gd name="f12" fmla="val 2532"/>
                <a:gd name="f13" fmla="val 6893"/>
                <a:gd name="f14" fmla="val 3008"/>
                <a:gd name="f15" fmla="val 3460"/>
                <a:gd name="f16" fmla="val 6417"/>
                <a:gd name="f17" fmla="val 5489"/>
                <a:gd name="f18" fmla="val 5138"/>
                <a:gd name="f19" fmla="val 2983"/>
                <a:gd name="f20" fmla="val 5615"/>
                <a:gd name="f21" fmla="val 2031"/>
                <a:gd name="f22" fmla="val 1179"/>
                <a:gd name="f23" fmla="val 5063"/>
                <a:gd name="f24" fmla="val 4938"/>
                <a:gd name="f25" fmla="val 1154"/>
                <a:gd name="f26" fmla="val 4687"/>
                <a:gd name="f27" fmla="val 2933"/>
                <a:gd name="f28" fmla="val 4737"/>
                <a:gd name="f29" fmla="val 3886"/>
                <a:gd name="f30" fmla="val 3735"/>
                <a:gd name="f31" fmla="val 3534"/>
                <a:gd name="f32" fmla="val 3284"/>
                <a:gd name="f33" fmla="val 3610"/>
                <a:gd name="f34" fmla="val 2708"/>
                <a:gd name="f35" fmla="val 3560"/>
                <a:gd name="f36" fmla="val 2156"/>
                <a:gd name="f37" fmla="val 3509"/>
                <a:gd name="f38" fmla="val 1605"/>
                <a:gd name="f39" fmla="val 3660"/>
                <a:gd name="f40" fmla="val 1028"/>
                <a:gd name="f41" fmla="val 3209"/>
                <a:gd name="f42" fmla="val 452"/>
                <a:gd name="f43" fmla="val 2908"/>
                <a:gd name="f44" fmla="val 1054"/>
                <a:gd name="f45" fmla="val 1555"/>
                <a:gd name="f46" fmla="val 2056"/>
                <a:gd name="f47" fmla="val 2633"/>
                <a:gd name="f48" fmla="val 2758"/>
                <a:gd name="f49" fmla="val 3159"/>
                <a:gd name="f50" fmla="val 3685"/>
                <a:gd name="f51" fmla="val 2432"/>
                <a:gd name="f52" fmla="val 1755"/>
                <a:gd name="f53" fmla="val 1730"/>
                <a:gd name="f54" fmla="val 3059"/>
                <a:gd name="f55" fmla="val 1705"/>
                <a:gd name="f56" fmla="val 2206"/>
                <a:gd name="f57" fmla="val 1680"/>
                <a:gd name="f58" fmla="val 1404"/>
                <a:gd name="f59" fmla="val 1455"/>
                <a:gd name="f60" fmla="val 1204"/>
                <a:gd name="f61" fmla="val 1580"/>
                <a:gd name="f62" fmla="val 1103"/>
                <a:gd name="f63" fmla="val 2131"/>
                <a:gd name="f64" fmla="val 1128"/>
                <a:gd name="f65" fmla="val 1078"/>
                <a:gd name="f66" fmla="val 928"/>
                <a:gd name="f67" fmla="val 3535"/>
                <a:gd name="f68" fmla="val 151"/>
                <a:gd name="f69" fmla="val 3384"/>
                <a:gd name="f70" fmla="val 1"/>
                <a:gd name="f71" fmla="val 2357"/>
                <a:gd name="f72" fmla="val 126"/>
                <a:gd name="f73" fmla="val 1329"/>
                <a:gd name="f74" fmla="val 226"/>
                <a:gd name="f75" fmla="val 427"/>
                <a:gd name="f76" fmla="val 702"/>
                <a:gd name="f77" fmla="val 76"/>
                <a:gd name="f78" fmla="val 978"/>
                <a:gd name="f79" fmla="val 51"/>
                <a:gd name="f80" fmla="val 26"/>
                <a:gd name="f81" fmla="val 3459"/>
                <a:gd name="f82" fmla="val 201"/>
                <a:gd name="f83" fmla="val 4888"/>
                <a:gd name="f84" fmla="val 327"/>
                <a:gd name="f85" fmla="val 6341"/>
                <a:gd name="f86" fmla="val 6617"/>
                <a:gd name="f87" fmla="val 6968"/>
                <a:gd name="f88" fmla="val 352"/>
                <a:gd name="f89" fmla="val 7068"/>
                <a:gd name="f90" fmla="val 753"/>
                <a:gd name="f91" fmla="*/ f0 1 7094"/>
                <a:gd name="f92" fmla="*/ f1 1 3911"/>
                <a:gd name="f93" fmla="val f2"/>
                <a:gd name="f94" fmla="val f3"/>
                <a:gd name="f95" fmla="val f4"/>
                <a:gd name="f96" fmla="+- f95 0 f93"/>
                <a:gd name="f97" fmla="+- f94 0 f93"/>
                <a:gd name="f98" fmla="*/ f97 1 7094"/>
                <a:gd name="f99" fmla="*/ f96 1 391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7094" h="3911">
                  <a:moveTo>
                    <a:pt x="f5" y="f6"/>
                  </a:moveTo>
                  <a:cubicBezTo>
                    <a:pt x="f7" y="f8"/>
                    <a:pt x="f9" y="f10"/>
                    <a:pt x="f11" y="f12"/>
                  </a:cubicBezTo>
                  <a:cubicBezTo>
                    <a:pt x="f13" y="f14"/>
                    <a:pt x="f7" y="f15"/>
                    <a:pt x="f16" y="f4"/>
                  </a:cubicBezTo>
                  <a:lnTo>
                    <a:pt x="f17" y="f4"/>
                  </a:lnTo>
                  <a:cubicBezTo>
                    <a:pt x="f18" y="f19"/>
                    <a:pt x="f20" y="f21"/>
                    <a:pt x="f18" y="f22"/>
                  </a:cubicBezTo>
                  <a:cubicBezTo>
                    <a:pt x="f18" y="f22"/>
                    <a:pt x="f23" y="f22"/>
                    <a:pt x="f24" y="f25"/>
                  </a:cubicBezTo>
                  <a:cubicBezTo>
                    <a:pt x="f26" y="f21"/>
                    <a:pt x="f24" y="f27"/>
                    <a:pt x="f28" y="f29"/>
                  </a:cubicBezTo>
                  <a:lnTo>
                    <a:pt x="f30" y="f29"/>
                  </a:lnTo>
                  <a:cubicBezTo>
                    <a:pt x="f31" y="f32"/>
                    <a:pt x="f33" y="f34"/>
                    <a:pt x="f35" y="f36"/>
                  </a:cubicBezTo>
                  <a:cubicBezTo>
                    <a:pt x="f37" y="f38"/>
                    <a:pt x="f39" y="f40"/>
                    <a:pt x="f41" y="f42"/>
                  </a:cubicBezTo>
                  <a:cubicBezTo>
                    <a:pt x="f43" y="f44"/>
                    <a:pt x="f27" y="f45"/>
                    <a:pt x="f27" y="f46"/>
                  </a:cubicBezTo>
                  <a:cubicBezTo>
                    <a:pt x="f27" y="f47"/>
                    <a:pt x="f48" y="f49"/>
                    <a:pt x="f12" y="f50"/>
                  </a:cubicBezTo>
                  <a:cubicBezTo>
                    <a:pt x="f51" y="f29"/>
                    <a:pt x="f51" y="f29"/>
                    <a:pt x="f52" y="f4"/>
                  </a:cubicBezTo>
                  <a:cubicBezTo>
                    <a:pt x="f53" y="f54"/>
                    <a:pt x="f55" y="f56"/>
                    <a:pt x="f57" y="f25"/>
                  </a:cubicBezTo>
                  <a:cubicBezTo>
                    <a:pt x="f58" y="f59"/>
                    <a:pt x="f60" y="f61"/>
                    <a:pt x="f22" y="f53"/>
                  </a:cubicBezTo>
                  <a:cubicBezTo>
                    <a:pt x="f62" y="f63"/>
                    <a:pt x="f64" y="f12"/>
                    <a:pt x="f65" y="f43"/>
                  </a:cubicBezTo>
                  <a:cubicBezTo>
                    <a:pt x="f40" y="f15"/>
                    <a:pt x="f66" y="f67"/>
                    <a:pt x="f68" y="f69"/>
                  </a:cubicBezTo>
                  <a:cubicBezTo>
                    <a:pt x="f70" y="f71"/>
                    <a:pt x="f72" y="f73"/>
                    <a:pt x="f72" y="f74"/>
                  </a:cubicBezTo>
                  <a:cubicBezTo>
                    <a:pt x="f75" y="f68"/>
                    <a:pt x="f76" y="f77"/>
                    <a:pt x="f78" y="f79"/>
                  </a:cubicBezTo>
                  <a:cubicBezTo>
                    <a:pt x="f73" y="f70"/>
                    <a:pt x="f57" y="f70"/>
                    <a:pt x="f21" y="f80"/>
                  </a:cubicBezTo>
                  <a:cubicBezTo>
                    <a:pt x="f81" y="f82"/>
                    <a:pt x="f83" y="f84"/>
                    <a:pt x="f85" y="f84"/>
                  </a:cubicBezTo>
                  <a:cubicBezTo>
                    <a:pt x="f86" y="f84"/>
                    <a:pt x="f87" y="f88"/>
                    <a:pt x="f89" y="f90"/>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1" name="Google Shape;1145;p51">
              <a:extLst>
                <a:ext uri="{FF2B5EF4-FFF2-40B4-BE49-F238E27FC236}">
                  <a16:creationId xmlns:a16="http://schemas.microsoft.com/office/drawing/2014/main" id="{6305785B-69F0-4550-B0AE-63DEAF8AAA5C}"/>
                </a:ext>
              </a:extLst>
            </p:cNvPr>
            <p:cNvSpPr/>
            <p:nvPr/>
          </p:nvSpPr>
          <p:spPr>
            <a:xfrm>
              <a:off x="6240213" y="1364723"/>
              <a:ext cx="10021" cy="95070"/>
            </a:xfrm>
            <a:custGeom>
              <a:avLst/>
              <a:gdLst>
                <a:gd name="f0" fmla="val w"/>
                <a:gd name="f1" fmla="val h"/>
                <a:gd name="f2" fmla="val 0"/>
                <a:gd name="f3" fmla="val 1279"/>
                <a:gd name="f4" fmla="val 12132"/>
                <a:gd name="f5" fmla="val 1028"/>
                <a:gd name="f6" fmla="val 12131"/>
                <a:gd name="f7" fmla="val 401"/>
                <a:gd name="f8" fmla="val 12081"/>
                <a:gd name="f9" fmla="val 126"/>
                <a:gd name="f10" fmla="val 11780"/>
                <a:gd name="f11" fmla="val 50"/>
                <a:gd name="f12" fmla="val 11304"/>
                <a:gd name="f13" fmla="val 11104"/>
                <a:gd name="f14" fmla="val 10878"/>
                <a:gd name="f15" fmla="val 10653"/>
                <a:gd name="f16" fmla="val 8447"/>
                <a:gd name="f17" fmla="val 6216"/>
                <a:gd name="f18" fmla="val 4011"/>
                <a:gd name="f19" fmla="val 3560"/>
                <a:gd name="f20" fmla="val 3134"/>
                <a:gd name="f21" fmla="val 101"/>
                <a:gd name="f22" fmla="val 2708"/>
                <a:gd name="f23" fmla="val 176"/>
                <a:gd name="f24" fmla="val 1805"/>
                <a:gd name="f25" fmla="val 251"/>
                <a:gd name="f26" fmla="val 903"/>
                <a:gd name="f27" fmla="val 351"/>
                <a:gd name="f28" fmla="val 1"/>
                <a:gd name="f29" fmla="val 777"/>
                <a:gd name="f30" fmla="val 827"/>
                <a:gd name="f31" fmla="val 427"/>
                <a:gd name="f32" fmla="val 753"/>
                <a:gd name="f33" fmla="val 1605"/>
                <a:gd name="f34" fmla="val 2482"/>
                <a:gd name="f35" fmla="val 3359"/>
                <a:gd name="f36" fmla="val 802"/>
                <a:gd name="f37" fmla="val 4663"/>
                <a:gd name="f38" fmla="val 1003"/>
                <a:gd name="f39" fmla="val 5289"/>
                <a:gd name="f40" fmla="val 1103"/>
                <a:gd name="f41" fmla="val 5565"/>
                <a:gd name="f42" fmla="val 1053"/>
                <a:gd name="f43" fmla="val 5891"/>
                <a:gd name="f44" fmla="val 1078"/>
                <a:gd name="f45" fmla="val 6191"/>
                <a:gd name="f46" fmla="val 1153"/>
                <a:gd name="f47" fmla="val 6743"/>
                <a:gd name="f48" fmla="val 1253"/>
                <a:gd name="f49" fmla="val 7319"/>
                <a:gd name="f50" fmla="val 7871"/>
                <a:gd name="f51" fmla="val 1278"/>
                <a:gd name="f52" fmla="val 9124"/>
                <a:gd name="f53" fmla="val 10377"/>
                <a:gd name="f54" fmla="val 11630"/>
                <a:gd name="f55" fmla="val 11805"/>
                <a:gd name="f56" fmla="val 1128"/>
                <a:gd name="f57" fmla="val 11956"/>
                <a:gd name="f58" fmla="*/ f0 1 1279"/>
                <a:gd name="f59" fmla="*/ f1 1 12132"/>
                <a:gd name="f60" fmla="val f2"/>
                <a:gd name="f61" fmla="val f3"/>
                <a:gd name="f62" fmla="val f4"/>
                <a:gd name="f63" fmla="+- f62 0 f60"/>
                <a:gd name="f64" fmla="+- f61 0 f60"/>
                <a:gd name="f65" fmla="*/ f64 1 1279"/>
                <a:gd name="f66" fmla="*/ f63 1 12132"/>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1279" h="12132">
                  <a:moveTo>
                    <a:pt x="f5" y="f6"/>
                  </a:moveTo>
                  <a:cubicBezTo>
                    <a:pt x="f7" y="f8"/>
                    <a:pt x="f9" y="f10"/>
                    <a:pt x="f11" y="f12"/>
                  </a:cubicBezTo>
                  <a:cubicBezTo>
                    <a:pt x="f2" y="f13"/>
                    <a:pt x="f2" y="f14"/>
                    <a:pt x="f2" y="f15"/>
                  </a:cubicBezTo>
                  <a:cubicBezTo>
                    <a:pt x="f2" y="f16"/>
                    <a:pt x="f2" y="f17"/>
                    <a:pt x="f2" y="f18"/>
                  </a:cubicBezTo>
                  <a:cubicBezTo>
                    <a:pt x="f2" y="f19"/>
                    <a:pt x="f11" y="f20"/>
                    <a:pt x="f21" y="f22"/>
                  </a:cubicBezTo>
                  <a:cubicBezTo>
                    <a:pt x="f23" y="f24"/>
                    <a:pt x="f25" y="f26"/>
                    <a:pt x="f27" y="f28"/>
                  </a:cubicBezTo>
                  <a:cubicBezTo>
                    <a:pt x="f29" y="f9"/>
                    <a:pt x="f30" y="f31"/>
                    <a:pt x="f30" y="f32"/>
                  </a:cubicBezTo>
                  <a:cubicBezTo>
                    <a:pt x="f30" y="f33"/>
                    <a:pt x="f30" y="f34"/>
                    <a:pt x="f30" y="f35"/>
                  </a:cubicBezTo>
                  <a:cubicBezTo>
                    <a:pt x="f30" y="f18"/>
                    <a:pt x="f36" y="f37"/>
                    <a:pt x="f38" y="f39"/>
                  </a:cubicBezTo>
                  <a:cubicBezTo>
                    <a:pt x="f40" y="f41"/>
                    <a:pt x="f42" y="f43"/>
                    <a:pt x="f44" y="f45"/>
                  </a:cubicBezTo>
                  <a:cubicBezTo>
                    <a:pt x="f46" y="f47"/>
                    <a:pt x="f48" y="f49"/>
                    <a:pt x="f48" y="f50"/>
                  </a:cubicBezTo>
                  <a:cubicBezTo>
                    <a:pt x="f51" y="f52"/>
                    <a:pt x="f51" y="f53"/>
                    <a:pt x="f48" y="f54"/>
                  </a:cubicBezTo>
                  <a:cubicBezTo>
                    <a:pt x="f48" y="f55"/>
                    <a:pt x="f56" y="f57"/>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2" name="Google Shape;1146;p51">
              <a:extLst>
                <a:ext uri="{FF2B5EF4-FFF2-40B4-BE49-F238E27FC236}">
                  <a16:creationId xmlns:a16="http://schemas.microsoft.com/office/drawing/2014/main" id="{904A2BB5-F380-47EB-8165-73C206BC71AD}"/>
                </a:ext>
              </a:extLst>
            </p:cNvPr>
            <p:cNvSpPr/>
            <p:nvPr/>
          </p:nvSpPr>
          <p:spPr>
            <a:xfrm>
              <a:off x="6251798" y="1218401"/>
              <a:ext cx="19065" cy="80924"/>
            </a:xfrm>
            <a:custGeom>
              <a:avLst/>
              <a:gdLst>
                <a:gd name="f0" fmla="val w"/>
                <a:gd name="f1" fmla="val h"/>
                <a:gd name="f2" fmla="val 0"/>
                <a:gd name="f3" fmla="val 2433"/>
                <a:gd name="f4" fmla="val 10327"/>
                <a:gd name="f5" fmla="val 1881"/>
                <a:gd name="f6" fmla="val 25"/>
                <a:gd name="f7" fmla="val 953"/>
                <a:gd name="f8" fmla="val 2031"/>
                <a:gd name="f9" fmla="val 852"/>
                <a:gd name="f10" fmla="val 2181"/>
                <a:gd name="f11" fmla="val 752"/>
                <a:gd name="f12" fmla="val 2357"/>
                <a:gd name="f13" fmla="val 652"/>
                <a:gd name="f14" fmla="val 2382"/>
                <a:gd name="f15" fmla="val 777"/>
                <a:gd name="f16" fmla="val 2432"/>
                <a:gd name="f17" fmla="val 902"/>
                <a:gd name="f18" fmla="val 2407"/>
                <a:gd name="f19" fmla="val 978"/>
                <a:gd name="f20" fmla="val 1579"/>
                <a:gd name="f21" fmla="val 2156"/>
                <a:gd name="f22" fmla="val 2257"/>
                <a:gd name="f23" fmla="val 2782"/>
                <a:gd name="f24" fmla="val 2307"/>
                <a:gd name="f25" fmla="val 3283"/>
                <a:gd name="f26" fmla="val 2131"/>
                <a:gd name="f27" fmla="val 3835"/>
                <a:gd name="f28" fmla="val 2206"/>
                <a:gd name="f29" fmla="val 4336"/>
                <a:gd name="f30" fmla="val 4938"/>
                <a:gd name="f31" fmla="val 2232"/>
                <a:gd name="f32" fmla="val 5489"/>
                <a:gd name="f33" fmla="val 2006"/>
                <a:gd name="f34" fmla="val 6065"/>
                <a:gd name="f35" fmla="val 1805"/>
                <a:gd name="f36" fmla="val 6516"/>
                <a:gd name="f37" fmla="val 1630"/>
                <a:gd name="f38" fmla="val 6917"/>
                <a:gd name="f39" fmla="val 1204"/>
                <a:gd name="f40" fmla="val 7193"/>
                <a:gd name="f41" fmla="val 1054"/>
                <a:gd name="f42" fmla="val 7293"/>
                <a:gd name="f43" fmla="val 928"/>
                <a:gd name="f44" fmla="val 7644"/>
                <a:gd name="f45" fmla="val 7745"/>
                <a:gd name="f46" fmla="val 1480"/>
                <a:gd name="f47" fmla="val 8521"/>
                <a:gd name="f48" fmla="val 878"/>
                <a:gd name="f49" fmla="val 9123"/>
                <a:gd name="f50" fmla="val 703"/>
                <a:gd name="f51" fmla="val 9800"/>
                <a:gd name="f52" fmla="val 653"/>
                <a:gd name="f53" fmla="val 9975"/>
                <a:gd name="f54" fmla="val 477"/>
                <a:gd name="f55" fmla="val 10151"/>
                <a:gd name="f56" fmla="val 352"/>
                <a:gd name="f57" fmla="val 10326"/>
                <a:gd name="f58" fmla="val 1"/>
                <a:gd name="f59" fmla="val 10301"/>
                <a:gd name="f60" fmla="val 26"/>
                <a:gd name="f61" fmla="val 10025"/>
                <a:gd name="f62" fmla="val 51"/>
                <a:gd name="f63" fmla="val 9850"/>
                <a:gd name="f64" fmla="val 227"/>
                <a:gd name="f65" fmla="val 8471"/>
                <a:gd name="f66" fmla="val 126"/>
                <a:gd name="f67" fmla="val 7068"/>
                <a:gd name="f68" fmla="val 527"/>
                <a:gd name="f69" fmla="val 5714"/>
                <a:gd name="f70" fmla="val 828"/>
                <a:gd name="f71" fmla="val 4687"/>
                <a:gd name="f72" fmla="val 3559"/>
                <a:gd name="f73" fmla="val 2481"/>
                <a:gd name="f74" fmla="val 1029"/>
                <a:gd name="f75" fmla="val 1554"/>
                <a:gd name="f76" fmla="val 1154"/>
                <a:gd name="f77" fmla="val 677"/>
                <a:gd name="f78" fmla="val 1906"/>
                <a:gd name="f79" fmla="*/ f0 1 2433"/>
                <a:gd name="f80" fmla="*/ f1 1 10327"/>
                <a:gd name="f81" fmla="val f2"/>
                <a:gd name="f82" fmla="val f3"/>
                <a:gd name="f83" fmla="val f4"/>
                <a:gd name="f84" fmla="+- f83 0 f81"/>
                <a:gd name="f85" fmla="+- f82 0 f81"/>
                <a:gd name="f86" fmla="*/ f85 1 2433"/>
                <a:gd name="f87" fmla="*/ f84 1 10327"/>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2433" h="10327">
                  <a:moveTo>
                    <a:pt x="f5" y="f6"/>
                  </a:moveTo>
                  <a:lnTo>
                    <a:pt x="f5" y="f7"/>
                  </a:lnTo>
                  <a:cubicBezTo>
                    <a:pt x="f8" y="f9"/>
                    <a:pt x="f10" y="f11"/>
                    <a:pt x="f12" y="f13"/>
                  </a:cubicBezTo>
                  <a:cubicBezTo>
                    <a:pt x="f14" y="f15"/>
                    <a:pt x="f16" y="f17"/>
                    <a:pt x="f18" y="f19"/>
                  </a:cubicBezTo>
                  <a:cubicBezTo>
                    <a:pt x="f10" y="f20"/>
                    <a:pt x="f21" y="f21"/>
                    <a:pt x="f22" y="f23"/>
                  </a:cubicBezTo>
                  <a:cubicBezTo>
                    <a:pt x="f24" y="f25"/>
                    <a:pt x="f26" y="f27"/>
                    <a:pt x="f28" y="f29"/>
                  </a:cubicBezTo>
                  <a:cubicBezTo>
                    <a:pt x="f24" y="f30"/>
                    <a:pt x="f31" y="f32"/>
                    <a:pt x="f33" y="f34"/>
                  </a:cubicBezTo>
                  <a:cubicBezTo>
                    <a:pt x="f35" y="f36"/>
                    <a:pt x="f37" y="f38"/>
                    <a:pt x="f39" y="f40"/>
                  </a:cubicBezTo>
                  <a:cubicBezTo>
                    <a:pt x="f41" y="f42"/>
                    <a:pt x="f43" y="f44"/>
                    <a:pt x="f19"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0" y="f72"/>
                    <a:pt x="f43" y="f73"/>
                  </a:cubicBezTo>
                  <a:cubicBezTo>
                    <a:pt x="f74" y="f75"/>
                    <a:pt x="f76" y="f77"/>
                    <a:pt x="f78" y="f2"/>
                  </a:cubicBezTo>
                  <a:cubicBezTo>
                    <a:pt x="f78" y="f2"/>
                    <a:pt x="f5" y="f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3" name="Google Shape;1147;p51">
              <a:extLst>
                <a:ext uri="{FF2B5EF4-FFF2-40B4-BE49-F238E27FC236}">
                  <a16:creationId xmlns:a16="http://schemas.microsoft.com/office/drawing/2014/main" id="{586ACC2A-638E-4E31-8F00-1FA0DB55BAF5}"/>
                </a:ext>
              </a:extLst>
            </p:cNvPr>
            <p:cNvSpPr/>
            <p:nvPr/>
          </p:nvSpPr>
          <p:spPr>
            <a:xfrm>
              <a:off x="6213695" y="1328394"/>
              <a:ext cx="53620" cy="18470"/>
            </a:xfrm>
            <a:custGeom>
              <a:avLst/>
              <a:gdLst>
                <a:gd name="f0" fmla="val w"/>
                <a:gd name="f1" fmla="val h"/>
                <a:gd name="f2" fmla="val 0"/>
                <a:gd name="f3" fmla="val 6843"/>
                <a:gd name="f4" fmla="val 2357"/>
                <a:gd name="f5" fmla="val 2131"/>
                <a:gd name="f6" fmla="val 5715"/>
                <a:gd name="f7" fmla="val 2206"/>
                <a:gd name="f8" fmla="val 4738"/>
                <a:gd name="f9" fmla="val 2356"/>
                <a:gd name="f10" fmla="val 3760"/>
                <a:gd name="f11" fmla="val 2331"/>
                <a:gd name="f12" fmla="val 2557"/>
                <a:gd name="f13" fmla="val 2281"/>
                <a:gd name="f14" fmla="val 1354"/>
                <a:gd name="f15" fmla="val 2081"/>
                <a:gd name="f16" fmla="val 176"/>
                <a:gd name="f17" fmla="val 1955"/>
                <a:gd name="f18" fmla="val 1"/>
                <a:gd name="f19" fmla="val 1680"/>
                <a:gd name="f20" fmla="val 1554"/>
                <a:gd name="f21" fmla="val 327"/>
                <a:gd name="f22" fmla="val 1404"/>
                <a:gd name="f23" fmla="val 652"/>
                <a:gd name="f24" fmla="val 1103"/>
                <a:gd name="f25" fmla="val 1028"/>
                <a:gd name="f26" fmla="val 1053"/>
                <a:gd name="f27" fmla="val 1003"/>
                <a:gd name="f28" fmla="val 878"/>
                <a:gd name="f29" fmla="val 2933"/>
                <a:gd name="f30" fmla="val 677"/>
                <a:gd name="f31" fmla="val 3434"/>
                <a:gd name="f32" fmla="val 3886"/>
                <a:gd name="f33" fmla="val 151"/>
                <a:gd name="f34" fmla="val 4287"/>
                <a:gd name="f35" fmla="val 251"/>
                <a:gd name="f36" fmla="val 4587"/>
                <a:gd name="f37" fmla="val 602"/>
                <a:gd name="f38" fmla="val 4938"/>
                <a:gd name="f39" fmla="val 5464"/>
                <a:gd name="f40" fmla="val 5991"/>
                <a:gd name="f41" fmla="val 1178"/>
                <a:gd name="f42" fmla="val 6467"/>
                <a:gd name="f43" fmla="val 1228"/>
                <a:gd name="f44" fmla="val 6768"/>
                <a:gd name="f45" fmla="val 1504"/>
                <a:gd name="f46" fmla="*/ f0 1 6843"/>
                <a:gd name="f47" fmla="*/ f1 1 2357"/>
                <a:gd name="f48" fmla="val f2"/>
                <a:gd name="f49" fmla="val f3"/>
                <a:gd name="f50" fmla="val f4"/>
                <a:gd name="f51" fmla="+- f50 0 f48"/>
                <a:gd name="f52" fmla="+- f49 0 f48"/>
                <a:gd name="f53" fmla="*/ f52 1 6843"/>
                <a:gd name="f54" fmla="*/ f51 1 2357"/>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6842" h="2357">
                  <a:moveTo>
                    <a:pt x="f3" y="f5"/>
                  </a:moveTo>
                  <a:cubicBezTo>
                    <a:pt x="f6" y="f7"/>
                    <a:pt x="f8" y="f9"/>
                    <a:pt x="f10" y="f11"/>
                  </a:cubicBezTo>
                  <a:cubicBezTo>
                    <a:pt x="f12" y="f13"/>
                    <a:pt x="f14" y="f15"/>
                    <a:pt x="f16" y="f17"/>
                  </a:cubicBezTo>
                  <a:cubicBezTo>
                    <a:pt x="f18" y="f19"/>
                    <a:pt x="f16" y="f20"/>
                    <a:pt x="f21" y="f22"/>
                  </a:cubicBezTo>
                  <a:cubicBezTo>
                    <a:pt x="f23" y="f24"/>
                    <a:pt x="f25" y="f26"/>
                    <a:pt x="f22" y="f27"/>
                  </a:cubicBezTo>
                  <a:cubicBezTo>
                    <a:pt x="f7" y="f28"/>
                    <a:pt x="f29" y="f30"/>
                    <a:pt x="f31" y="f2"/>
                  </a:cubicBezTo>
                  <a:cubicBezTo>
                    <a:pt x="f32" y="f33"/>
                    <a:pt x="f34" y="f35"/>
                    <a:pt x="f36" y="f37"/>
                  </a:cubicBezTo>
                  <a:cubicBezTo>
                    <a:pt x="f38" y="f26"/>
                    <a:pt x="f39" y="f24"/>
                    <a:pt x="f40" y="f41"/>
                  </a:cubicBezTo>
                  <a:cubicBezTo>
                    <a:pt x="f42" y="f43"/>
                    <a:pt x="f44" y="f45"/>
                    <a:pt x="f3"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4" name="Google Shape;1148;p51">
              <a:extLst>
                <a:ext uri="{FF2B5EF4-FFF2-40B4-BE49-F238E27FC236}">
                  <a16:creationId xmlns:a16="http://schemas.microsoft.com/office/drawing/2014/main" id="{4F170341-BF55-4BD8-9C7B-2FF4E01C7950}"/>
                </a:ext>
              </a:extLst>
            </p:cNvPr>
            <p:cNvSpPr/>
            <p:nvPr/>
          </p:nvSpPr>
          <p:spPr>
            <a:xfrm>
              <a:off x="6321722" y="1493580"/>
              <a:ext cx="32415" cy="27303"/>
            </a:xfrm>
            <a:custGeom>
              <a:avLst/>
              <a:gdLst>
                <a:gd name="f0" fmla="val w"/>
                <a:gd name="f1" fmla="val h"/>
                <a:gd name="f2" fmla="val 0"/>
                <a:gd name="f3" fmla="val 4136"/>
                <a:gd name="f4" fmla="val 3484"/>
                <a:gd name="f5" fmla="val 276"/>
                <a:gd name="f6" fmla="val 527"/>
                <a:gd name="f7" fmla="val 1103"/>
                <a:gd name="f8" fmla="val 50"/>
                <a:gd name="f9" fmla="val 1629"/>
                <a:gd name="f10" fmla="val 251"/>
                <a:gd name="f11" fmla="val 2331"/>
                <a:gd name="f12" fmla="val 501"/>
                <a:gd name="f13" fmla="val 3008"/>
                <a:gd name="f14" fmla="val 777"/>
                <a:gd name="f15" fmla="val 3659"/>
                <a:gd name="f16" fmla="val 1028"/>
                <a:gd name="f17" fmla="val 4010"/>
                <a:gd name="f18" fmla="val 1704"/>
                <a:gd name="f19" fmla="val 2381"/>
                <a:gd name="f20" fmla="val 3935"/>
                <a:gd name="f21" fmla="val 3158"/>
                <a:gd name="f22" fmla="val 3609"/>
                <a:gd name="f23" fmla="val 3183"/>
                <a:gd name="f24" fmla="val 3284"/>
                <a:gd name="f25" fmla="val 3208"/>
                <a:gd name="f26" fmla="val 2983"/>
                <a:gd name="f27" fmla="val 3233"/>
                <a:gd name="f28" fmla="val 2482"/>
                <a:gd name="f29" fmla="val 2582"/>
                <a:gd name="f30" fmla="val 1729"/>
                <a:gd name="f31" fmla="val 2456"/>
                <a:gd name="f32" fmla="val 2181"/>
                <a:gd name="f33" fmla="val 1404"/>
                <a:gd name="f34" fmla="val 2231"/>
                <a:gd name="f35" fmla="val 1755"/>
                <a:gd name="f36" fmla="val 2080"/>
                <a:gd name="f37" fmla="val 3033"/>
                <a:gd name="f38" fmla="val 2206"/>
                <a:gd name="f39" fmla="val 3359"/>
                <a:gd name="f40" fmla="val 852"/>
                <a:gd name="f41" fmla="val 677"/>
                <a:gd name="f42" fmla="val 3434"/>
                <a:gd name="f43" fmla="val 3409"/>
                <a:gd name="f44" fmla="val 477"/>
                <a:gd name="f45" fmla="val 3133"/>
                <a:gd name="f46" fmla="val 426"/>
                <a:gd name="f47" fmla="val 2857"/>
                <a:gd name="f48" fmla="val 2557"/>
                <a:gd name="f49" fmla="val 376"/>
                <a:gd name="f50" fmla="val 1955"/>
                <a:gd name="f51" fmla="val 401"/>
                <a:gd name="f52" fmla="val 1354"/>
                <a:gd name="f53" fmla="val 351"/>
                <a:gd name="f54" fmla="val 727"/>
                <a:gd name="f55" fmla="val 326"/>
                <a:gd name="f56" fmla="val 551"/>
                <a:gd name="f57" fmla="val 151"/>
                <a:gd name="f58" fmla="val 25"/>
                <a:gd name="f59" fmla="val 226"/>
                <a:gd name="f60" fmla="*/ f0 1 4136"/>
                <a:gd name="f61" fmla="*/ f1 1 3484"/>
                <a:gd name="f62" fmla="val f2"/>
                <a:gd name="f63" fmla="val f3"/>
                <a:gd name="f64" fmla="val f4"/>
                <a:gd name="f65" fmla="+- f64 0 f62"/>
                <a:gd name="f66" fmla="+- f63 0 f62"/>
                <a:gd name="f67" fmla="*/ f66 1 4136"/>
                <a:gd name="f68" fmla="*/ f65 1 3484"/>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4136" h="3484">
                  <a:moveTo>
                    <a:pt x="f2" y="f5"/>
                  </a:moveTo>
                  <a:cubicBezTo>
                    <a:pt x="f6" y="f2"/>
                    <a:pt x="f7" y="f8"/>
                    <a:pt x="f9" y="f10"/>
                  </a:cubicBezTo>
                  <a:cubicBezTo>
                    <a:pt x="f11" y="f12"/>
                    <a:pt x="f13" y="f14"/>
                    <a:pt x="f15" y="f16"/>
                  </a:cubicBezTo>
                  <a:cubicBezTo>
                    <a:pt x="f17" y="f18"/>
                    <a:pt x="f3" y="f19"/>
                    <a:pt x="f20" y="f21"/>
                  </a:cubicBezTo>
                  <a:cubicBezTo>
                    <a:pt x="f22" y="f23"/>
                    <a:pt x="f24" y="f25"/>
                    <a:pt x="f26" y="f27"/>
                  </a:cubicBezTo>
                  <a:cubicBezTo>
                    <a:pt x="f28" y="f29"/>
                    <a:pt x="f26" y="f30"/>
                    <a:pt x="f31" y="f16"/>
                  </a:cubicBezTo>
                  <a:cubicBezTo>
                    <a:pt x="f32" y="f33"/>
                    <a:pt x="f34" y="f35"/>
                    <a:pt x="f34" y="f36"/>
                  </a:cubicBezTo>
                  <a:cubicBezTo>
                    <a:pt x="f34" y="f37"/>
                    <a:pt x="f38" y="f39"/>
                    <a:pt x="f40" y="f4"/>
                  </a:cubicBezTo>
                  <a:cubicBezTo>
                    <a:pt x="f14" y="f4"/>
                    <a:pt x="f41" y="f42"/>
                    <a:pt x="f6" y="f43"/>
                  </a:cubicBezTo>
                  <a:cubicBezTo>
                    <a:pt x="f44" y="f45"/>
                    <a:pt x="f46" y="f47"/>
                    <a:pt x="f46" y="f48"/>
                  </a:cubicBezTo>
                  <a:cubicBezTo>
                    <a:pt x="f49" y="f50"/>
                    <a:pt x="f51" y="f52"/>
                    <a:pt x="f53" y="f54"/>
                  </a:cubicBezTo>
                  <a:cubicBezTo>
                    <a:pt x="f55" y="f56"/>
                    <a:pt x="f57" y="f51"/>
                    <a:pt x="f58" y="f59"/>
                  </a:cubicBezTo>
                  <a:cubicBezTo>
                    <a:pt x="f58" y="f10"/>
                    <a:pt x="f2" y="f5"/>
                    <a:pt x="f2"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5" name="Google Shape;1149;p51">
              <a:extLst>
                <a:ext uri="{FF2B5EF4-FFF2-40B4-BE49-F238E27FC236}">
                  <a16:creationId xmlns:a16="http://schemas.microsoft.com/office/drawing/2014/main" id="{B08BCDD9-54AF-45C3-9844-208DC8C5FF0E}"/>
                </a:ext>
              </a:extLst>
            </p:cNvPr>
            <p:cNvSpPr/>
            <p:nvPr/>
          </p:nvSpPr>
          <p:spPr>
            <a:xfrm>
              <a:off x="6135907" y="1493580"/>
              <a:ext cx="31830" cy="28291"/>
            </a:xfrm>
            <a:custGeom>
              <a:avLst/>
              <a:gdLst>
                <a:gd name="f0" fmla="val w"/>
                <a:gd name="f1" fmla="val h"/>
                <a:gd name="f2" fmla="val 0"/>
                <a:gd name="f3" fmla="val 4062"/>
                <a:gd name="f4" fmla="val 3610"/>
                <a:gd name="f5" fmla="val 4036"/>
                <a:gd name="f6" fmla="val 226"/>
                <a:gd name="f7" fmla="val 3760"/>
                <a:gd name="f8" fmla="val 351"/>
                <a:gd name="f9" fmla="val 3710"/>
                <a:gd name="f10" fmla="val 602"/>
                <a:gd name="f11" fmla="val 3685"/>
                <a:gd name="f12" fmla="val 877"/>
                <a:gd name="f13" fmla="val 1679"/>
                <a:gd name="f14" fmla="val 3660"/>
                <a:gd name="f15" fmla="val 2506"/>
                <a:gd name="f16" fmla="val 3635"/>
                <a:gd name="f17" fmla="val 3359"/>
                <a:gd name="f18" fmla="val 3109"/>
                <a:gd name="f19" fmla="val 3609"/>
                <a:gd name="f20" fmla="val 2658"/>
                <a:gd name="f21" fmla="val 3434"/>
                <a:gd name="f22" fmla="val 2232"/>
                <a:gd name="f23" fmla="val 3258"/>
                <a:gd name="f24" fmla="val 1981"/>
                <a:gd name="f25" fmla="val 3133"/>
                <a:gd name="f26" fmla="val 1881"/>
                <a:gd name="f27" fmla="val 2882"/>
                <a:gd name="f28" fmla="val 1856"/>
                <a:gd name="f29" fmla="val 2607"/>
                <a:gd name="f30" fmla="val 1831"/>
                <a:gd name="f31" fmla="val 2130"/>
                <a:gd name="f32" fmla="val 1805"/>
                <a:gd name="f33" fmla="val 1654"/>
                <a:gd name="f34" fmla="val 1780"/>
                <a:gd name="f35" fmla="val 1203"/>
                <a:gd name="f36" fmla="val 1404"/>
                <a:gd name="f37" fmla="val 1103"/>
                <a:gd name="f38" fmla="val 1379"/>
                <a:gd name="f39" fmla="val 1354"/>
                <a:gd name="f40" fmla="val 1529"/>
                <a:gd name="f41" fmla="val 1329"/>
                <a:gd name="f42" fmla="val 2055"/>
                <a:gd name="f43" fmla="val 1304"/>
                <a:gd name="f44" fmla="val 2557"/>
                <a:gd name="f45" fmla="val 1279"/>
                <a:gd name="f46" fmla="val 3158"/>
                <a:gd name="f47" fmla="val 903"/>
                <a:gd name="f48" fmla="val 3183"/>
                <a:gd name="f49" fmla="val 577"/>
                <a:gd name="f50" fmla="val 3208"/>
                <a:gd name="f51" fmla="val 3233"/>
                <a:gd name="f52" fmla="val 151"/>
                <a:gd name="f53" fmla="val 3083"/>
                <a:gd name="f54" fmla="val 76"/>
                <a:gd name="f55" fmla="val 2958"/>
                <a:gd name="f56" fmla="val 51"/>
                <a:gd name="f57" fmla="val 2857"/>
                <a:gd name="f58" fmla="val 1"/>
                <a:gd name="f59" fmla="val 2231"/>
                <a:gd name="f60" fmla="val 427"/>
                <a:gd name="f61" fmla="val 1028"/>
                <a:gd name="f62" fmla="val 1054"/>
                <a:gd name="f63" fmla="val 777"/>
                <a:gd name="f64" fmla="val 1730"/>
                <a:gd name="f65" fmla="val 501"/>
                <a:gd name="f66" fmla="val 2407"/>
                <a:gd name="f67" fmla="val 251"/>
                <a:gd name="f68" fmla="val 50"/>
                <a:gd name="f69" fmla="val 3510"/>
                <a:gd name="f70" fmla="val 4061"/>
                <a:gd name="f71" fmla="*/ f0 1 4062"/>
                <a:gd name="f72" fmla="*/ f1 1 3610"/>
                <a:gd name="f73" fmla="val f2"/>
                <a:gd name="f74" fmla="val f3"/>
                <a:gd name="f75" fmla="val f4"/>
                <a:gd name="f76" fmla="+- f75 0 f73"/>
                <a:gd name="f77" fmla="+- f74 0 f73"/>
                <a:gd name="f78" fmla="*/ f77 1 4062"/>
                <a:gd name="f79" fmla="*/ f76 1 3610"/>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4061" h="3610">
                  <a:moveTo>
                    <a:pt x="f5" y="f6"/>
                  </a:moveTo>
                  <a:cubicBezTo>
                    <a:pt x="f7" y="f8"/>
                    <a:pt x="f9" y="f10"/>
                    <a:pt x="f11" y="f12"/>
                  </a:cubicBezTo>
                  <a:cubicBezTo>
                    <a:pt x="f11"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38" y="f40"/>
                  </a:cubicBezTo>
                  <a:cubicBezTo>
                    <a:pt x="f41" y="f42"/>
                    <a:pt x="f43" y="f44"/>
                    <a:pt x="f45" y="f46"/>
                  </a:cubicBezTo>
                  <a:cubicBezTo>
                    <a:pt x="f47" y="f48"/>
                    <a:pt x="f49" y="f50"/>
                    <a:pt x="f6" y="f51"/>
                  </a:cubicBezTo>
                  <a:cubicBezTo>
                    <a:pt x="f52" y="f53"/>
                    <a:pt x="f54" y="f55"/>
                    <a:pt x="f56" y="f57"/>
                  </a:cubicBezTo>
                  <a:cubicBezTo>
                    <a:pt x="f58" y="f59"/>
                    <a:pt x="f54" y="f33"/>
                    <a:pt x="f60" y="f61"/>
                  </a:cubicBezTo>
                  <a:cubicBezTo>
                    <a:pt x="f62" y="f63"/>
                    <a:pt x="f64" y="f65"/>
                    <a:pt x="f66" y="f67"/>
                  </a:cubicBezTo>
                  <a:cubicBezTo>
                    <a:pt x="f55" y="f68"/>
                    <a:pt x="f69" y="f2"/>
                    <a:pt x="f70" y="f67"/>
                  </a:cubicBezTo>
                  <a:cubicBezTo>
                    <a:pt x="f70" y="f67"/>
                    <a:pt x="f5" y="f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6" name="Google Shape;1150;p51">
              <a:extLst>
                <a:ext uri="{FF2B5EF4-FFF2-40B4-BE49-F238E27FC236}">
                  <a16:creationId xmlns:a16="http://schemas.microsoft.com/office/drawing/2014/main" id="{00FD44D9-4080-448A-A03C-BD6B83A4B761}"/>
                </a:ext>
              </a:extLst>
            </p:cNvPr>
            <p:cNvSpPr/>
            <p:nvPr/>
          </p:nvSpPr>
          <p:spPr>
            <a:xfrm>
              <a:off x="6229404" y="1489255"/>
              <a:ext cx="11795" cy="30056"/>
            </a:xfrm>
            <a:custGeom>
              <a:avLst/>
              <a:gdLst>
                <a:gd name="f0" fmla="val w"/>
                <a:gd name="f1" fmla="val h"/>
                <a:gd name="f2" fmla="val 0"/>
                <a:gd name="f3" fmla="val 1505"/>
                <a:gd name="f4" fmla="val 3836"/>
                <a:gd name="f5" fmla="val 1454"/>
                <a:gd name="f6" fmla="val 3835"/>
                <a:gd name="f7" fmla="val 978"/>
                <a:gd name="f8" fmla="val 3810"/>
                <a:gd name="f9" fmla="val 652"/>
                <a:gd name="f10" fmla="val 3785"/>
                <a:gd name="f11" fmla="val 226"/>
                <a:gd name="f12" fmla="val 3760"/>
                <a:gd name="f13" fmla="val 151"/>
                <a:gd name="f14" fmla="val 2783"/>
                <a:gd name="f15" fmla="val 51"/>
                <a:gd name="f16" fmla="val 1830"/>
                <a:gd name="f17" fmla="val 1"/>
                <a:gd name="f18" fmla="val 903"/>
                <a:gd name="f19" fmla="val 402"/>
                <a:gd name="f20" fmla="val 176"/>
                <a:gd name="f21" fmla="val 703"/>
                <a:gd name="f22" fmla="val 26"/>
                <a:gd name="f23" fmla="val 1104"/>
                <a:gd name="f24" fmla="val 201"/>
                <a:gd name="f25" fmla="val 803"/>
                <a:gd name="f26" fmla="val 1404"/>
                <a:gd name="f27" fmla="val 2006"/>
                <a:gd name="f28" fmla="val 2557"/>
                <a:gd name="f29" fmla="val 1480"/>
                <a:gd name="f30" fmla="val 3109"/>
                <a:gd name="f31" fmla="*/ f0 1 1505"/>
                <a:gd name="f32" fmla="*/ f1 1 3836"/>
                <a:gd name="f33" fmla="val f2"/>
                <a:gd name="f34" fmla="val f3"/>
                <a:gd name="f35" fmla="val f4"/>
                <a:gd name="f36" fmla="+- f35 0 f33"/>
                <a:gd name="f37" fmla="+- f34 0 f33"/>
                <a:gd name="f38" fmla="*/ f37 1 1505"/>
                <a:gd name="f39" fmla="*/ f36 1 3836"/>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505" h="3836">
                  <a:moveTo>
                    <a:pt x="f5" y="f6"/>
                  </a:moveTo>
                  <a:cubicBezTo>
                    <a:pt x="f7" y="f8"/>
                    <a:pt x="f9" y="f10"/>
                    <a:pt x="f11" y="f12"/>
                  </a:cubicBezTo>
                  <a:cubicBezTo>
                    <a:pt x="f13" y="f14"/>
                    <a:pt x="f15" y="f16"/>
                    <a:pt x="f17" y="f18"/>
                  </a:cubicBezTo>
                  <a:cubicBezTo>
                    <a:pt x="f17" y="f9"/>
                    <a:pt x="f13" y="f19"/>
                    <a:pt x="f11" y="f20"/>
                  </a:cubicBezTo>
                  <a:cubicBezTo>
                    <a:pt x="f21" y="f22"/>
                    <a:pt x="f23" y="f17"/>
                    <a:pt x="f3" y="f24"/>
                  </a:cubicBezTo>
                  <a:cubicBezTo>
                    <a:pt x="f3" y="f25"/>
                    <a:pt x="f3" y="f26"/>
                    <a:pt x="f3" y="f27"/>
                  </a:cubicBezTo>
                  <a:cubicBezTo>
                    <a:pt x="f3" y="f28"/>
                    <a:pt x="f29" y="f30"/>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7" name="Google Shape;1151;p51">
              <a:extLst>
                <a:ext uri="{FF2B5EF4-FFF2-40B4-BE49-F238E27FC236}">
                  <a16:creationId xmlns:a16="http://schemas.microsoft.com/office/drawing/2014/main" id="{33FD070B-599E-42E8-A5E7-B9A016014BEA}"/>
                </a:ext>
              </a:extLst>
            </p:cNvPr>
            <p:cNvSpPr/>
            <p:nvPr/>
          </p:nvSpPr>
          <p:spPr>
            <a:xfrm>
              <a:off x="6248854" y="1488862"/>
              <a:ext cx="11201" cy="30056"/>
            </a:xfrm>
            <a:custGeom>
              <a:avLst/>
              <a:gdLst>
                <a:gd name="f0" fmla="val w"/>
                <a:gd name="f1" fmla="val h"/>
                <a:gd name="f2" fmla="val 0"/>
                <a:gd name="f3" fmla="val 1429"/>
                <a:gd name="f4" fmla="val 3836"/>
                <a:gd name="f5" fmla="val 402"/>
                <a:gd name="f6" fmla="val 1378"/>
                <a:gd name="f7" fmla="val 1404"/>
                <a:gd name="f8" fmla="val 1328"/>
                <a:gd name="f9" fmla="val 2432"/>
                <a:gd name="f10" fmla="val 1253"/>
                <a:gd name="f11" fmla="val 3509"/>
                <a:gd name="f12" fmla="val 852"/>
                <a:gd name="f13" fmla="val 3635"/>
                <a:gd name="f14" fmla="val 501"/>
                <a:gd name="f15" fmla="val 3735"/>
                <a:gd name="f16" fmla="val 75"/>
                <a:gd name="f17" fmla="val 3835"/>
                <a:gd name="f18" fmla="val 50"/>
                <a:gd name="f19" fmla="val 3560"/>
                <a:gd name="f20" fmla="val 3334"/>
                <a:gd name="f21" fmla="val 3133"/>
                <a:gd name="f22" fmla="val 2181"/>
                <a:gd name="f23" fmla="val 1229"/>
                <a:gd name="f24" fmla="val 226"/>
                <a:gd name="f25" fmla="val 126"/>
                <a:gd name="f26" fmla="val 927"/>
                <a:gd name="f27" fmla="val 1"/>
                <a:gd name="f28" fmla="*/ f0 1 1429"/>
                <a:gd name="f29" fmla="*/ f1 1 3836"/>
                <a:gd name="f30" fmla="val f2"/>
                <a:gd name="f31" fmla="val f3"/>
                <a:gd name="f32" fmla="val f4"/>
                <a:gd name="f33" fmla="+- f32 0 f30"/>
                <a:gd name="f34" fmla="+- f31 0 f30"/>
                <a:gd name="f35" fmla="*/ f34 1 1429"/>
                <a:gd name="f36" fmla="*/ f33 1 3836"/>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429" h="3836">
                  <a:moveTo>
                    <a:pt x="f3" y="f5"/>
                  </a:moveTo>
                  <a:cubicBezTo>
                    <a:pt x="f6" y="f7"/>
                    <a:pt x="f8" y="f9"/>
                    <a:pt x="f10" y="f11"/>
                  </a:cubicBezTo>
                  <a:cubicBezTo>
                    <a:pt x="f12" y="f13"/>
                    <a:pt x="f14" y="f15"/>
                    <a:pt x="f16" y="f17"/>
                  </a:cubicBezTo>
                  <a:cubicBezTo>
                    <a:pt x="f18" y="f19"/>
                    <a:pt x="f2" y="f20"/>
                    <a:pt x="f2" y="f21"/>
                  </a:cubicBezTo>
                  <a:cubicBezTo>
                    <a:pt x="f2" y="f22"/>
                    <a:pt x="f2" y="f23"/>
                    <a:pt x="f2" y="f24"/>
                  </a:cubicBezTo>
                  <a:cubicBezTo>
                    <a:pt x="f14" y="f25"/>
                    <a:pt x="f26" y="f27"/>
                    <a:pt x="f3" y="f5"/>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8" name="Google Shape;1152;p51">
              <a:extLst>
                <a:ext uri="{FF2B5EF4-FFF2-40B4-BE49-F238E27FC236}">
                  <a16:creationId xmlns:a16="http://schemas.microsoft.com/office/drawing/2014/main" id="{EBAD25D9-4D3E-41F5-8BF5-C691D0D80BAD}"/>
                </a:ext>
              </a:extLst>
            </p:cNvPr>
            <p:cNvSpPr/>
            <p:nvPr/>
          </p:nvSpPr>
          <p:spPr>
            <a:xfrm>
              <a:off x="6112928" y="1501627"/>
              <a:ext cx="20436" cy="14932"/>
            </a:xfrm>
            <a:custGeom>
              <a:avLst/>
              <a:gdLst>
                <a:gd name="f0" fmla="val w"/>
                <a:gd name="f1" fmla="val h"/>
                <a:gd name="f2" fmla="val 0"/>
                <a:gd name="f3" fmla="val 2608"/>
                <a:gd name="f4" fmla="val 1906"/>
                <a:gd name="f5" fmla="val 2306"/>
                <a:gd name="f6" fmla="val 1905"/>
                <a:gd name="f7" fmla="val 1204"/>
                <a:gd name="f8" fmla="val 1880"/>
                <a:gd name="f9" fmla="val 1078"/>
                <a:gd name="f10" fmla="val 1830"/>
                <a:gd name="f11" fmla="val 126"/>
                <a:gd name="f12" fmla="val 1304"/>
                <a:gd name="f13" fmla="val 1"/>
                <a:gd name="f14" fmla="val 853"/>
                <a:gd name="f15" fmla="val 76"/>
                <a:gd name="f16" fmla="val 427"/>
                <a:gd name="f17" fmla="val 402"/>
                <a:gd name="f18" fmla="val 778"/>
                <a:gd name="f19" fmla="val 51"/>
                <a:gd name="f20" fmla="val 1153"/>
                <a:gd name="f21" fmla="val 101"/>
                <a:gd name="f22" fmla="val 1529"/>
                <a:gd name="f23" fmla="val 151"/>
                <a:gd name="f24" fmla="val 2206"/>
                <a:gd name="f25" fmla="val 2607"/>
                <a:gd name="f26" fmla="val 2482"/>
                <a:gd name="f27" fmla="val 2382"/>
                <a:gd name="f28" fmla="val 1354"/>
                <a:gd name="f29" fmla="*/ f0 1 2608"/>
                <a:gd name="f30" fmla="*/ f1 1 1906"/>
                <a:gd name="f31" fmla="val f2"/>
                <a:gd name="f32" fmla="val f3"/>
                <a:gd name="f33" fmla="val f4"/>
                <a:gd name="f34" fmla="+- f33 0 f31"/>
                <a:gd name="f35" fmla="+- f32 0 f31"/>
                <a:gd name="f36" fmla="*/ f35 1 2608"/>
                <a:gd name="f37" fmla="*/ f34 1 1906"/>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608" h="1906">
                  <a:moveTo>
                    <a:pt x="f5" y="f6"/>
                  </a:moveTo>
                  <a:cubicBezTo>
                    <a:pt x="f7" y="f8"/>
                    <a:pt x="f9" y="f10"/>
                    <a:pt x="f11" y="f12"/>
                  </a:cubicBezTo>
                  <a:cubicBezTo>
                    <a:pt x="f13" y="f14"/>
                    <a:pt x="f15" y="f16"/>
                    <a:pt x="f17" y="f13"/>
                  </a:cubicBezTo>
                  <a:cubicBezTo>
                    <a:pt x="f18" y="f19"/>
                    <a:pt x="f20" y="f21"/>
                    <a:pt x="f22" y="f11"/>
                  </a:cubicBezTo>
                  <a:cubicBezTo>
                    <a:pt x="f8" y="f23"/>
                    <a:pt x="f24" y="f11"/>
                    <a:pt x="f25" y="f11"/>
                  </a:cubicBezTo>
                  <a:cubicBezTo>
                    <a:pt x="f26" y="f18"/>
                    <a:pt x="f27" y="f2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9" name="Google Shape;1153;p51">
              <a:extLst>
                <a:ext uri="{FF2B5EF4-FFF2-40B4-BE49-F238E27FC236}">
                  <a16:creationId xmlns:a16="http://schemas.microsoft.com/office/drawing/2014/main" id="{415AC569-89CE-4D64-8339-0F3FCEF70853}"/>
                </a:ext>
              </a:extLst>
            </p:cNvPr>
            <p:cNvSpPr/>
            <p:nvPr/>
          </p:nvSpPr>
          <p:spPr>
            <a:xfrm>
              <a:off x="6356296" y="1501828"/>
              <a:ext cx="20034" cy="15325"/>
            </a:xfrm>
            <a:custGeom>
              <a:avLst/>
              <a:gdLst>
                <a:gd name="f0" fmla="val w"/>
                <a:gd name="f1" fmla="val h"/>
                <a:gd name="f2" fmla="val 0"/>
                <a:gd name="f3" fmla="val 2557"/>
                <a:gd name="f4" fmla="val 1956"/>
                <a:gd name="f5" fmla="val 151"/>
                <a:gd name="f6" fmla="val 727"/>
                <a:gd name="f7" fmla="val 101"/>
                <a:gd name="f8" fmla="val 1429"/>
                <a:gd name="f9" fmla="val 51"/>
                <a:gd name="f10" fmla="val 2181"/>
                <a:gd name="f11" fmla="val 1"/>
                <a:gd name="f12" fmla="val 2532"/>
                <a:gd name="f13" fmla="val 352"/>
                <a:gd name="f14" fmla="val 803"/>
                <a:gd name="f15" fmla="val 2482"/>
                <a:gd name="f16" fmla="val 1304"/>
                <a:gd name="f17" fmla="val 1805"/>
                <a:gd name="f18" fmla="val 1730"/>
                <a:gd name="f19" fmla="val 1103"/>
                <a:gd name="f20" fmla="val 276"/>
                <a:gd name="f21" fmla="val 1880"/>
                <a:gd name="f22" fmla="val 176"/>
                <a:gd name="f23" fmla="val 1279"/>
                <a:gd name="f24" fmla="val 753"/>
                <a:gd name="f25" fmla="*/ f0 1 2557"/>
                <a:gd name="f26" fmla="*/ f1 1 1956"/>
                <a:gd name="f27" fmla="val f2"/>
                <a:gd name="f28" fmla="val f3"/>
                <a:gd name="f29" fmla="val f4"/>
                <a:gd name="f30" fmla="+- f29 0 f27"/>
                <a:gd name="f31" fmla="+- f28 0 f27"/>
                <a:gd name="f32" fmla="*/ f31 1 2557"/>
                <a:gd name="f33" fmla="*/ f30 1 195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557" h="1956">
                  <a:moveTo>
                    <a:pt x="f2" y="f5"/>
                  </a:moveTo>
                  <a:cubicBezTo>
                    <a:pt x="f6" y="f7"/>
                    <a:pt x="f8" y="f9"/>
                    <a:pt x="f10" y="f11"/>
                  </a:cubicBezTo>
                  <a:cubicBezTo>
                    <a:pt x="f12" y="f13"/>
                    <a:pt x="f3" y="f14"/>
                    <a:pt x="f15" y="f16"/>
                  </a:cubicBezTo>
                  <a:cubicBezTo>
                    <a:pt x="f17" y="f18"/>
                    <a:pt x="f19" y="f4"/>
                    <a:pt x="f20" y="f21"/>
                  </a:cubicBezTo>
                  <a:cubicBezTo>
                    <a:pt x="f22" y="f23"/>
                    <a:pt x="f7" y="f24"/>
                    <a:pt x="f2" y="f5"/>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0" name="Google Shape;1154;p51">
              <a:extLst>
                <a:ext uri="{FF2B5EF4-FFF2-40B4-BE49-F238E27FC236}">
                  <a16:creationId xmlns:a16="http://schemas.microsoft.com/office/drawing/2014/main" id="{0A65FE9A-8482-47AD-8DAF-8515EA0E483B}"/>
                </a:ext>
              </a:extLst>
            </p:cNvPr>
            <p:cNvSpPr/>
            <p:nvPr/>
          </p:nvSpPr>
          <p:spPr>
            <a:xfrm>
              <a:off x="6375151" y="1513615"/>
              <a:ext cx="19257" cy="16504"/>
            </a:xfrm>
            <a:custGeom>
              <a:avLst/>
              <a:gdLst>
                <a:gd name="f0" fmla="val w"/>
                <a:gd name="f1" fmla="val h"/>
                <a:gd name="f2" fmla="val 0"/>
                <a:gd name="f3" fmla="val 2457"/>
                <a:gd name="f4" fmla="val 2106"/>
                <a:gd name="f5" fmla="val 301"/>
                <a:gd name="f6" fmla="val 1404"/>
                <a:gd name="f7" fmla="val 276"/>
                <a:gd name="f8" fmla="val 928"/>
                <a:gd name="f9" fmla="val 752"/>
                <a:gd name="f10" fmla="val 577"/>
                <a:gd name="f11" fmla="val 1178"/>
                <a:gd name="f12" fmla="val 1655"/>
                <a:gd name="f13" fmla="val 76"/>
                <a:gd name="f14" fmla="val 2156"/>
                <a:gd name="f15" fmla="val 1"/>
                <a:gd name="f16" fmla="val 1254"/>
                <a:gd name="f17" fmla="val 2081"/>
                <a:gd name="f18" fmla="val 1680"/>
                <a:gd name="f19" fmla="*/ f0 1 2457"/>
                <a:gd name="f20" fmla="*/ f1 1 2106"/>
                <a:gd name="f21" fmla="val f2"/>
                <a:gd name="f22" fmla="val f3"/>
                <a:gd name="f23" fmla="val f4"/>
                <a:gd name="f24" fmla="+- f23 0 f21"/>
                <a:gd name="f25" fmla="+- f22 0 f21"/>
                <a:gd name="f26" fmla="*/ f25 1 2457"/>
                <a:gd name="f27" fmla="*/ f24 1 2106"/>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457" h="2106">
                  <a:moveTo>
                    <a:pt x="f5" y="f4"/>
                  </a:moveTo>
                  <a:cubicBezTo>
                    <a:pt x="f2" y="f6"/>
                    <a:pt x="f7" y="f8"/>
                    <a:pt x="f9" y="f10"/>
                  </a:cubicBezTo>
                  <a:cubicBezTo>
                    <a:pt x="f11" y="f5"/>
                    <a:pt x="f12" y="f13"/>
                    <a:pt x="f14" y="f15"/>
                  </a:cubicBezTo>
                  <a:cubicBezTo>
                    <a:pt x="f3" y="f16"/>
                    <a:pt x="f17" y="f18"/>
                    <a:pt x="f5" y="f4"/>
                  </a:cubicBezTo>
                  <a:close/>
                </a:path>
              </a:pathLst>
            </a:custGeom>
            <a:solidFill>
              <a:srgbClr val="C8CCC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1" name="Google Shape;1155;p51">
              <a:extLst>
                <a:ext uri="{FF2B5EF4-FFF2-40B4-BE49-F238E27FC236}">
                  <a16:creationId xmlns:a16="http://schemas.microsoft.com/office/drawing/2014/main" id="{A6610A62-30F1-434F-A002-B693B79C120E}"/>
                </a:ext>
              </a:extLst>
            </p:cNvPr>
            <p:cNvSpPr/>
            <p:nvPr/>
          </p:nvSpPr>
          <p:spPr>
            <a:xfrm>
              <a:off x="6095253" y="1513222"/>
              <a:ext cx="17684" cy="17090"/>
            </a:xfrm>
            <a:custGeom>
              <a:avLst/>
              <a:gdLst>
                <a:gd name="f0" fmla="val w"/>
                <a:gd name="f1" fmla="val h"/>
                <a:gd name="f2" fmla="val 0"/>
                <a:gd name="f3" fmla="val 2257"/>
                <a:gd name="f4" fmla="val 2181"/>
                <a:gd name="f5" fmla="val 226"/>
                <a:gd name="f6" fmla="val 1003"/>
                <a:gd name="f7" fmla="val 276"/>
                <a:gd name="f8" fmla="val 1680"/>
                <a:gd name="f9" fmla="val 452"/>
                <a:gd name="f10" fmla="val 2106"/>
                <a:gd name="f11" fmla="val 1053"/>
                <a:gd name="f12" fmla="val 2232"/>
                <a:gd name="f13" fmla="val 1254"/>
                <a:gd name="f14" fmla="val 1279"/>
                <a:gd name="f15" fmla="val 2131"/>
                <a:gd name="f16" fmla="val 1505"/>
                <a:gd name="f17" fmla="val 953"/>
                <a:gd name="f18" fmla="val 1880"/>
                <a:gd name="f19" fmla="val 477"/>
                <a:gd name="f20" fmla="val 1429"/>
                <a:gd name="f21" fmla="val 126"/>
                <a:gd name="f22" fmla="val 1103"/>
                <a:gd name="f23" fmla="val 1"/>
                <a:gd name="f24" fmla="val 627"/>
                <a:gd name="f25" fmla="*/ f0 1 2257"/>
                <a:gd name="f26" fmla="*/ f1 1 2181"/>
                <a:gd name="f27" fmla="val f2"/>
                <a:gd name="f28" fmla="val f3"/>
                <a:gd name="f29" fmla="val f4"/>
                <a:gd name="f30" fmla="+- f29 0 f27"/>
                <a:gd name="f31" fmla="+- f28 0 f27"/>
                <a:gd name="f32" fmla="*/ f31 1 2257"/>
                <a:gd name="f33" fmla="*/ f30 1 218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257" h="2181">
                  <a:moveTo>
                    <a:pt x="f5" y="f2"/>
                  </a:moveTo>
                  <a:cubicBezTo>
                    <a:pt x="f6" y="f7"/>
                    <a:pt x="f8" y="f9"/>
                    <a:pt x="f10" y="f11"/>
                  </a:cubicBezTo>
                  <a:cubicBezTo>
                    <a:pt x="f12" y="f13"/>
                    <a:pt x="f3" y="f14"/>
                    <a:pt x="f4" y="f15"/>
                  </a:cubicBezTo>
                  <a:cubicBezTo>
                    <a:pt x="f16" y="f4"/>
                    <a:pt x="f17" y="f18"/>
                    <a:pt x="f19" y="f20"/>
                  </a:cubicBezTo>
                  <a:cubicBezTo>
                    <a:pt x="f21" y="f22"/>
                    <a:pt x="f23" y="f24"/>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2" name="Google Shape;1156;p51">
              <a:extLst>
                <a:ext uri="{FF2B5EF4-FFF2-40B4-BE49-F238E27FC236}">
                  <a16:creationId xmlns:a16="http://schemas.microsoft.com/office/drawing/2014/main" id="{F187506B-79C5-4824-BD81-DAB0F58130B8}"/>
                </a:ext>
              </a:extLst>
            </p:cNvPr>
            <p:cNvSpPr/>
            <p:nvPr/>
          </p:nvSpPr>
          <p:spPr>
            <a:xfrm>
              <a:off x="6230785" y="1312676"/>
              <a:ext cx="24158" cy="9628"/>
            </a:xfrm>
            <a:custGeom>
              <a:avLst/>
              <a:gdLst>
                <a:gd name="f0" fmla="val w"/>
                <a:gd name="f1" fmla="val h"/>
                <a:gd name="f2" fmla="val 0"/>
                <a:gd name="f3" fmla="val 3083"/>
                <a:gd name="f4" fmla="val 1229"/>
                <a:gd name="f5" fmla="val 877"/>
                <a:gd name="f6" fmla="val 276"/>
                <a:gd name="f7" fmla="val 126"/>
                <a:gd name="f8" fmla="val 953"/>
                <a:gd name="f9" fmla="val 251"/>
                <a:gd name="f10" fmla="val 1404"/>
                <a:gd name="f11" fmla="val 151"/>
                <a:gd name="f12" fmla="val 1905"/>
                <a:gd name="f13" fmla="val 2507"/>
                <a:gd name="f14" fmla="val 201"/>
                <a:gd name="f15" fmla="val 1103"/>
                <a:gd name="f16" fmla="val 2030"/>
                <a:gd name="f17" fmla="val 1228"/>
                <a:gd name="f18" fmla="val 1028"/>
                <a:gd name="f19" fmla="val 1178"/>
                <a:gd name="f20" fmla="*/ f0 1 3083"/>
                <a:gd name="f21" fmla="*/ f1 1 1229"/>
                <a:gd name="f22" fmla="val f2"/>
                <a:gd name="f23" fmla="val f3"/>
                <a:gd name="f24" fmla="val f4"/>
                <a:gd name="f25" fmla="+- f24 0 f22"/>
                <a:gd name="f26" fmla="+- f23 0 f22"/>
                <a:gd name="f27" fmla="*/ f26 1 3083"/>
                <a:gd name="f28" fmla="*/ f25 1 1229"/>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3083" h="1229">
                  <a:moveTo>
                    <a:pt x="f2" y="f5"/>
                  </a:moveTo>
                  <a:cubicBezTo>
                    <a:pt x="f6" y="f7"/>
                    <a:pt x="f8" y="f9"/>
                    <a:pt x="f10" y="f11"/>
                  </a:cubicBezTo>
                  <a:cubicBezTo>
                    <a:pt x="f12" y="f2"/>
                    <a:pt x="f13" y="f14"/>
                    <a:pt x="f3" y="f6"/>
                  </a:cubicBezTo>
                  <a:lnTo>
                    <a:pt x="f3" y="f15"/>
                  </a:lnTo>
                  <a:cubicBezTo>
                    <a:pt x="f16" y="f17"/>
                    <a:pt x="f18" y="f19"/>
                    <a:pt x="f2" y="f5"/>
                  </a:cubicBezTo>
                  <a:close/>
                </a:path>
              </a:pathLst>
            </a:custGeom>
            <a:solidFill>
              <a:srgbClr val="67624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3" name="Google Shape;1157;p51">
              <a:extLst>
                <a:ext uri="{FF2B5EF4-FFF2-40B4-BE49-F238E27FC236}">
                  <a16:creationId xmlns:a16="http://schemas.microsoft.com/office/drawing/2014/main" id="{B9650129-5785-4A2B-B724-7E1C3B7AEF83}"/>
                </a:ext>
              </a:extLst>
            </p:cNvPr>
            <p:cNvSpPr/>
            <p:nvPr/>
          </p:nvSpPr>
          <p:spPr>
            <a:xfrm>
              <a:off x="6377309" y="1493178"/>
              <a:ext cx="10607" cy="17684"/>
            </a:xfrm>
            <a:custGeom>
              <a:avLst/>
              <a:gdLst>
                <a:gd name="f0" fmla="val w"/>
                <a:gd name="f1" fmla="val h"/>
                <a:gd name="f2" fmla="val 0"/>
                <a:gd name="f3" fmla="val 1354"/>
                <a:gd name="f4" fmla="val 2257"/>
                <a:gd name="f5" fmla="val 476"/>
                <a:gd name="f6" fmla="val 301"/>
                <a:gd name="f7" fmla="val 1730"/>
                <a:gd name="f8" fmla="val 125"/>
                <a:gd name="f9" fmla="val 1329"/>
                <a:gd name="f10" fmla="val 50"/>
                <a:gd name="f11" fmla="val 903"/>
                <a:gd name="f12" fmla="val 753"/>
                <a:gd name="f13" fmla="val 502"/>
                <a:gd name="f14" fmla="val 226"/>
                <a:gd name="f15" fmla="val 327"/>
                <a:gd name="f16" fmla="val 451"/>
                <a:gd name="f17" fmla="val 1"/>
                <a:gd name="f18" fmla="val 802"/>
                <a:gd name="f19" fmla="val 26"/>
                <a:gd name="f20" fmla="val 927"/>
                <a:gd name="f21" fmla="val 377"/>
                <a:gd name="f22" fmla="val 1053"/>
                <a:gd name="f23" fmla="val 653"/>
                <a:gd name="f24" fmla="val 1153"/>
                <a:gd name="f25" fmla="val 953"/>
                <a:gd name="f26" fmla="val 1228"/>
                <a:gd name="f27" fmla="val 1254"/>
                <a:gd name="f28" fmla="val 1353"/>
                <a:gd name="f29" fmla="val 1705"/>
                <a:gd name="f30" fmla="val 1253"/>
                <a:gd name="f31" fmla="val 1831"/>
                <a:gd name="f32" fmla="*/ f0 1 1354"/>
                <a:gd name="f33" fmla="*/ f1 1 2257"/>
                <a:gd name="f34" fmla="val f2"/>
                <a:gd name="f35" fmla="val f3"/>
                <a:gd name="f36" fmla="val f4"/>
                <a:gd name="f37" fmla="+- f36 0 f34"/>
                <a:gd name="f38" fmla="+- f35 0 f34"/>
                <a:gd name="f39" fmla="*/ f38 1 1354"/>
                <a:gd name="f40" fmla="*/ f37 1 225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354" h="2257">
                  <a:moveTo>
                    <a:pt x="f5" y="f4"/>
                  </a:moveTo>
                  <a:cubicBezTo>
                    <a:pt x="f6" y="f7"/>
                    <a:pt x="f8" y="f9"/>
                    <a:pt x="f10" y="f11"/>
                  </a:cubicBezTo>
                  <a:cubicBezTo>
                    <a:pt x="f2" y="f12"/>
                    <a:pt x="f8" y="f13"/>
                    <a:pt x="f14" y="f15"/>
                  </a:cubicBezTo>
                  <a:cubicBezTo>
                    <a:pt x="f16" y="f17"/>
                    <a:pt x="f18" y="f19"/>
                    <a:pt x="f20" y="f21"/>
                  </a:cubicBezTo>
                  <a:cubicBezTo>
                    <a:pt x="f22" y="f23"/>
                    <a:pt x="f24" y="f25"/>
                    <a:pt x="f26" y="f27"/>
                  </a:cubicBezTo>
                  <a:cubicBezTo>
                    <a:pt x="f28" y="f29"/>
                    <a:pt x="f30" y="f31"/>
                    <a:pt x="f5" y="f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4" name="Google Shape;1158;p51">
              <a:extLst>
                <a:ext uri="{FF2B5EF4-FFF2-40B4-BE49-F238E27FC236}">
                  <a16:creationId xmlns:a16="http://schemas.microsoft.com/office/drawing/2014/main" id="{0F8FA6EF-D771-4F27-AE4E-56E52DC03AB5}"/>
                </a:ext>
              </a:extLst>
            </p:cNvPr>
            <p:cNvSpPr/>
            <p:nvPr/>
          </p:nvSpPr>
          <p:spPr>
            <a:xfrm>
              <a:off x="6101727" y="1494166"/>
              <a:ext cx="11009" cy="16111"/>
            </a:xfrm>
            <a:custGeom>
              <a:avLst/>
              <a:gdLst>
                <a:gd name="f0" fmla="val w"/>
                <a:gd name="f1" fmla="val h"/>
                <a:gd name="f2" fmla="val 0"/>
                <a:gd name="f3" fmla="val 1405"/>
                <a:gd name="f4" fmla="val 2056"/>
                <a:gd name="f5" fmla="val 878"/>
                <a:gd name="f6" fmla="val 2055"/>
                <a:gd name="f7" fmla="val 126"/>
                <a:gd name="f8" fmla="val 1755"/>
                <a:gd name="f9" fmla="val 1"/>
                <a:gd name="f10" fmla="val 1604"/>
                <a:gd name="f11" fmla="val 101"/>
                <a:gd name="f12" fmla="val 1178"/>
                <a:gd name="f13" fmla="val 201"/>
                <a:gd name="f14" fmla="val 752"/>
                <a:gd name="f15" fmla="val 302"/>
                <a:gd name="f16" fmla="val 326"/>
                <a:gd name="f17" fmla="val 577"/>
                <a:gd name="f18" fmla="val 1354"/>
                <a:gd name="f19" fmla="val 426"/>
                <a:gd name="f20" fmla="val 1254"/>
                <a:gd name="f21" fmla="val 978"/>
                <a:gd name="f22" fmla="val 1229"/>
                <a:gd name="f23" fmla="val 1078"/>
                <a:gd name="f24" fmla="val 1204"/>
                <a:gd name="f25" fmla="val 1153"/>
                <a:gd name="f26" fmla="val 1179"/>
                <a:gd name="f27" fmla="val 1228"/>
                <a:gd name="f28" fmla="val 1079"/>
                <a:gd name="f29" fmla="val 1479"/>
                <a:gd name="f30" fmla="val 1004"/>
                <a:gd name="f31" fmla="val 1730"/>
                <a:gd name="f32" fmla="*/ f0 1 1405"/>
                <a:gd name="f33" fmla="*/ f1 1 2056"/>
                <a:gd name="f34" fmla="val f2"/>
                <a:gd name="f35" fmla="val f3"/>
                <a:gd name="f36" fmla="val f4"/>
                <a:gd name="f37" fmla="+- f36 0 f34"/>
                <a:gd name="f38" fmla="+- f35 0 f34"/>
                <a:gd name="f39" fmla="*/ f38 1 1405"/>
                <a:gd name="f40" fmla="*/ f37 1 205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05" h="2056">
                  <a:moveTo>
                    <a:pt x="f5" y="f6"/>
                  </a:moveTo>
                  <a:cubicBezTo>
                    <a:pt x="f7" y="f8"/>
                    <a:pt x="f9" y="f10"/>
                    <a:pt x="f11" y="f12"/>
                  </a:cubicBezTo>
                  <a:cubicBezTo>
                    <a:pt x="f13" y="f14"/>
                    <a:pt x="f15" y="f16"/>
                    <a:pt x="f17" y="f2"/>
                  </a:cubicBezTo>
                  <a:cubicBezTo>
                    <a:pt x="f18" y="f16"/>
                    <a:pt x="f3" y="f19"/>
                    <a:pt x="f20" y="f21"/>
                  </a:cubicBezTo>
                  <a:cubicBezTo>
                    <a:pt x="f22" y="f23"/>
                    <a:pt x="f24" y="f25"/>
                    <a:pt x="f26" y="f27"/>
                  </a:cubicBezTo>
                  <a:cubicBezTo>
                    <a:pt x="f28" y="f29"/>
                    <a:pt x="f30" y="f31"/>
                    <a:pt x="f5" y="f6"/>
                  </a:cubicBezTo>
                  <a:close/>
                </a:path>
              </a:pathLst>
            </a:custGeom>
            <a:solidFill>
              <a:srgbClr val="B7BBB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5" name="Google Shape;1159;p51">
              <a:extLst>
                <a:ext uri="{FF2B5EF4-FFF2-40B4-BE49-F238E27FC236}">
                  <a16:creationId xmlns:a16="http://schemas.microsoft.com/office/drawing/2014/main" id="{5A25CFEA-BA8A-4141-A2B8-CFCB57577B02}"/>
                </a:ext>
              </a:extLst>
            </p:cNvPr>
            <p:cNvSpPr/>
            <p:nvPr/>
          </p:nvSpPr>
          <p:spPr>
            <a:xfrm>
              <a:off x="6385556" y="1533841"/>
              <a:ext cx="6684" cy="21022"/>
            </a:xfrm>
            <a:custGeom>
              <a:avLst/>
              <a:gdLst>
                <a:gd name="f0" fmla="val w"/>
                <a:gd name="f1" fmla="val h"/>
                <a:gd name="f2" fmla="val 0"/>
                <a:gd name="f3" fmla="val 853"/>
                <a:gd name="f4" fmla="val 2683"/>
                <a:gd name="f5" fmla="val 577"/>
                <a:gd name="f6" fmla="val 1"/>
                <a:gd name="f7" fmla="val 728"/>
                <a:gd name="f8" fmla="val 778"/>
                <a:gd name="f9" fmla="val 1480"/>
                <a:gd name="f10" fmla="val 627"/>
                <a:gd name="f11" fmla="val 2232"/>
                <a:gd name="f12" fmla="val 602"/>
                <a:gd name="f13" fmla="val 2357"/>
                <a:gd name="f14" fmla="val 402"/>
                <a:gd name="f15" fmla="val 2457"/>
                <a:gd name="f16" fmla="val 176"/>
                <a:gd name="f17" fmla="val 201"/>
                <a:gd name="f18" fmla="val 1705"/>
                <a:gd name="f19" fmla="val 878"/>
                <a:gd name="f20" fmla="val 301"/>
                <a:gd name="f21" fmla="val 51"/>
                <a:gd name="f22" fmla="val 26"/>
                <a:gd name="f23" fmla="val 452"/>
                <a:gd name="f24" fmla="*/ f0 1 853"/>
                <a:gd name="f25" fmla="*/ f1 1 2683"/>
                <a:gd name="f26" fmla="val f2"/>
                <a:gd name="f27" fmla="val f3"/>
                <a:gd name="f28" fmla="val f4"/>
                <a:gd name="f29" fmla="+- f28 0 f26"/>
                <a:gd name="f30" fmla="+- f27 0 f26"/>
                <a:gd name="f31" fmla="*/ f30 1 853"/>
                <a:gd name="f32" fmla="*/ f29 1 268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53" h="2683">
                  <a:moveTo>
                    <a:pt x="f5" y="f6"/>
                  </a:moveTo>
                  <a:cubicBezTo>
                    <a:pt x="f3" y="f7"/>
                    <a:pt x="f8" y="f9"/>
                    <a:pt x="f10" y="f11"/>
                  </a:cubicBezTo>
                  <a:cubicBezTo>
                    <a:pt x="f12" y="f13"/>
                    <a:pt x="f14" y="f15"/>
                    <a:pt x="f16" y="f4"/>
                  </a:cubicBezTo>
                  <a:cubicBezTo>
                    <a:pt x="f17" y="f18"/>
                    <a:pt x="f6" y="f19"/>
                    <a:pt x="f20" y="f21"/>
                  </a:cubicBezTo>
                  <a:cubicBezTo>
                    <a:pt x="f20" y="f22"/>
                    <a:pt x="f23" y="f22"/>
                    <a:pt x="f5" y="f6"/>
                  </a:cubicBezTo>
                  <a:close/>
                </a:path>
              </a:pathLst>
            </a:custGeom>
            <a:solidFill>
              <a:srgbClr val="C8CCC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6" name="Google Shape;1160;p51">
              <a:extLst>
                <a:ext uri="{FF2B5EF4-FFF2-40B4-BE49-F238E27FC236}">
                  <a16:creationId xmlns:a16="http://schemas.microsoft.com/office/drawing/2014/main" id="{EF8C4DF9-B7BC-4DEA-A776-1CC9E387EC1F}"/>
                </a:ext>
              </a:extLst>
            </p:cNvPr>
            <p:cNvSpPr/>
            <p:nvPr/>
          </p:nvSpPr>
          <p:spPr>
            <a:xfrm>
              <a:off x="6238631" y="1127656"/>
              <a:ext cx="5705" cy="4325"/>
            </a:xfrm>
            <a:custGeom>
              <a:avLst/>
              <a:gdLst>
                <a:gd name="f0" fmla="val w"/>
                <a:gd name="f1" fmla="val h"/>
                <a:gd name="f2" fmla="val 0"/>
                <a:gd name="f3" fmla="val 728"/>
                <a:gd name="f4" fmla="val 552"/>
                <a:gd name="f5" fmla="val 526"/>
                <a:gd name="f6" fmla="val 577"/>
                <a:gd name="f7" fmla="val 501"/>
                <a:gd name="f8" fmla="val 402"/>
                <a:gd name="f9" fmla="val 302"/>
                <a:gd name="f10" fmla="val 201"/>
                <a:gd name="f11" fmla="val 426"/>
                <a:gd name="f12" fmla="val 151"/>
                <a:gd name="f13" fmla="val 251"/>
                <a:gd name="f14" fmla="val 1"/>
                <a:gd name="f15" fmla="val 327"/>
                <a:gd name="f16" fmla="val 226"/>
                <a:gd name="f17" fmla="val 527"/>
                <a:gd name="f18" fmla="val 376"/>
                <a:gd name="f19" fmla="*/ f0 1 728"/>
                <a:gd name="f20" fmla="*/ f1 1 552"/>
                <a:gd name="f21" fmla="val f2"/>
                <a:gd name="f22" fmla="val f3"/>
                <a:gd name="f23" fmla="val f4"/>
                <a:gd name="f24" fmla="+- f23 0 f21"/>
                <a:gd name="f25" fmla="+- f22 0 f21"/>
                <a:gd name="f26" fmla="*/ f25 1 728"/>
                <a:gd name="f27" fmla="*/ f24 1 55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728" h="552">
                  <a:moveTo>
                    <a:pt x="f3" y="f5"/>
                  </a:moveTo>
                  <a:cubicBezTo>
                    <a:pt x="f6" y="f7"/>
                    <a:pt x="f8" y="f4"/>
                    <a:pt x="f9" y="f7"/>
                  </a:cubicBezTo>
                  <a:cubicBezTo>
                    <a:pt x="f10" y="f11"/>
                    <a:pt x="f12" y="f13"/>
                    <a:pt x="f14" y="f2"/>
                  </a:cubicBezTo>
                  <a:cubicBezTo>
                    <a:pt x="f15" y="f16"/>
                    <a:pt x="f17" y="f18"/>
                    <a:pt x="f3" y="f5"/>
                  </a:cubicBezTo>
                  <a:lnTo>
                    <a:pt x="f3"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7" name="Google Shape;1161;p51">
              <a:extLst>
                <a:ext uri="{FF2B5EF4-FFF2-40B4-BE49-F238E27FC236}">
                  <a16:creationId xmlns:a16="http://schemas.microsoft.com/office/drawing/2014/main" id="{9C9FBA50-7545-4595-9A49-2245F182C873}"/>
                </a:ext>
              </a:extLst>
            </p:cNvPr>
            <p:cNvSpPr/>
            <p:nvPr/>
          </p:nvSpPr>
          <p:spPr>
            <a:xfrm>
              <a:off x="6241776" y="1131780"/>
              <a:ext cx="2560" cy="4919"/>
            </a:xfrm>
            <a:custGeom>
              <a:avLst/>
              <a:gdLst>
                <a:gd name="f0" fmla="val w"/>
                <a:gd name="f1" fmla="val h"/>
                <a:gd name="f2" fmla="val 0"/>
                <a:gd name="f3" fmla="val 327"/>
                <a:gd name="f4" fmla="val 628"/>
                <a:gd name="f5" fmla="val 302"/>
                <a:gd name="f6" fmla="val 176"/>
                <a:gd name="f7" fmla="val 376"/>
                <a:gd name="f8" fmla="val 627"/>
                <a:gd name="f9" fmla="val 1"/>
                <a:gd name="f10" fmla="val 351"/>
                <a:gd name="f11" fmla="*/ f0 1 327"/>
                <a:gd name="f12" fmla="*/ f1 1 628"/>
                <a:gd name="f13" fmla="val f2"/>
                <a:gd name="f14" fmla="val f3"/>
                <a:gd name="f15" fmla="val f4"/>
                <a:gd name="f16" fmla="+- f15 0 f13"/>
                <a:gd name="f17" fmla="+- f14 0 f13"/>
                <a:gd name="f18" fmla="*/ f17 1 327"/>
                <a:gd name="f19" fmla="*/ f16 1 628"/>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27" h="628">
                  <a:moveTo>
                    <a:pt x="f3" y="f2"/>
                  </a:moveTo>
                  <a:cubicBezTo>
                    <a:pt x="f5" y="f6"/>
                    <a:pt x="f5" y="f7"/>
                    <a:pt x="f5" y="f8"/>
                  </a:cubicBezTo>
                  <a:cubicBezTo>
                    <a:pt x="f9" y="f10"/>
                    <a:pt x="f6" y="f6"/>
                    <a:pt x="f3" y="f2"/>
                  </a:cubicBezTo>
                  <a:cubicBezTo>
                    <a:pt x="f3" y="f2"/>
                    <a:pt x="f3" y="f2"/>
                    <a:pt x="f3"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8" name="Google Shape;1162;p51">
              <a:extLst>
                <a:ext uri="{FF2B5EF4-FFF2-40B4-BE49-F238E27FC236}">
                  <a16:creationId xmlns:a16="http://schemas.microsoft.com/office/drawing/2014/main" id="{D4721DBC-292C-4C33-8B60-AAA2991E6233}"/>
                </a:ext>
              </a:extLst>
            </p:cNvPr>
            <p:cNvSpPr/>
            <p:nvPr/>
          </p:nvSpPr>
          <p:spPr>
            <a:xfrm>
              <a:off x="6194246" y="1563505"/>
              <a:ext cx="31821" cy="58933"/>
            </a:xfrm>
            <a:custGeom>
              <a:avLst/>
              <a:gdLst>
                <a:gd name="f0" fmla="val w"/>
                <a:gd name="f1" fmla="val h"/>
                <a:gd name="f2" fmla="val 0"/>
                <a:gd name="f3" fmla="val 4061"/>
                <a:gd name="f4" fmla="val 7520"/>
                <a:gd name="f5" fmla="val 3810"/>
                <a:gd name="f6" fmla="val 7519"/>
                <a:gd name="f7" fmla="val 3008"/>
                <a:gd name="f8" fmla="val 7294"/>
                <a:gd name="f9" fmla="val 2331"/>
                <a:gd name="f10" fmla="val 7118"/>
                <a:gd name="f11" fmla="val 1680"/>
                <a:gd name="f12" fmla="val 6893"/>
                <a:gd name="f13" fmla="val 1229"/>
                <a:gd name="f14" fmla="val 6742"/>
                <a:gd name="f15" fmla="val 953"/>
                <a:gd name="f16" fmla="val 6417"/>
                <a:gd name="f17" fmla="val 853"/>
                <a:gd name="f18" fmla="val 5965"/>
                <a:gd name="f19" fmla="val 778"/>
                <a:gd name="f20" fmla="val 5615"/>
                <a:gd name="f21" fmla="val 752"/>
                <a:gd name="f22" fmla="val 5264"/>
                <a:gd name="f23" fmla="val 702"/>
                <a:gd name="f24" fmla="val 4938"/>
                <a:gd name="f25" fmla="val 652"/>
                <a:gd name="f26" fmla="val 4512"/>
                <a:gd name="f27" fmla="val 4036"/>
                <a:gd name="f28" fmla="val 502"/>
                <a:gd name="f29" fmla="val 3660"/>
                <a:gd name="f30" fmla="val 1"/>
                <a:gd name="f31" fmla="val 2532"/>
                <a:gd name="f32" fmla="val 51"/>
                <a:gd name="f33" fmla="val 1354"/>
                <a:gd name="f34" fmla="val 101"/>
                <a:gd name="f35" fmla="val 176"/>
                <a:gd name="f36" fmla="val 226"/>
                <a:gd name="f37" fmla="val 126"/>
                <a:gd name="f38" fmla="val 351"/>
                <a:gd name="f39" fmla="val 452"/>
                <a:gd name="f40" fmla="val 26"/>
                <a:gd name="f41" fmla="val 1705"/>
                <a:gd name="f42" fmla="val 151"/>
                <a:gd name="f43" fmla="val 2908"/>
                <a:gd name="f44" fmla="val 878"/>
                <a:gd name="f45" fmla="val 3986"/>
                <a:gd name="f46" fmla="val 3083"/>
                <a:gd name="f47" fmla="val 3910"/>
                <a:gd name="f48" fmla="val 5188"/>
                <a:gd name="f49" fmla="*/ f0 1 4061"/>
                <a:gd name="f50" fmla="*/ f1 1 7520"/>
                <a:gd name="f51" fmla="val f2"/>
                <a:gd name="f52" fmla="val f3"/>
                <a:gd name="f53" fmla="val f4"/>
                <a:gd name="f54" fmla="+- f53 0 f51"/>
                <a:gd name="f55" fmla="+- f52 0 f51"/>
                <a:gd name="f56" fmla="*/ f55 1 4061"/>
                <a:gd name="f57" fmla="*/ f54 1 752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4061" h="7520">
                  <a:moveTo>
                    <a:pt x="f5" y="f6"/>
                  </a:moveTo>
                  <a:cubicBezTo>
                    <a:pt x="f7" y="f8"/>
                    <a:pt x="f9" y="f10"/>
                    <a:pt x="f11" y="f12"/>
                  </a:cubicBezTo>
                  <a:cubicBezTo>
                    <a:pt x="f13" y="f14"/>
                    <a:pt x="f15" y="f16"/>
                    <a:pt x="f17" y="f18"/>
                  </a:cubicBezTo>
                  <a:cubicBezTo>
                    <a:pt x="f19" y="f20"/>
                    <a:pt x="f21" y="f22"/>
                    <a:pt x="f23" y="f24"/>
                  </a:cubicBezTo>
                  <a:cubicBezTo>
                    <a:pt x="f25" y="f26"/>
                    <a:pt x="f25" y="f27"/>
                    <a:pt x="f28" y="f29"/>
                  </a:cubicBezTo>
                  <a:cubicBezTo>
                    <a:pt x="f30" y="f31"/>
                    <a:pt x="f32" y="f33"/>
                    <a:pt x="f34" y="f35"/>
                  </a:cubicBezTo>
                  <a:cubicBezTo>
                    <a:pt x="f36" y="f37"/>
                    <a:pt x="f38" y="f2"/>
                    <a:pt x="f39" y="f40"/>
                  </a:cubicBezTo>
                  <a:cubicBezTo>
                    <a:pt x="f41" y="f42"/>
                    <a:pt x="f43" y="f28"/>
                    <a:pt x="f3" y="f44"/>
                  </a:cubicBezTo>
                  <a:cubicBezTo>
                    <a:pt x="f45" y="f46"/>
                    <a:pt x="f47" y="f4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9" name="Google Shape;1163;p51">
              <a:extLst>
                <a:ext uri="{FF2B5EF4-FFF2-40B4-BE49-F238E27FC236}">
                  <a16:creationId xmlns:a16="http://schemas.microsoft.com/office/drawing/2014/main" id="{DF5F0CAD-51FE-4221-92AA-4DA1DEA2DC4F}"/>
                </a:ext>
              </a:extLst>
            </p:cNvPr>
            <p:cNvSpPr/>
            <p:nvPr/>
          </p:nvSpPr>
          <p:spPr>
            <a:xfrm>
              <a:off x="6230392" y="1569393"/>
              <a:ext cx="28876" cy="57744"/>
            </a:xfrm>
            <a:custGeom>
              <a:avLst/>
              <a:gdLst>
                <a:gd name="f0" fmla="val w"/>
                <a:gd name="f1" fmla="val h"/>
                <a:gd name="f2" fmla="val 0"/>
                <a:gd name="f3" fmla="val 3685"/>
                <a:gd name="f4" fmla="val 7369"/>
                <a:gd name="f5" fmla="val 3333"/>
                <a:gd name="f6" fmla="val 7043"/>
                <a:gd name="f7" fmla="val 2331"/>
                <a:gd name="f8" fmla="val 1404"/>
                <a:gd name="f9" fmla="val 7344"/>
                <a:gd name="f10" fmla="val 376"/>
                <a:gd name="f11" fmla="val 7068"/>
                <a:gd name="f12" fmla="val 351"/>
                <a:gd name="f13" fmla="val 6817"/>
                <a:gd name="f14" fmla="val 276"/>
                <a:gd name="f15" fmla="val 6592"/>
                <a:gd name="f16" fmla="val 6341"/>
                <a:gd name="f17" fmla="val 251"/>
                <a:gd name="f18" fmla="val 5339"/>
                <a:gd name="f19" fmla="val 4336"/>
                <a:gd name="f20" fmla="val 3334"/>
                <a:gd name="f21" fmla="val 226"/>
                <a:gd name="f22" fmla="val 2457"/>
                <a:gd name="f23" fmla="val 1579"/>
                <a:gd name="f24" fmla="val 25"/>
                <a:gd name="f25" fmla="val 727"/>
                <a:gd name="f26" fmla="val 577"/>
                <a:gd name="f27" fmla="val 401"/>
                <a:gd name="f28" fmla="val 1003"/>
                <a:gd name="f29" fmla="val 2707"/>
                <a:gd name="f30" fmla="val 3684"/>
                <a:gd name="f31" fmla="val 3283"/>
                <a:gd name="f32" fmla="val 2256"/>
                <a:gd name="f33" fmla="val 3484"/>
                <a:gd name="f34" fmla="val 4261"/>
                <a:gd name="f35" fmla="val 3409"/>
                <a:gd name="f36" fmla="val 6266"/>
                <a:gd name="f37" fmla="val 6517"/>
                <a:gd name="f38" fmla="val 3359"/>
                <a:gd name="f39" fmla="val 6767"/>
                <a:gd name="f40" fmla="*/ f0 1 3685"/>
                <a:gd name="f41" fmla="*/ f1 1 7369"/>
                <a:gd name="f42" fmla="val f2"/>
                <a:gd name="f43" fmla="val f3"/>
                <a:gd name="f44" fmla="val f4"/>
                <a:gd name="f45" fmla="+- f44 0 f42"/>
                <a:gd name="f46" fmla="+- f43 0 f42"/>
                <a:gd name="f47" fmla="*/ f46 1 3685"/>
                <a:gd name="f48" fmla="*/ f45 1 7369"/>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3685" h="7369">
                  <a:moveTo>
                    <a:pt x="f5" y="f6"/>
                  </a:moveTo>
                  <a:cubicBezTo>
                    <a:pt x="f7" y="f4"/>
                    <a:pt x="f8" y="f9"/>
                    <a:pt x="f10" y="f11"/>
                  </a:cubicBezTo>
                  <a:cubicBezTo>
                    <a:pt x="f12" y="f13"/>
                    <a:pt x="f14" y="f15"/>
                    <a:pt x="f14" y="f16"/>
                  </a:cubicBezTo>
                  <a:cubicBezTo>
                    <a:pt x="f17" y="f18"/>
                    <a:pt x="f17" y="f19"/>
                    <a:pt x="f17" y="f20"/>
                  </a:cubicBezTo>
                  <a:cubicBezTo>
                    <a:pt x="f21" y="f22"/>
                    <a:pt x="f14" y="f23"/>
                    <a:pt x="f24" y="f25"/>
                  </a:cubicBezTo>
                  <a:cubicBezTo>
                    <a:pt x="f2" y="f26"/>
                    <a:pt x="f24" y="f27"/>
                    <a:pt x="f24" y="f21"/>
                  </a:cubicBezTo>
                  <a:cubicBezTo>
                    <a:pt x="f28" y="f2"/>
                    <a:pt x="f29" y="f24"/>
                    <a:pt x="f30" y="f14"/>
                  </a:cubicBezTo>
                  <a:cubicBezTo>
                    <a:pt x="f31" y="f32"/>
                    <a:pt x="f33" y="f34"/>
                    <a:pt x="f35" y="f36"/>
                  </a:cubicBezTo>
                  <a:cubicBezTo>
                    <a:pt x="f35" y="f37"/>
                    <a:pt x="f38" y="f39"/>
                    <a:pt x="f5" y="f6"/>
                  </a:cubicBezTo>
                  <a:close/>
                </a:path>
              </a:pathLst>
            </a:custGeom>
            <a:solidFill>
              <a:srgbClr val="847F5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0" name="Google Shape;1164;p51">
              <a:extLst>
                <a:ext uri="{FF2B5EF4-FFF2-40B4-BE49-F238E27FC236}">
                  <a16:creationId xmlns:a16="http://schemas.microsoft.com/office/drawing/2014/main" id="{6CDD4C5F-7932-4A25-866E-568A5DDD4C05}"/>
                </a:ext>
              </a:extLst>
            </p:cNvPr>
            <p:cNvSpPr/>
            <p:nvPr/>
          </p:nvSpPr>
          <p:spPr>
            <a:xfrm>
              <a:off x="6263585" y="1563111"/>
              <a:ext cx="32223" cy="58731"/>
            </a:xfrm>
            <a:custGeom>
              <a:avLst/>
              <a:gdLst>
                <a:gd name="f0" fmla="val w"/>
                <a:gd name="f1" fmla="val h"/>
                <a:gd name="f2" fmla="val 0"/>
                <a:gd name="f3" fmla="val 4112"/>
                <a:gd name="f4" fmla="val 7495"/>
                <a:gd name="f5" fmla="val 3936"/>
                <a:gd name="f6" fmla="val 76"/>
                <a:gd name="f7" fmla="val 3961"/>
                <a:gd name="f8" fmla="val 1253"/>
                <a:gd name="f9" fmla="val 4111"/>
                <a:gd name="f10" fmla="val 2306"/>
                <a:gd name="f11" fmla="val 3660"/>
                <a:gd name="f12" fmla="val 3359"/>
                <a:gd name="f13" fmla="val 3459"/>
                <a:gd name="f14" fmla="val 3835"/>
                <a:gd name="f15" fmla="val 3434"/>
                <a:gd name="f16" fmla="val 4386"/>
                <a:gd name="f17" fmla="val 4888"/>
                <a:gd name="f18" fmla="val 3284"/>
                <a:gd name="f19" fmla="val 5264"/>
                <a:gd name="f20" fmla="val 3259"/>
                <a:gd name="f21" fmla="val 5665"/>
                <a:gd name="f22" fmla="val 3184"/>
                <a:gd name="f23" fmla="val 6040"/>
                <a:gd name="f24" fmla="val 3109"/>
                <a:gd name="f25" fmla="val 6467"/>
                <a:gd name="f26" fmla="val 2833"/>
                <a:gd name="f27" fmla="val 6767"/>
                <a:gd name="f28" fmla="val 2457"/>
                <a:gd name="f29" fmla="val 6893"/>
                <a:gd name="f30" fmla="val 1780"/>
                <a:gd name="f31" fmla="val 7143"/>
                <a:gd name="f32" fmla="val 1078"/>
                <a:gd name="f33" fmla="val 7369"/>
                <a:gd name="f34" fmla="val 226"/>
                <a:gd name="f35" fmla="val 7494"/>
                <a:gd name="f36" fmla="val 151"/>
                <a:gd name="f37" fmla="val 5339"/>
                <a:gd name="f38" fmla="val 3208"/>
                <a:gd name="f39" fmla="val 1"/>
                <a:gd name="f40" fmla="val 1028"/>
                <a:gd name="f41" fmla="val 1229"/>
                <a:gd name="f42" fmla="val 827"/>
                <a:gd name="f43" fmla="val 2382"/>
                <a:gd name="f44" fmla="*/ f0 1 4112"/>
                <a:gd name="f45" fmla="*/ f1 1 7495"/>
                <a:gd name="f46" fmla="val f2"/>
                <a:gd name="f47" fmla="val f3"/>
                <a:gd name="f48" fmla="val f4"/>
                <a:gd name="f49" fmla="+- f48 0 f46"/>
                <a:gd name="f50" fmla="+- f47 0 f46"/>
                <a:gd name="f51" fmla="*/ f50 1 4112"/>
                <a:gd name="f52" fmla="*/ f49 1 749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4112" h="7495">
                  <a:moveTo>
                    <a:pt x="f5" y="f6"/>
                  </a:moveTo>
                  <a:cubicBezTo>
                    <a:pt x="f7" y="f8"/>
                    <a:pt x="f9" y="f10"/>
                    <a:pt x="f11" y="f12"/>
                  </a:cubicBezTo>
                  <a:cubicBezTo>
                    <a:pt x="f13" y="f14"/>
                    <a:pt x="f15" y="f16"/>
                    <a:pt x="f12" y="f17"/>
                  </a:cubicBezTo>
                  <a:cubicBezTo>
                    <a:pt x="f18" y="f19"/>
                    <a:pt x="f20" y="f21"/>
                    <a:pt x="f22" y="f23"/>
                  </a:cubicBezTo>
                  <a:cubicBezTo>
                    <a:pt x="f24" y="f25"/>
                    <a:pt x="f26" y="f27"/>
                    <a:pt x="f28" y="f29"/>
                  </a:cubicBezTo>
                  <a:cubicBezTo>
                    <a:pt x="f30" y="f31"/>
                    <a:pt x="f32" y="f33"/>
                    <a:pt x="f34" y="f35"/>
                  </a:cubicBezTo>
                  <a:cubicBezTo>
                    <a:pt x="f36" y="f37"/>
                    <a:pt x="f6" y="f38"/>
                    <a:pt x="f39" y="f40"/>
                  </a:cubicBezTo>
                  <a:cubicBezTo>
                    <a:pt x="f41" y="f42"/>
                    <a:pt x="f43" y="f2"/>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1" name="Google Shape;1165;p51">
              <a:extLst>
                <a:ext uri="{FF2B5EF4-FFF2-40B4-BE49-F238E27FC236}">
                  <a16:creationId xmlns:a16="http://schemas.microsoft.com/office/drawing/2014/main" id="{332B6A6C-7E63-426D-A3B6-9460A4326EAC}"/>
                </a:ext>
              </a:extLst>
            </p:cNvPr>
            <p:cNvSpPr/>
            <p:nvPr/>
          </p:nvSpPr>
          <p:spPr>
            <a:xfrm>
              <a:off x="6295799" y="1558393"/>
              <a:ext cx="28483" cy="51270"/>
            </a:xfrm>
            <a:custGeom>
              <a:avLst/>
              <a:gdLst>
                <a:gd name="f0" fmla="val w"/>
                <a:gd name="f1" fmla="val h"/>
                <a:gd name="f2" fmla="val 0"/>
                <a:gd name="f3" fmla="val 3635"/>
                <a:gd name="f4" fmla="val 6543"/>
                <a:gd name="f5" fmla="val 3559"/>
                <a:gd name="f6" fmla="val 1"/>
                <a:gd name="f7" fmla="val 3634"/>
                <a:gd name="f8" fmla="val 2056"/>
                <a:gd name="f9" fmla="val 3308"/>
                <a:gd name="f10" fmla="val 3760"/>
                <a:gd name="f11" fmla="val 2506"/>
                <a:gd name="f12" fmla="val 5439"/>
                <a:gd name="f13" fmla="val 1754"/>
                <a:gd name="f14" fmla="val 5815"/>
                <a:gd name="f15" fmla="val 1028"/>
                <a:gd name="f16" fmla="val 6367"/>
                <a:gd name="f17" fmla="val 50"/>
                <a:gd name="f18" fmla="val 6542"/>
                <a:gd name="f19" fmla="val 6317"/>
                <a:gd name="f20" fmla="val 6141"/>
                <a:gd name="f21" fmla="val 5991"/>
                <a:gd name="f22" fmla="val 251"/>
                <a:gd name="f23" fmla="val 5139"/>
                <a:gd name="f24" fmla="val 476"/>
                <a:gd name="f25" fmla="val 4287"/>
                <a:gd name="f26" fmla="val 702"/>
                <a:gd name="f27" fmla="val 3460"/>
                <a:gd name="f28" fmla="val 952"/>
                <a:gd name="f29" fmla="val 2532"/>
                <a:gd name="f30" fmla="val 852"/>
                <a:gd name="f31" fmla="val 1580"/>
                <a:gd name="f32" fmla="val 752"/>
                <a:gd name="f33" fmla="val 577"/>
                <a:gd name="f34" fmla="val 1629"/>
                <a:gd name="f35" fmla="val 201"/>
                <a:gd name="f36" fmla="val 2581"/>
                <a:gd name="f37" fmla="val 402"/>
                <a:gd name="f38" fmla="*/ f0 1 3635"/>
                <a:gd name="f39" fmla="*/ f1 1 6543"/>
                <a:gd name="f40" fmla="val f2"/>
                <a:gd name="f41" fmla="val f3"/>
                <a:gd name="f42" fmla="val f4"/>
                <a:gd name="f43" fmla="+- f42 0 f40"/>
                <a:gd name="f44" fmla="+- f41 0 f40"/>
                <a:gd name="f45" fmla="*/ f44 1 3635"/>
                <a:gd name="f46" fmla="*/ f43 1 6543"/>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3635" h="6543">
                  <a:moveTo>
                    <a:pt x="f5" y="f6"/>
                  </a:moveTo>
                  <a:cubicBezTo>
                    <a:pt x="f7" y="f8"/>
                    <a:pt x="f9" y="f10"/>
                    <a:pt x="f11" y="f12"/>
                  </a:cubicBezTo>
                  <a:cubicBezTo>
                    <a:pt x="f13" y="f14"/>
                    <a:pt x="f15" y="f16"/>
                    <a:pt x="f17" y="f18"/>
                  </a:cubicBezTo>
                  <a:cubicBezTo>
                    <a:pt x="f17" y="f19"/>
                    <a:pt x="f2" y="f20"/>
                    <a:pt x="f17" y="f21"/>
                  </a:cubicBezTo>
                  <a:cubicBezTo>
                    <a:pt x="f22" y="f23"/>
                    <a:pt x="f24" y="f25"/>
                    <a:pt x="f26" y="f27"/>
                  </a:cubicBezTo>
                  <a:cubicBezTo>
                    <a:pt x="f28" y="f29"/>
                    <a:pt x="f30" y="f31"/>
                    <a:pt x="f32" y="f33"/>
                  </a:cubicBezTo>
                  <a:cubicBezTo>
                    <a:pt x="f34" y="f35"/>
                    <a:pt x="f36" y="f37"/>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2" name="Google Shape;1166;p51">
              <a:extLst>
                <a:ext uri="{FF2B5EF4-FFF2-40B4-BE49-F238E27FC236}">
                  <a16:creationId xmlns:a16="http://schemas.microsoft.com/office/drawing/2014/main" id="{6F106757-32CF-4BD1-AA97-8B68D05AA497}"/>
                </a:ext>
              </a:extLst>
            </p:cNvPr>
            <p:cNvSpPr/>
            <p:nvPr/>
          </p:nvSpPr>
          <p:spPr>
            <a:xfrm>
              <a:off x="6165570" y="1559582"/>
              <a:ext cx="28090" cy="50282"/>
            </a:xfrm>
            <a:custGeom>
              <a:avLst/>
              <a:gdLst>
                <a:gd name="f0" fmla="val w"/>
                <a:gd name="f1" fmla="val h"/>
                <a:gd name="f2" fmla="val 0"/>
                <a:gd name="f3" fmla="val 3585"/>
                <a:gd name="f4" fmla="val 6417"/>
                <a:gd name="f5" fmla="val 2883"/>
                <a:gd name="f6" fmla="val 376"/>
                <a:gd name="f7" fmla="val 2657"/>
                <a:gd name="f8" fmla="val 1704"/>
                <a:gd name="f9" fmla="val 2707"/>
                <a:gd name="f10" fmla="val 2857"/>
                <a:gd name="f11" fmla="val 3083"/>
                <a:gd name="f12" fmla="val 3985"/>
                <a:gd name="f13" fmla="val 3309"/>
                <a:gd name="f14" fmla="val 4612"/>
                <a:gd name="f15" fmla="val 3409"/>
                <a:gd name="f16" fmla="val 5238"/>
                <a:gd name="f17" fmla="val 3559"/>
                <a:gd name="f18" fmla="val 5890"/>
                <a:gd name="f19" fmla="val 3584"/>
                <a:gd name="f20" fmla="val 6040"/>
                <a:gd name="f21" fmla="val 3534"/>
                <a:gd name="f22" fmla="val 6191"/>
                <a:gd name="f23" fmla="val 3509"/>
                <a:gd name="f24" fmla="val 6416"/>
                <a:gd name="f25" fmla="val 2607"/>
                <a:gd name="f26" fmla="val 1880"/>
                <a:gd name="f27" fmla="val 5689"/>
                <a:gd name="f28" fmla="val 1103"/>
                <a:gd name="f29" fmla="val 5314"/>
                <a:gd name="f30" fmla="val 276"/>
                <a:gd name="f31" fmla="val 3684"/>
                <a:gd name="f32" fmla="val 1955"/>
                <a:gd name="f33" fmla="val 75"/>
                <a:gd name="f34" fmla="val 953"/>
                <a:gd name="f35" fmla="val 1855"/>
                <a:gd name="f36" fmla="val 201"/>
                <a:gd name="f37" fmla="*/ f0 1 3585"/>
                <a:gd name="f38" fmla="*/ f1 1 6417"/>
                <a:gd name="f39" fmla="val f2"/>
                <a:gd name="f40" fmla="val f3"/>
                <a:gd name="f41" fmla="val f4"/>
                <a:gd name="f42" fmla="+- f41 0 f39"/>
                <a:gd name="f43" fmla="+- f40 0 f39"/>
                <a:gd name="f44" fmla="*/ f43 1 3585"/>
                <a:gd name="f45" fmla="*/ f42 1 6417"/>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3585" h="6417">
                  <a:moveTo>
                    <a:pt x="f5" y="f6"/>
                  </a:moveTo>
                  <a:cubicBezTo>
                    <a:pt x="f7" y="f8"/>
                    <a:pt x="f9" y="f10"/>
                    <a:pt x="f11" y="f12"/>
                  </a:cubicBezTo>
                  <a:cubicBezTo>
                    <a:pt x="f13" y="f14"/>
                    <a:pt x="f15" y="f16"/>
                    <a:pt x="f17" y="f18"/>
                  </a:cubicBezTo>
                  <a:cubicBezTo>
                    <a:pt x="f19" y="f20"/>
                    <a:pt x="f21" y="f22"/>
                    <a:pt x="f23" y="f24"/>
                  </a:cubicBezTo>
                  <a:cubicBezTo>
                    <a:pt x="f25" y="f22"/>
                    <a:pt x="f26" y="f27"/>
                    <a:pt x="f28" y="f29"/>
                  </a:cubicBezTo>
                  <a:cubicBezTo>
                    <a:pt x="f30" y="f31"/>
                    <a:pt x="f2" y="f32"/>
                    <a:pt x="f2" y="f33"/>
                  </a:cubicBezTo>
                  <a:cubicBezTo>
                    <a:pt x="f34" y="f2"/>
                    <a:pt x="f35" y="f3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3" name="Google Shape;1167;p51">
              <a:extLst>
                <a:ext uri="{FF2B5EF4-FFF2-40B4-BE49-F238E27FC236}">
                  <a16:creationId xmlns:a16="http://schemas.microsoft.com/office/drawing/2014/main" id="{DC213DAE-EEAB-4D5F-AFAF-18736467C462}"/>
                </a:ext>
              </a:extLst>
            </p:cNvPr>
            <p:cNvSpPr/>
            <p:nvPr/>
          </p:nvSpPr>
          <p:spPr>
            <a:xfrm>
              <a:off x="6131198" y="1548966"/>
              <a:ext cx="31821" cy="44988"/>
            </a:xfrm>
            <a:custGeom>
              <a:avLst/>
              <a:gdLst>
                <a:gd name="f0" fmla="val w"/>
                <a:gd name="f1" fmla="val h"/>
                <a:gd name="f2" fmla="val 0"/>
                <a:gd name="f3" fmla="val 4061"/>
                <a:gd name="f4" fmla="val 5741"/>
                <a:gd name="f5" fmla="val 3685"/>
                <a:gd name="f6" fmla="val 1404"/>
                <a:gd name="f7" fmla="val 2206"/>
                <a:gd name="f8" fmla="val 3660"/>
                <a:gd name="f9" fmla="val 2933"/>
                <a:gd name="f10" fmla="val 3710"/>
                <a:gd name="f11" fmla="val 3760"/>
                <a:gd name="f12" fmla="val 4362"/>
                <a:gd name="f13" fmla="val 3935"/>
                <a:gd name="f14" fmla="val 5013"/>
                <a:gd name="f15" fmla="val 5690"/>
                <a:gd name="f16" fmla="val 3910"/>
                <a:gd name="f17" fmla="val 5715"/>
                <a:gd name="f18" fmla="val 3860"/>
                <a:gd name="f19" fmla="val 5740"/>
                <a:gd name="f20" fmla="val 3835"/>
                <a:gd name="f21" fmla="val 2432"/>
                <a:gd name="f22" fmla="val 4663"/>
                <a:gd name="f23" fmla="val 1304"/>
                <a:gd name="f24" fmla="val 3359"/>
                <a:gd name="f25" fmla="val 226"/>
                <a:gd name="f26" fmla="val 1956"/>
                <a:gd name="f27" fmla="val 151"/>
                <a:gd name="f28" fmla="val 1830"/>
                <a:gd name="f29" fmla="val 76"/>
                <a:gd name="f30" fmla="val 1655"/>
                <a:gd name="f31" fmla="val 1480"/>
                <a:gd name="f32" fmla="val 51"/>
                <a:gd name="f33" fmla="val 1003"/>
                <a:gd name="f34" fmla="val 527"/>
                <a:gd name="f35" fmla="val 1"/>
                <a:gd name="f36" fmla="val 377"/>
                <a:gd name="f37" fmla="val 2381"/>
                <a:gd name="f38" fmla="val 1279"/>
                <a:gd name="f39" fmla="*/ f0 1 4061"/>
                <a:gd name="f40" fmla="*/ f1 1 5741"/>
                <a:gd name="f41" fmla="val f2"/>
                <a:gd name="f42" fmla="val f3"/>
                <a:gd name="f43" fmla="val f4"/>
                <a:gd name="f44" fmla="+- f43 0 f41"/>
                <a:gd name="f45" fmla="+- f42 0 f41"/>
                <a:gd name="f46" fmla="*/ f45 1 4061"/>
                <a:gd name="f47" fmla="*/ f44 1 5741"/>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061" h="5741">
                  <a:moveTo>
                    <a:pt x="f5" y="f6"/>
                  </a:moveTo>
                  <a:cubicBezTo>
                    <a:pt x="f5" y="f7"/>
                    <a:pt x="f8" y="f9"/>
                    <a:pt x="f10" y="f8"/>
                  </a:cubicBezTo>
                  <a:cubicBezTo>
                    <a:pt x="f11" y="f12"/>
                    <a:pt x="f13" y="f14"/>
                    <a:pt x="f3" y="f15"/>
                  </a:cubicBezTo>
                  <a:cubicBezTo>
                    <a:pt x="f16" y="f17"/>
                    <a:pt x="f18" y="f19"/>
                    <a:pt x="f20" y="f19"/>
                  </a:cubicBezTo>
                  <a:cubicBezTo>
                    <a:pt x="f21" y="f22"/>
                    <a:pt x="f23" y="f24"/>
                    <a:pt x="f25" y="f26"/>
                  </a:cubicBezTo>
                  <a:cubicBezTo>
                    <a:pt x="f27" y="f28"/>
                    <a:pt x="f29" y="f30"/>
                    <a:pt x="f29" y="f31"/>
                  </a:cubicBezTo>
                  <a:cubicBezTo>
                    <a:pt x="f32" y="f33"/>
                    <a:pt x="f2" y="f34"/>
                    <a:pt x="f27" y="f35"/>
                  </a:cubicBezTo>
                  <a:cubicBezTo>
                    <a:pt x="f6" y="f36"/>
                    <a:pt x="f37" y="f38"/>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4" name="Google Shape;1168;p51">
              <a:extLst>
                <a:ext uri="{FF2B5EF4-FFF2-40B4-BE49-F238E27FC236}">
                  <a16:creationId xmlns:a16="http://schemas.microsoft.com/office/drawing/2014/main" id="{34769235-C706-482B-9FEB-346A8F071317}"/>
                </a:ext>
              </a:extLst>
            </p:cNvPr>
            <p:cNvSpPr/>
            <p:nvPr/>
          </p:nvSpPr>
          <p:spPr>
            <a:xfrm>
              <a:off x="6326431" y="1548966"/>
              <a:ext cx="32223" cy="45573"/>
            </a:xfrm>
            <a:custGeom>
              <a:avLst/>
              <a:gdLst>
                <a:gd name="f0" fmla="val w"/>
                <a:gd name="f1" fmla="val h"/>
                <a:gd name="f2" fmla="val 0"/>
                <a:gd name="f3" fmla="val 4112"/>
                <a:gd name="f4" fmla="val 5816"/>
                <a:gd name="f5" fmla="val 101"/>
                <a:gd name="f6" fmla="val 5815"/>
                <a:gd name="f7" fmla="val 1"/>
                <a:gd name="f8" fmla="val 4963"/>
                <a:gd name="f9" fmla="val 352"/>
                <a:gd name="f10" fmla="val 4287"/>
                <a:gd name="f11" fmla="val 377"/>
                <a:gd name="f12" fmla="val 3560"/>
                <a:gd name="f13" fmla="val 427"/>
                <a:gd name="f14" fmla="val 2858"/>
                <a:gd name="f15" fmla="val 402"/>
                <a:gd name="f16" fmla="val 2156"/>
                <a:gd name="f17" fmla="val 1530"/>
                <a:gd name="f18" fmla="val 1580"/>
                <a:gd name="f19" fmla="val 1003"/>
                <a:gd name="f20" fmla="val 2733"/>
                <a:gd name="f21" fmla="val 527"/>
                <a:gd name="f22" fmla="val 3936"/>
                <a:gd name="f23" fmla="val 4111"/>
                <a:gd name="f24" fmla="val 4036"/>
                <a:gd name="f25" fmla="val 1780"/>
                <a:gd name="f26" fmla="val 3359"/>
                <a:gd name="f27" fmla="val 2582"/>
                <a:gd name="f28" fmla="val 2507"/>
                <a:gd name="f29" fmla="val 3635"/>
                <a:gd name="f30" fmla="val 4562"/>
                <a:gd name="f31" fmla="val 577"/>
                <a:gd name="f32" fmla="val 5515"/>
                <a:gd name="f33" fmla="val 477"/>
                <a:gd name="f34" fmla="val 5640"/>
                <a:gd name="f35" fmla="val 302"/>
                <a:gd name="f36" fmla="val 5690"/>
                <a:gd name="f37" fmla="*/ f0 1 4112"/>
                <a:gd name="f38" fmla="*/ f1 1 5816"/>
                <a:gd name="f39" fmla="val f2"/>
                <a:gd name="f40" fmla="val f3"/>
                <a:gd name="f41" fmla="val f4"/>
                <a:gd name="f42" fmla="+- f41 0 f39"/>
                <a:gd name="f43" fmla="+- f40 0 f39"/>
                <a:gd name="f44" fmla="*/ f43 1 4112"/>
                <a:gd name="f45" fmla="*/ f42 1 581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12" h="5816">
                  <a:moveTo>
                    <a:pt x="f5" y="f6"/>
                  </a:moveTo>
                  <a:cubicBezTo>
                    <a:pt x="f7" y="f8"/>
                    <a:pt x="f9" y="f10"/>
                    <a:pt x="f11" y="f12"/>
                  </a:cubicBezTo>
                  <a:cubicBezTo>
                    <a:pt x="f13" y="f14"/>
                    <a:pt x="f15" y="f16"/>
                    <a:pt x="f15" y="f17"/>
                  </a:cubicBezTo>
                  <a:cubicBezTo>
                    <a:pt x="f18" y="f19"/>
                    <a:pt x="f20" y="f21"/>
                    <a:pt x="f22" y="f7"/>
                  </a:cubicBezTo>
                  <a:cubicBezTo>
                    <a:pt x="f23" y="f19"/>
                    <a:pt x="f24" y="f25"/>
                    <a:pt x="f26" y="f27"/>
                  </a:cubicBezTo>
                  <a:cubicBezTo>
                    <a:pt x="f28" y="f29"/>
                    <a:pt x="f17" y="f30"/>
                    <a:pt x="f31" y="f32"/>
                  </a:cubicBezTo>
                  <a:cubicBezTo>
                    <a:pt x="f33" y="f34"/>
                    <a:pt x="f35" y="f36"/>
                    <a:pt x="f5" y="f6"/>
                  </a:cubicBezTo>
                  <a:close/>
                </a:path>
              </a:pathLst>
            </a:custGeom>
            <a:solidFill>
              <a:srgbClr val="847F56"/>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5" name="Google Shape;1169;p51">
              <a:extLst>
                <a:ext uri="{FF2B5EF4-FFF2-40B4-BE49-F238E27FC236}">
                  <a16:creationId xmlns:a16="http://schemas.microsoft.com/office/drawing/2014/main" id="{B4A50ACF-8B0B-484B-A62B-6E23F21EEA2E}"/>
                </a:ext>
              </a:extLst>
            </p:cNvPr>
            <p:cNvSpPr/>
            <p:nvPr/>
          </p:nvSpPr>
          <p:spPr>
            <a:xfrm>
              <a:off x="6141604" y="1457041"/>
              <a:ext cx="6291" cy="7863"/>
            </a:xfrm>
            <a:custGeom>
              <a:avLst/>
              <a:gdLst>
                <a:gd name="f0" fmla="val w"/>
                <a:gd name="f1" fmla="val h"/>
                <a:gd name="f2" fmla="val 0"/>
                <a:gd name="f3" fmla="val 803"/>
                <a:gd name="f4" fmla="val 1003"/>
                <a:gd name="f5" fmla="val 677"/>
                <a:gd name="f6" fmla="val 752"/>
                <a:gd name="f7" fmla="val 201"/>
                <a:gd name="f8" fmla="val 1"/>
                <a:gd name="f9" fmla="val 401"/>
                <a:gd name="f10" fmla="*/ f0 1 803"/>
                <a:gd name="f11" fmla="*/ f1 1 1003"/>
                <a:gd name="f12" fmla="val f2"/>
                <a:gd name="f13" fmla="val f3"/>
                <a:gd name="f14" fmla="val f4"/>
                <a:gd name="f15" fmla="+- f14 0 f12"/>
                <a:gd name="f16" fmla="+- f13 0 f12"/>
                <a:gd name="f17" fmla="*/ f16 1 803"/>
                <a:gd name="f18" fmla="*/ f15 1 100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803" h="1003">
                  <a:moveTo>
                    <a:pt x="f5" y="f2"/>
                  </a:moveTo>
                  <a:cubicBezTo>
                    <a:pt x="f3" y="f6"/>
                    <a:pt x="f3" y="f6"/>
                    <a:pt x="f7" y="f4"/>
                  </a:cubicBezTo>
                  <a:cubicBezTo>
                    <a:pt x="f8" y="f9"/>
                    <a:pt x="f8" y="f9"/>
                    <a:pt x="f5" y="f2"/>
                  </a:cubicBezTo>
                  <a:close/>
                </a:path>
              </a:pathLst>
            </a:custGeom>
            <a:solidFill>
              <a:srgbClr val="C8CCC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6" name="Google Shape;1170;p51">
              <a:extLst>
                <a:ext uri="{FF2B5EF4-FFF2-40B4-BE49-F238E27FC236}">
                  <a16:creationId xmlns:a16="http://schemas.microsoft.com/office/drawing/2014/main" id="{1DDF2C82-8989-416E-8779-8D2DD2FD317B}"/>
                </a:ext>
              </a:extLst>
            </p:cNvPr>
            <p:cNvSpPr/>
            <p:nvPr/>
          </p:nvSpPr>
          <p:spPr>
            <a:xfrm>
              <a:off x="6340778" y="1456849"/>
              <a:ext cx="6876" cy="8257"/>
            </a:xfrm>
            <a:custGeom>
              <a:avLst/>
              <a:gdLst>
                <a:gd name="f0" fmla="val w"/>
                <a:gd name="f1" fmla="val h"/>
                <a:gd name="f2" fmla="val 0"/>
                <a:gd name="f3" fmla="val 878"/>
                <a:gd name="f4" fmla="val 1054"/>
                <a:gd name="f5" fmla="val 176"/>
                <a:gd name="f6" fmla="val 652"/>
                <a:gd name="f7" fmla="val 50"/>
                <a:gd name="f8" fmla="val 802"/>
                <a:gd name="f9" fmla="val 351"/>
                <a:gd name="f10" fmla="val 702"/>
                <a:gd name="f11" fmla="val 978"/>
                <a:gd name="f12" fmla="val 1003"/>
                <a:gd name="f13" fmla="val 627"/>
                <a:gd name="f14" fmla="val 1053"/>
                <a:gd name="f15" fmla="val 452"/>
                <a:gd name="f16" fmla="val 928"/>
                <a:gd name="f17" fmla="val 677"/>
                <a:gd name="f18" fmla="val 101"/>
                <a:gd name="f19" fmla="*/ f0 1 878"/>
                <a:gd name="f20" fmla="*/ f1 1 1054"/>
                <a:gd name="f21" fmla="val f2"/>
                <a:gd name="f22" fmla="val f3"/>
                <a:gd name="f23" fmla="val f4"/>
                <a:gd name="f24" fmla="+- f23 0 f21"/>
                <a:gd name="f25" fmla="+- f22 0 f21"/>
                <a:gd name="f26" fmla="*/ f25 1 878"/>
                <a:gd name="f27" fmla="*/ f24 1 1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878" h="1054">
                  <a:moveTo>
                    <a:pt x="f5" y="f2"/>
                  </a:moveTo>
                  <a:cubicBezTo>
                    <a:pt x="f6" y="f7"/>
                    <a:pt x="f8" y="f9"/>
                    <a:pt x="f3" y="f10"/>
                  </a:cubicBezTo>
                  <a:cubicBezTo>
                    <a:pt x="f3" y="f8"/>
                    <a:pt x="f8" y="f11"/>
                    <a:pt x="f10" y="f12"/>
                  </a:cubicBezTo>
                  <a:cubicBezTo>
                    <a:pt x="f13" y="f14"/>
                    <a:pt x="f15" y="f12"/>
                    <a:pt x="f9" y="f16"/>
                  </a:cubicBezTo>
                  <a:cubicBezTo>
                    <a:pt x="f2" y="f17"/>
                    <a:pt x="f18" y="f9"/>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7" name="Google Shape;1171;p51">
              <a:extLst>
                <a:ext uri="{FF2B5EF4-FFF2-40B4-BE49-F238E27FC236}">
                  <a16:creationId xmlns:a16="http://schemas.microsoft.com/office/drawing/2014/main" id="{6B6623E7-2C08-411A-A48C-A076E1E7323D}"/>
                </a:ext>
              </a:extLst>
            </p:cNvPr>
            <p:cNvSpPr/>
            <p:nvPr/>
          </p:nvSpPr>
          <p:spPr>
            <a:xfrm>
              <a:off x="6144749" y="1139836"/>
              <a:ext cx="594" cy="1572"/>
            </a:xfrm>
            <a:custGeom>
              <a:avLst/>
              <a:gdLst>
                <a:gd name="f0" fmla="val w"/>
                <a:gd name="f1" fmla="val h"/>
                <a:gd name="f2" fmla="val 0"/>
                <a:gd name="f3" fmla="val 76"/>
                <a:gd name="f4" fmla="val 201"/>
                <a:gd name="f5" fmla="val 51"/>
                <a:gd name="f6" fmla="val 125"/>
                <a:gd name="f7" fmla="val 26"/>
                <a:gd name="f8" fmla="val 75"/>
                <a:gd name="f9" fmla="val 1"/>
                <a:gd name="f10" fmla="*/ f0 1 76"/>
                <a:gd name="f11" fmla="*/ f1 1 201"/>
                <a:gd name="f12" fmla="val f2"/>
                <a:gd name="f13" fmla="val f3"/>
                <a:gd name="f14" fmla="val f4"/>
                <a:gd name="f15" fmla="+- f14 0 f12"/>
                <a:gd name="f16" fmla="+- f13 0 f12"/>
                <a:gd name="f17" fmla="*/ f16 1 76"/>
                <a:gd name="f18" fmla="*/ f15 1 20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6" h="201">
                  <a:moveTo>
                    <a:pt x="f3" y="f4"/>
                  </a:moveTo>
                  <a:cubicBezTo>
                    <a:pt x="f5" y="f6"/>
                    <a:pt x="f7" y="f8"/>
                    <a:pt x="f9" y="f2"/>
                  </a:cubicBezTo>
                  <a:cubicBezTo>
                    <a:pt x="f9" y="f8"/>
                    <a:pt x="f7" y="f6"/>
                    <a:pt x="f7" y="f4"/>
                  </a:cubicBezTo>
                  <a:cubicBezTo>
                    <a:pt x="f7" y="f4"/>
                    <a:pt x="f3" y="f4"/>
                    <a:pt x="f3" y="f4"/>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8" name="Google Shape;1172;p51">
              <a:extLst>
                <a:ext uri="{FF2B5EF4-FFF2-40B4-BE49-F238E27FC236}">
                  <a16:creationId xmlns:a16="http://schemas.microsoft.com/office/drawing/2014/main" id="{B6EEC6B6-C7DC-41E4-8476-A980FEB794D8}"/>
                </a:ext>
              </a:extLst>
            </p:cNvPr>
            <p:cNvSpPr/>
            <p:nvPr/>
          </p:nvSpPr>
          <p:spPr>
            <a:xfrm>
              <a:off x="6198562" y="1237064"/>
              <a:ext cx="2167" cy="3145"/>
            </a:xfrm>
            <a:custGeom>
              <a:avLst/>
              <a:gdLst>
                <a:gd name="f0" fmla="val w"/>
                <a:gd name="f1" fmla="val h"/>
                <a:gd name="f2" fmla="val 0"/>
                <a:gd name="f3" fmla="val 277"/>
                <a:gd name="f4" fmla="val 402"/>
                <a:gd name="f5" fmla="val 401"/>
                <a:gd name="f6" fmla="val 201"/>
                <a:gd name="f7" fmla="val 276"/>
                <a:gd name="f8" fmla="val 126"/>
                <a:gd name="f9" fmla="val 150"/>
                <a:gd name="f10" fmla="val 51"/>
                <a:gd name="f11" fmla="val 1"/>
                <a:gd name="f12" fmla="val 101"/>
                <a:gd name="f13" fmla="val 176"/>
                <a:gd name="f14" fmla="*/ f0 1 277"/>
                <a:gd name="f15" fmla="*/ f1 1 402"/>
                <a:gd name="f16" fmla="val f2"/>
                <a:gd name="f17" fmla="val f3"/>
                <a:gd name="f18" fmla="val f4"/>
                <a:gd name="f19" fmla="+- f18 0 f16"/>
                <a:gd name="f20" fmla="+- f17 0 f16"/>
                <a:gd name="f21" fmla="*/ f20 1 277"/>
                <a:gd name="f22" fmla="*/ f19 1 40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77" h="402">
                  <a:moveTo>
                    <a:pt x="f3" y="f5"/>
                  </a:moveTo>
                  <a:cubicBezTo>
                    <a:pt x="f6" y="f7"/>
                    <a:pt x="f8" y="f9"/>
                    <a:pt x="f10" y="f2"/>
                  </a:cubicBezTo>
                  <a:cubicBezTo>
                    <a:pt x="f10" y="f2"/>
                    <a:pt x="f11" y="f2"/>
                    <a:pt x="f11" y="f2"/>
                  </a:cubicBezTo>
                  <a:cubicBezTo>
                    <a:pt x="f12" y="f9"/>
                    <a:pt x="f13" y="f7"/>
                    <a:pt x="f3" y="f5"/>
                  </a:cubicBezTo>
                  <a:lnTo>
                    <a:pt x="f3"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9" name="Google Shape;1173;p51">
              <a:extLst>
                <a:ext uri="{FF2B5EF4-FFF2-40B4-BE49-F238E27FC236}">
                  <a16:creationId xmlns:a16="http://schemas.microsoft.com/office/drawing/2014/main" id="{65A17AF6-5AE9-4707-8330-31DBAF8C1EF3}"/>
                </a:ext>
              </a:extLst>
            </p:cNvPr>
            <p:cNvSpPr/>
            <p:nvPr/>
          </p:nvSpPr>
          <p:spPr>
            <a:xfrm>
              <a:off x="6147895" y="1147882"/>
              <a:ext cx="11795" cy="64821"/>
            </a:xfrm>
            <a:custGeom>
              <a:avLst/>
              <a:gdLst>
                <a:gd name="f0" fmla="val w"/>
                <a:gd name="f1" fmla="val h"/>
                <a:gd name="f2" fmla="val 0"/>
                <a:gd name="f3" fmla="val 1505"/>
                <a:gd name="f4" fmla="val 8272"/>
                <a:gd name="f5" fmla="val 1078"/>
                <a:gd name="f6" fmla="val 1"/>
                <a:gd name="f7" fmla="val 953"/>
                <a:gd name="f8" fmla="val 928"/>
                <a:gd name="f9" fmla="val 828"/>
                <a:gd name="f10" fmla="val 1880"/>
                <a:gd name="f11" fmla="val 703"/>
                <a:gd name="f12" fmla="val 2833"/>
                <a:gd name="f13" fmla="val 602"/>
                <a:gd name="f14" fmla="val 3509"/>
                <a:gd name="f15" fmla="val 627"/>
                <a:gd name="f16" fmla="val 4186"/>
                <a:gd name="f17" fmla="val 677"/>
                <a:gd name="f18" fmla="val 5013"/>
                <a:gd name="f19" fmla="val 978"/>
                <a:gd name="f20" fmla="val 4788"/>
                <a:gd name="f21" fmla="val 1154"/>
                <a:gd name="f22" fmla="val 4637"/>
                <a:gd name="f23" fmla="val 4387"/>
                <a:gd name="f24" fmla="val 5464"/>
                <a:gd name="f25" fmla="val 1104"/>
                <a:gd name="f26" fmla="val 6417"/>
                <a:gd name="f27" fmla="val 7369"/>
                <a:gd name="f28" fmla="val 7595"/>
                <a:gd name="f29" fmla="val 7820"/>
                <a:gd name="f30" fmla="val 1003"/>
                <a:gd name="f31" fmla="val 7996"/>
                <a:gd name="f32" fmla="val 8121"/>
                <a:gd name="f33" fmla="val 753"/>
                <a:gd name="f34" fmla="val 8271"/>
                <a:gd name="f35" fmla="val 652"/>
                <a:gd name="f36" fmla="val 8246"/>
                <a:gd name="f37" fmla="val 527"/>
                <a:gd name="f38" fmla="val 8196"/>
                <a:gd name="f39" fmla="val 352"/>
                <a:gd name="f40" fmla="val 7870"/>
                <a:gd name="f41" fmla="val 402"/>
                <a:gd name="f42" fmla="val 7545"/>
                <a:gd name="f43" fmla="val 552"/>
                <a:gd name="f44" fmla="val 7219"/>
                <a:gd name="f45" fmla="val 6868"/>
                <a:gd name="f46" fmla="val 577"/>
                <a:gd name="f47" fmla="val 6592"/>
                <a:gd name="f48" fmla="val 6166"/>
                <a:gd name="f49" fmla="val 6016"/>
                <a:gd name="f50" fmla="val 51"/>
                <a:gd name="f51" fmla="val 5715"/>
                <a:gd name="f52" fmla="val 26"/>
                <a:gd name="f53" fmla="val 5364"/>
                <a:gd name="f54" fmla="val 4988"/>
                <a:gd name="f55" fmla="val 3835"/>
                <a:gd name="f56" fmla="val 2707"/>
                <a:gd name="f57" fmla="val 302"/>
                <a:gd name="f58" fmla="val 1605"/>
                <a:gd name="f59" fmla="val 452"/>
                <a:gd name="f60" fmla="val 1028"/>
                <a:gd name="f61" fmla="val 427"/>
                <a:gd name="f62" fmla="*/ f0 1 1505"/>
                <a:gd name="f63" fmla="*/ f1 1 8272"/>
                <a:gd name="f64" fmla="val f2"/>
                <a:gd name="f65" fmla="val f3"/>
                <a:gd name="f66" fmla="val f4"/>
                <a:gd name="f67" fmla="+- f66 0 f64"/>
                <a:gd name="f68" fmla="+- f65 0 f64"/>
                <a:gd name="f69" fmla="*/ f68 1 1505"/>
                <a:gd name="f70" fmla="*/ f67 1 8272"/>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505" h="8272">
                  <a:moveTo>
                    <a:pt x="f5" y="f6"/>
                  </a:moveTo>
                  <a:cubicBezTo>
                    <a:pt x="f7" y="f8"/>
                    <a:pt x="f9" y="f10"/>
                    <a:pt x="f11" y="f12"/>
                  </a:cubicBezTo>
                  <a:cubicBezTo>
                    <a:pt x="f13" y="f14"/>
                    <a:pt x="f15" y="f16"/>
                    <a:pt x="f17" y="f18"/>
                  </a:cubicBezTo>
                  <a:cubicBezTo>
                    <a:pt x="f19" y="f20"/>
                    <a:pt x="f21" y="f22"/>
                    <a:pt x="f3" y="f23"/>
                  </a:cubicBezTo>
                  <a:cubicBezTo>
                    <a:pt x="f5" y="f24"/>
                    <a:pt x="f25" y="f26"/>
                    <a:pt x="f25" y="f27"/>
                  </a:cubicBezTo>
                  <a:cubicBezTo>
                    <a:pt x="f25" y="f28"/>
                    <a:pt x="f25" y="f29"/>
                    <a:pt x="f30" y="f31"/>
                  </a:cubicBezTo>
                  <a:cubicBezTo>
                    <a:pt x="f7" y="f32"/>
                    <a:pt x="f33" y="f34"/>
                    <a:pt x="f35" y="f36"/>
                  </a:cubicBezTo>
                  <a:cubicBezTo>
                    <a:pt x="f37" y="f38"/>
                    <a:pt x="f39" y="f31"/>
                    <a:pt x="f39" y="f40"/>
                  </a:cubicBezTo>
                  <a:cubicBezTo>
                    <a:pt x="f41" y="f42"/>
                    <a:pt x="f43" y="f44"/>
                    <a:pt x="f43" y="f45"/>
                  </a:cubicBezTo>
                  <a:cubicBezTo>
                    <a:pt x="f46" y="f47"/>
                    <a:pt x="f46" y="f48"/>
                    <a:pt x="f41" y="f49"/>
                  </a:cubicBezTo>
                  <a:cubicBezTo>
                    <a:pt x="f50" y="f51"/>
                    <a:pt x="f52" y="f53"/>
                    <a:pt x="f52" y="f54"/>
                  </a:cubicBezTo>
                  <a:cubicBezTo>
                    <a:pt x="f6" y="f55"/>
                    <a:pt x="f6" y="f56"/>
                    <a:pt x="f57" y="f58"/>
                  </a:cubicBezTo>
                  <a:cubicBezTo>
                    <a:pt x="f59" y="f60"/>
                    <a:pt x="f15" y="f61"/>
                    <a:pt x="f25" y="f52"/>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0" name="Google Shape;1174;p51">
              <a:extLst>
                <a:ext uri="{FF2B5EF4-FFF2-40B4-BE49-F238E27FC236}">
                  <a16:creationId xmlns:a16="http://schemas.microsoft.com/office/drawing/2014/main" id="{732DD88A-6DFA-4336-8D47-ECA05F62EA78}"/>
                </a:ext>
              </a:extLst>
            </p:cNvPr>
            <p:cNvSpPr/>
            <p:nvPr/>
          </p:nvSpPr>
          <p:spPr>
            <a:xfrm>
              <a:off x="6184425" y="1104476"/>
              <a:ext cx="37517" cy="29471"/>
            </a:xfrm>
            <a:custGeom>
              <a:avLst/>
              <a:gdLst>
                <a:gd name="f0" fmla="val w"/>
                <a:gd name="f1" fmla="val h"/>
                <a:gd name="f2" fmla="val 0"/>
                <a:gd name="f3" fmla="val 4788"/>
                <a:gd name="f4" fmla="val 3761"/>
                <a:gd name="f5" fmla="val 25"/>
                <a:gd name="f6" fmla="val 627"/>
                <a:gd name="f7" fmla="val 51"/>
                <a:gd name="f8" fmla="val 502"/>
                <a:gd name="f9" fmla="val 327"/>
                <a:gd name="f10" fmla="val 101"/>
                <a:gd name="f11" fmla="val 301"/>
                <a:gd name="f12" fmla="val 477"/>
                <a:gd name="f13" fmla="val 76"/>
                <a:gd name="f14" fmla="val 903"/>
                <a:gd name="f15" fmla="val 1"/>
                <a:gd name="f16" fmla="val 1354"/>
                <a:gd name="f17" fmla="val 176"/>
                <a:gd name="f18" fmla="val 3033"/>
                <a:gd name="f19" fmla="val 778"/>
                <a:gd name="f20" fmla="val 4236"/>
                <a:gd name="f21" fmla="val 1855"/>
                <a:gd name="f22" fmla="val 4787"/>
                <a:gd name="f23" fmla="val 3610"/>
                <a:gd name="f24" fmla="val 3635"/>
                <a:gd name="f25" fmla="val 4737"/>
                <a:gd name="f26" fmla="val 3685"/>
                <a:gd name="f27" fmla="val 4687"/>
                <a:gd name="f28" fmla="val 3760"/>
                <a:gd name="f29" fmla="val 4286"/>
                <a:gd name="f30" fmla="val 3510"/>
                <a:gd name="f31" fmla="val 4111"/>
                <a:gd name="f32" fmla="val 3058"/>
                <a:gd name="f33" fmla="val 3860"/>
                <a:gd name="f34" fmla="val 2708"/>
                <a:gd name="f35" fmla="val 3284"/>
                <a:gd name="f36" fmla="val 2557"/>
                <a:gd name="f37" fmla="val 1204"/>
                <a:gd name="f38" fmla="val 1630"/>
                <a:gd name="f39" fmla="val 1078"/>
                <a:gd name="f40" fmla="val 552"/>
                <a:gd name="f41" fmla="val 577"/>
                <a:gd name="f42" fmla="val 402"/>
                <a:gd name="f43" fmla="*/ f0 1 4788"/>
                <a:gd name="f44" fmla="*/ f1 1 3761"/>
                <a:gd name="f45" fmla="val f2"/>
                <a:gd name="f46" fmla="val f3"/>
                <a:gd name="f47" fmla="val f4"/>
                <a:gd name="f48" fmla="+- f47 0 f45"/>
                <a:gd name="f49" fmla="+- f46 0 f45"/>
                <a:gd name="f50" fmla="*/ f49 1 4788"/>
                <a:gd name="f51" fmla="*/ f48 1 3761"/>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4788" h="3761">
                  <a:moveTo>
                    <a:pt x="f5" y="f6"/>
                  </a:moveTo>
                  <a:cubicBezTo>
                    <a:pt x="f7" y="f8"/>
                    <a:pt x="f5" y="f9"/>
                    <a:pt x="f10" y="f11"/>
                  </a:cubicBezTo>
                  <a:cubicBezTo>
                    <a:pt x="f12" y="f13"/>
                    <a:pt x="f14" y="f15"/>
                    <a:pt x="f16" y="f17"/>
                  </a:cubicBezTo>
                  <a:cubicBezTo>
                    <a:pt x="f18" y="f19"/>
                    <a:pt x="f20" y="f21"/>
                    <a:pt x="f22" y="f23"/>
                  </a:cubicBezTo>
                  <a:cubicBezTo>
                    <a:pt x="f22" y="f24"/>
                    <a:pt x="f25" y="f26"/>
                    <a:pt x="f27" y="f28"/>
                  </a:cubicBezTo>
                  <a:cubicBezTo>
                    <a:pt x="f29" y="f30"/>
                    <a:pt x="f31" y="f32"/>
                    <a:pt x="f33" y="f34"/>
                  </a:cubicBezTo>
                  <a:cubicBezTo>
                    <a:pt x="f35" y="f21"/>
                    <a:pt x="f36" y="f37"/>
                    <a:pt x="f38" y="f19"/>
                  </a:cubicBezTo>
                  <a:cubicBezTo>
                    <a:pt x="f39" y="f40"/>
                    <a:pt x="f41" y="f42"/>
                    <a:pt x="f2" y="f6"/>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1" name="Google Shape;1175;p51">
              <a:extLst>
                <a:ext uri="{FF2B5EF4-FFF2-40B4-BE49-F238E27FC236}">
                  <a16:creationId xmlns:a16="http://schemas.microsoft.com/office/drawing/2014/main" id="{ABDC02D5-F5EE-4C09-9ED0-E917B1A1F1B1}"/>
                </a:ext>
              </a:extLst>
            </p:cNvPr>
            <p:cNvSpPr/>
            <p:nvPr/>
          </p:nvSpPr>
          <p:spPr>
            <a:xfrm>
              <a:off x="6160065" y="1203076"/>
              <a:ext cx="9436" cy="29068"/>
            </a:xfrm>
            <a:custGeom>
              <a:avLst/>
              <a:gdLst>
                <a:gd name="f0" fmla="val w"/>
                <a:gd name="f1" fmla="val h"/>
                <a:gd name="f2" fmla="val 0"/>
                <a:gd name="f3" fmla="val 1204"/>
                <a:gd name="f4" fmla="val 3710"/>
                <a:gd name="f5" fmla="val 527"/>
                <a:gd name="f6" fmla="val 552"/>
                <a:gd name="f7" fmla="val 476"/>
                <a:gd name="f8" fmla="val 602"/>
                <a:gd name="f9" fmla="val 928"/>
                <a:gd name="f10" fmla="val 1404"/>
                <a:gd name="f11" fmla="val 577"/>
                <a:gd name="f12" fmla="val 2156"/>
                <a:gd name="f13" fmla="val 652"/>
                <a:gd name="f14" fmla="val 2857"/>
                <a:gd name="f15" fmla="val 3434"/>
                <a:gd name="f16" fmla="val 903"/>
                <a:gd name="f17" fmla="val 677"/>
                <a:gd name="f18" fmla="val 3609"/>
                <a:gd name="f19" fmla="val 502"/>
                <a:gd name="f20" fmla="val 3384"/>
                <a:gd name="f21" fmla="val 377"/>
                <a:gd name="f22" fmla="val 3183"/>
                <a:gd name="f23" fmla="val 226"/>
                <a:gd name="f24" fmla="val 2933"/>
                <a:gd name="f25" fmla="val 176"/>
                <a:gd name="f26" fmla="val 2682"/>
                <a:gd name="f27" fmla="val 1"/>
                <a:gd name="f28" fmla="val 1805"/>
                <a:gd name="f29" fmla="val 51"/>
                <a:gd name="f30" fmla="val 251"/>
                <a:gd name="f31" fmla="val 25"/>
                <a:gd name="f32" fmla="val 352"/>
                <a:gd name="f33" fmla="val 427"/>
                <a:gd name="f34" fmla="*/ f0 1 1204"/>
                <a:gd name="f35" fmla="*/ f1 1 3710"/>
                <a:gd name="f36" fmla="val f2"/>
                <a:gd name="f37" fmla="val f3"/>
                <a:gd name="f38" fmla="val f4"/>
                <a:gd name="f39" fmla="+- f38 0 f36"/>
                <a:gd name="f40" fmla="+- f37 0 f36"/>
                <a:gd name="f41" fmla="*/ f40 1 1204"/>
                <a:gd name="f42" fmla="*/ f39 1 371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4" h="3710">
                  <a:moveTo>
                    <a:pt x="f5" y="f2"/>
                  </a:moveTo>
                  <a:cubicBezTo>
                    <a:pt x="f6" y="f7"/>
                    <a:pt x="f8" y="f9"/>
                    <a:pt x="f8" y="f10"/>
                  </a:cubicBezTo>
                  <a:cubicBezTo>
                    <a:pt x="f11" y="f12"/>
                    <a:pt x="f13" y="f14"/>
                    <a:pt x="f3" y="f15"/>
                  </a:cubicBezTo>
                  <a:cubicBezTo>
                    <a:pt x="f16" y="f4"/>
                    <a:pt x="f17" y="f18"/>
                    <a:pt x="f19" y="f20"/>
                  </a:cubicBezTo>
                  <a:cubicBezTo>
                    <a:pt x="f21" y="f22"/>
                    <a:pt x="f23" y="f24"/>
                    <a:pt x="f25" y="f26"/>
                  </a:cubicBezTo>
                  <a:cubicBezTo>
                    <a:pt x="f27" y="f28"/>
                    <a:pt x="f29" y="f16"/>
                    <a:pt x="f30" y="f31"/>
                  </a:cubicBezTo>
                  <a:cubicBezTo>
                    <a:pt x="f32" y="f31"/>
                    <a:pt x="f33" y="f31"/>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2" name="Google Shape;1176;p51">
              <a:extLst>
                <a:ext uri="{FF2B5EF4-FFF2-40B4-BE49-F238E27FC236}">
                  <a16:creationId xmlns:a16="http://schemas.microsoft.com/office/drawing/2014/main" id="{15C80740-3509-487F-AFE0-6B471A19FBBC}"/>
                </a:ext>
              </a:extLst>
            </p:cNvPr>
            <p:cNvSpPr/>
            <p:nvPr/>
          </p:nvSpPr>
          <p:spPr>
            <a:xfrm>
              <a:off x="6198370" y="1240200"/>
              <a:ext cx="2560" cy="6684"/>
            </a:xfrm>
            <a:custGeom>
              <a:avLst/>
              <a:gdLst>
                <a:gd name="f0" fmla="val w"/>
                <a:gd name="f1" fmla="val h"/>
                <a:gd name="f2" fmla="val 0"/>
                <a:gd name="f3" fmla="val 327"/>
                <a:gd name="f4" fmla="val 853"/>
                <a:gd name="f5" fmla="val 302"/>
                <a:gd name="f6" fmla="val 852"/>
                <a:gd name="f7" fmla="val 1"/>
                <a:gd name="f8" fmla="val 577"/>
                <a:gd name="f9" fmla="val 301"/>
                <a:gd name="f10" fmla="*/ f0 1 327"/>
                <a:gd name="f11" fmla="*/ f1 1 853"/>
                <a:gd name="f12" fmla="val f2"/>
                <a:gd name="f13" fmla="val f3"/>
                <a:gd name="f14" fmla="val f4"/>
                <a:gd name="f15" fmla="+- f14 0 f12"/>
                <a:gd name="f16" fmla="+- f13 0 f12"/>
                <a:gd name="f17" fmla="*/ f16 1 327"/>
                <a:gd name="f18" fmla="*/ f15 1 85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27" h="853">
                  <a:moveTo>
                    <a:pt x="f5" y="f2"/>
                  </a:moveTo>
                  <a:lnTo>
                    <a:pt x="f5" y="f6"/>
                  </a:lnTo>
                  <a:cubicBezTo>
                    <a:pt x="f7" y="f8"/>
                    <a:pt x="f3" y="f9"/>
                    <a:pt x="f5" y="f2"/>
                  </a:cubicBezTo>
                  <a:cubicBezTo>
                    <a:pt x="f5" y="f2"/>
                    <a:pt x="f5" y="f2"/>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3" name="Google Shape;1177;p51">
              <a:extLst>
                <a:ext uri="{FF2B5EF4-FFF2-40B4-BE49-F238E27FC236}">
                  <a16:creationId xmlns:a16="http://schemas.microsoft.com/office/drawing/2014/main" id="{3EE965EE-6FCD-4091-B22F-839385904F9C}"/>
                </a:ext>
              </a:extLst>
            </p:cNvPr>
            <p:cNvSpPr/>
            <p:nvPr/>
          </p:nvSpPr>
          <p:spPr>
            <a:xfrm>
              <a:off x="6166942" y="1115083"/>
              <a:ext cx="1188" cy="795"/>
            </a:xfrm>
            <a:custGeom>
              <a:avLst/>
              <a:gdLst>
                <a:gd name="f0" fmla="val w"/>
                <a:gd name="f1" fmla="val h"/>
                <a:gd name="f2" fmla="val 0"/>
                <a:gd name="f3" fmla="val 152"/>
                <a:gd name="f4" fmla="val 101"/>
                <a:gd name="f5" fmla="val 51"/>
                <a:gd name="f6" fmla="val 100"/>
                <a:gd name="f7" fmla="val 26"/>
                <a:gd name="f8" fmla="val 1"/>
                <a:gd name="f9" fmla="val 75"/>
                <a:gd name="f10" fmla="val 50"/>
                <a:gd name="f11" fmla="val 25"/>
                <a:gd name="f12" fmla="val 76"/>
                <a:gd name="f13" fmla="val 126"/>
                <a:gd name="f14" fmla="val 151"/>
                <a:gd name="f15" fmla="*/ f0 1 152"/>
                <a:gd name="f16" fmla="*/ f1 1 101"/>
                <a:gd name="f17" fmla="val f2"/>
                <a:gd name="f18" fmla="val f3"/>
                <a:gd name="f19" fmla="val f4"/>
                <a:gd name="f20" fmla="+- f19 0 f17"/>
                <a:gd name="f21" fmla="+- f18 0 f17"/>
                <a:gd name="f22" fmla="*/ f21 1 152"/>
                <a:gd name="f23" fmla="*/ f20 1 10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52" h="100">
                  <a:moveTo>
                    <a:pt x="f5" y="f6"/>
                  </a:moveTo>
                  <a:cubicBezTo>
                    <a:pt x="f7" y="f6"/>
                    <a:pt x="f8" y="f9"/>
                    <a:pt x="f8" y="f10"/>
                  </a:cubicBezTo>
                  <a:cubicBezTo>
                    <a:pt x="f7" y="f11"/>
                    <a:pt x="f5" y="f2"/>
                    <a:pt x="f12" y="f11"/>
                  </a:cubicBezTo>
                  <a:cubicBezTo>
                    <a:pt x="f4" y="f11"/>
                    <a:pt x="f13" y="f9"/>
                    <a:pt x="f14" y="f6"/>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4" name="Google Shape;1178;p51">
              <a:extLst>
                <a:ext uri="{FF2B5EF4-FFF2-40B4-BE49-F238E27FC236}">
                  <a16:creationId xmlns:a16="http://schemas.microsoft.com/office/drawing/2014/main" id="{5B1EEEE0-E8B7-48C5-807F-67AC58B06AAF}"/>
                </a:ext>
              </a:extLst>
            </p:cNvPr>
            <p:cNvSpPr/>
            <p:nvPr/>
          </p:nvSpPr>
          <p:spPr>
            <a:xfrm>
              <a:off x="6216639" y="1264158"/>
              <a:ext cx="795" cy="795"/>
            </a:xfrm>
            <a:custGeom>
              <a:avLst/>
              <a:gdLst>
                <a:gd name="f0" fmla="val w"/>
                <a:gd name="f1" fmla="val h"/>
                <a:gd name="f2" fmla="val 0"/>
                <a:gd name="f3" fmla="val 101"/>
                <a:gd name="f4" fmla="val 102"/>
                <a:gd name="f5" fmla="val 76"/>
                <a:gd name="f6" fmla="val 51"/>
                <a:gd name="f7" fmla="val 26"/>
                <a:gd name="f8" fmla="val 1"/>
                <a:gd name="f9" fmla="*/ f0 1 101"/>
                <a:gd name="f10" fmla="*/ f1 1 102"/>
                <a:gd name="f11" fmla="val f2"/>
                <a:gd name="f12" fmla="val f3"/>
                <a:gd name="f13" fmla="val f4"/>
                <a:gd name="f14" fmla="+- f13 0 f11"/>
                <a:gd name="f15" fmla="+- f12 0 f11"/>
                <a:gd name="f16" fmla="*/ f15 1 101"/>
                <a:gd name="f17" fmla="*/ f14 1 102"/>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00" h="102">
                  <a:moveTo>
                    <a:pt x="f3" y="f5"/>
                  </a:moveTo>
                  <a:cubicBezTo>
                    <a:pt x="f5" y="f3"/>
                    <a:pt x="f6" y="f3"/>
                    <a:pt x="f7" y="f3"/>
                  </a:cubicBezTo>
                  <a:cubicBezTo>
                    <a:pt x="f7" y="f5"/>
                    <a:pt x="f8" y="f6"/>
                    <a:pt x="f8" y="f7"/>
                  </a:cubicBezTo>
                  <a:cubicBezTo>
                    <a:pt x="f8" y="f8"/>
                    <a:pt x="f6" y="f8"/>
                    <a:pt x="f5" y="f8"/>
                  </a:cubicBezTo>
                  <a:cubicBezTo>
                    <a:pt x="f5" y="f7"/>
                    <a:pt x="f3" y="f6"/>
                    <a:pt x="f3"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5" name="Google Shape;1179;p51">
              <a:extLst>
                <a:ext uri="{FF2B5EF4-FFF2-40B4-BE49-F238E27FC236}">
                  <a16:creationId xmlns:a16="http://schemas.microsoft.com/office/drawing/2014/main" id="{41CB83EA-3042-455E-B6A1-578996919A25}"/>
                </a:ext>
              </a:extLst>
            </p:cNvPr>
            <p:cNvSpPr/>
            <p:nvPr/>
          </p:nvSpPr>
          <p:spPr>
            <a:xfrm>
              <a:off x="6156335" y="1146712"/>
              <a:ext cx="795" cy="1380"/>
            </a:xfrm>
            <a:custGeom>
              <a:avLst/>
              <a:gdLst>
                <a:gd name="f0" fmla="val w"/>
                <a:gd name="f1" fmla="val h"/>
                <a:gd name="f2" fmla="val 0"/>
                <a:gd name="f3" fmla="val 101"/>
                <a:gd name="f4" fmla="val 176"/>
                <a:gd name="f5" fmla="val 26"/>
                <a:gd name="f6" fmla="val 76"/>
                <a:gd name="f7" fmla="val 50"/>
                <a:gd name="f8" fmla="val 51"/>
                <a:gd name="f9" fmla="val 100"/>
                <a:gd name="f10" fmla="val 126"/>
                <a:gd name="f11" fmla="val 151"/>
                <a:gd name="f12" fmla="*/ f0 1 101"/>
                <a:gd name="f13" fmla="*/ f1 1 176"/>
                <a:gd name="f14" fmla="val f2"/>
                <a:gd name="f15" fmla="val f3"/>
                <a:gd name="f16" fmla="val f4"/>
                <a:gd name="f17" fmla="+- f16 0 f14"/>
                <a:gd name="f18" fmla="+- f15 0 f14"/>
                <a:gd name="f19" fmla="*/ f18 1 101"/>
                <a:gd name="f20" fmla="*/ f17 1 17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00" h="176">
                  <a:moveTo>
                    <a:pt x="f5" y="f4"/>
                  </a:moveTo>
                  <a:lnTo>
                    <a:pt x="f3" y="f2"/>
                  </a:lnTo>
                  <a:cubicBezTo>
                    <a:pt x="f6" y="f7"/>
                    <a:pt x="f8" y="f9"/>
                    <a:pt x="f2" y="f10"/>
                  </a:cubicBezTo>
                  <a:cubicBezTo>
                    <a:pt x="f2" y="f11"/>
                    <a:pt x="f5" y="f4"/>
                    <a:pt x="f5" y="f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6" name="Google Shape;1180;p51">
              <a:extLst>
                <a:ext uri="{FF2B5EF4-FFF2-40B4-BE49-F238E27FC236}">
                  <a16:creationId xmlns:a16="http://schemas.microsoft.com/office/drawing/2014/main" id="{D9493BAE-984D-4210-B926-393DC70FEAAE}"/>
                </a:ext>
              </a:extLst>
            </p:cNvPr>
            <p:cNvSpPr/>
            <p:nvPr/>
          </p:nvSpPr>
          <p:spPr>
            <a:xfrm>
              <a:off x="6182651" y="1108801"/>
              <a:ext cx="1975" cy="594"/>
            </a:xfrm>
            <a:custGeom>
              <a:avLst/>
              <a:gdLst>
                <a:gd name="f0" fmla="val w"/>
                <a:gd name="f1" fmla="val h"/>
                <a:gd name="f2" fmla="val 0"/>
                <a:gd name="f3" fmla="val 252"/>
                <a:gd name="f4" fmla="val 76"/>
                <a:gd name="f5" fmla="val 226"/>
                <a:gd name="f6" fmla="val 75"/>
                <a:gd name="f7" fmla="val 151"/>
                <a:gd name="f8" fmla="val 50"/>
                <a:gd name="f9" fmla="val 25"/>
                <a:gd name="f10" fmla="val 1"/>
                <a:gd name="f11" fmla="val 251"/>
                <a:gd name="f12" fmla="*/ f0 1 252"/>
                <a:gd name="f13" fmla="*/ f1 1 76"/>
                <a:gd name="f14" fmla="val f2"/>
                <a:gd name="f15" fmla="val f3"/>
                <a:gd name="f16" fmla="val f4"/>
                <a:gd name="f17" fmla="+- f16 0 f14"/>
                <a:gd name="f18" fmla="+- f15 0 f14"/>
                <a:gd name="f19" fmla="*/ f18 1 252"/>
                <a:gd name="f20" fmla="*/ f17 1 7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51" h="76">
                  <a:moveTo>
                    <a:pt x="f5" y="f6"/>
                  </a:moveTo>
                  <a:cubicBezTo>
                    <a:pt x="f7" y="f8"/>
                    <a:pt x="f4" y="f9"/>
                    <a:pt x="f10" y="f2"/>
                  </a:cubicBezTo>
                  <a:cubicBezTo>
                    <a:pt x="f4" y="f9"/>
                    <a:pt x="f7" y="f8"/>
                    <a:pt x="f5" y="f6"/>
                  </a:cubicBezTo>
                  <a:cubicBezTo>
                    <a:pt x="f11" y="f6"/>
                    <a:pt x="f5" y="f6"/>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7" name="Google Shape;1181;p51">
              <a:extLst>
                <a:ext uri="{FF2B5EF4-FFF2-40B4-BE49-F238E27FC236}">
                  <a16:creationId xmlns:a16="http://schemas.microsoft.com/office/drawing/2014/main" id="{AE9A98B4-9235-4CC7-9F5E-518B84CB7B73}"/>
                </a:ext>
              </a:extLst>
            </p:cNvPr>
            <p:cNvSpPr/>
            <p:nvPr/>
          </p:nvSpPr>
          <p:spPr>
            <a:xfrm>
              <a:off x="6221358" y="1717883"/>
              <a:ext cx="9628" cy="12188"/>
            </a:xfrm>
            <a:custGeom>
              <a:avLst/>
              <a:gdLst>
                <a:gd name="f0" fmla="val w"/>
                <a:gd name="f1" fmla="val h"/>
                <a:gd name="f2" fmla="val 0"/>
                <a:gd name="f3" fmla="val 1229"/>
                <a:gd name="f4" fmla="val 1555"/>
                <a:gd name="f5" fmla="val 1228"/>
                <a:gd name="f6" fmla="val 853"/>
                <a:gd name="f7" fmla="val 1203"/>
                <a:gd name="f8" fmla="val 1028"/>
                <a:gd name="f9" fmla="val 1129"/>
                <a:gd name="f10" fmla="val 1153"/>
                <a:gd name="f11" fmla="val 1179"/>
                <a:gd name="f12" fmla="val 1329"/>
                <a:gd name="f13" fmla="val 852"/>
                <a:gd name="f14" fmla="val 1530"/>
                <a:gd name="f15" fmla="val 702"/>
                <a:gd name="f16" fmla="val 527"/>
                <a:gd name="f17" fmla="val 276"/>
                <a:gd name="f18" fmla="val 1379"/>
                <a:gd name="f19" fmla="val 176"/>
                <a:gd name="f20" fmla="val 903"/>
                <a:gd name="f21" fmla="val 50"/>
                <a:gd name="f22" fmla="val 226"/>
                <a:gd name="f23" fmla="val 376"/>
                <a:gd name="f24" fmla="val 126"/>
                <a:gd name="f25" fmla="val 577"/>
                <a:gd name="f26" fmla="val 1"/>
                <a:gd name="f27" fmla="val 26"/>
                <a:gd name="f28" fmla="val 1003"/>
                <a:gd name="f29" fmla="val 1078"/>
                <a:gd name="f30" fmla="val 302"/>
                <a:gd name="f31" fmla="val 1178"/>
                <a:gd name="f32" fmla="val 502"/>
                <a:gd name="f33" fmla="val 728"/>
                <a:gd name="f34" fmla="*/ f0 1 1229"/>
                <a:gd name="f35" fmla="*/ f1 1 1555"/>
                <a:gd name="f36" fmla="val f2"/>
                <a:gd name="f37" fmla="val f3"/>
                <a:gd name="f38" fmla="val f4"/>
                <a:gd name="f39" fmla="+- f38 0 f36"/>
                <a:gd name="f40" fmla="+- f37 0 f36"/>
                <a:gd name="f41" fmla="*/ f40 1 1229"/>
                <a:gd name="f42" fmla="*/ f39 1 155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29" h="1555">
                  <a:moveTo>
                    <a:pt x="f5" y="f6"/>
                  </a:moveTo>
                  <a:cubicBezTo>
                    <a:pt x="f7" y="f8"/>
                    <a:pt x="f7" y="f9"/>
                    <a:pt x="f10" y="f11"/>
                  </a:cubicBezTo>
                  <a:cubicBezTo>
                    <a:pt x="f8" y="f12"/>
                    <a:pt x="f13" y="f14"/>
                    <a:pt x="f15" y="f14"/>
                  </a:cubicBezTo>
                  <a:cubicBezTo>
                    <a:pt x="f16" y="f4"/>
                    <a:pt x="f17" y="f18"/>
                    <a:pt x="f19" y="f3"/>
                  </a:cubicBezTo>
                  <a:cubicBezTo>
                    <a:pt x="f2" y="f20"/>
                    <a:pt x="f21" y="f16"/>
                    <a:pt x="f17" y="f22"/>
                  </a:cubicBezTo>
                  <a:cubicBezTo>
                    <a:pt x="f23" y="f24"/>
                    <a:pt x="f25" y="f26"/>
                    <a:pt x="f15" y="f26"/>
                  </a:cubicBezTo>
                  <a:cubicBezTo>
                    <a:pt x="f13" y="f27"/>
                    <a:pt x="f28" y="f19"/>
                    <a:pt x="f29" y="f30"/>
                  </a:cubicBezTo>
                  <a:cubicBezTo>
                    <a:pt x="f31" y="f32"/>
                    <a:pt x="f7" y="f33"/>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8" name="Google Shape;1182;p51">
              <a:extLst>
                <a:ext uri="{FF2B5EF4-FFF2-40B4-BE49-F238E27FC236}">
                  <a16:creationId xmlns:a16="http://schemas.microsoft.com/office/drawing/2014/main" id="{CA7F85F6-E4C0-49C3-BF77-5389FAC41FD6}"/>
                </a:ext>
              </a:extLst>
            </p:cNvPr>
            <p:cNvSpPr/>
            <p:nvPr/>
          </p:nvSpPr>
          <p:spPr>
            <a:xfrm>
              <a:off x="6258482" y="1717106"/>
              <a:ext cx="9436" cy="13560"/>
            </a:xfrm>
            <a:custGeom>
              <a:avLst/>
              <a:gdLst>
                <a:gd name="f0" fmla="val w"/>
                <a:gd name="f1" fmla="val h"/>
                <a:gd name="f2" fmla="val 0"/>
                <a:gd name="f3" fmla="val 1204"/>
                <a:gd name="f4" fmla="val 1730"/>
                <a:gd name="f5" fmla="val 25"/>
                <a:gd name="f6" fmla="val 752"/>
                <a:gd name="f7" fmla="val 50"/>
                <a:gd name="f8" fmla="val 677"/>
                <a:gd name="f9" fmla="val 100"/>
                <a:gd name="f10" fmla="val 502"/>
                <a:gd name="f11" fmla="val 176"/>
                <a:gd name="f12" fmla="val 351"/>
                <a:gd name="f13" fmla="val 326"/>
                <a:gd name="f14" fmla="val 51"/>
                <a:gd name="f15" fmla="val 1"/>
                <a:gd name="f16" fmla="val 902"/>
                <a:gd name="f17" fmla="val 276"/>
                <a:gd name="f18" fmla="val 1028"/>
                <a:gd name="f19" fmla="val 452"/>
                <a:gd name="f20" fmla="val 1103"/>
                <a:gd name="f21" fmla="val 1128"/>
                <a:gd name="f22" fmla="val 878"/>
                <a:gd name="f23" fmla="val 1203"/>
                <a:gd name="f24" fmla="val 1329"/>
                <a:gd name="f25" fmla="val 852"/>
                <a:gd name="f26" fmla="val 501"/>
                <a:gd name="f27" fmla="val 1680"/>
                <a:gd name="f28" fmla="val 1630"/>
                <a:gd name="f29" fmla="val 1279"/>
                <a:gd name="f30" fmla="*/ f0 1 1204"/>
                <a:gd name="f31" fmla="*/ f1 1 1730"/>
                <a:gd name="f32" fmla="val f2"/>
                <a:gd name="f33" fmla="val f3"/>
                <a:gd name="f34" fmla="val f4"/>
                <a:gd name="f35" fmla="+- f34 0 f32"/>
                <a:gd name="f36" fmla="+- f33 0 f32"/>
                <a:gd name="f37" fmla="*/ f36 1 1204"/>
                <a:gd name="f38" fmla="*/ f35 1 1730"/>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04" h="1730">
                  <a:moveTo>
                    <a:pt x="f5" y="f6"/>
                  </a:moveTo>
                  <a:cubicBezTo>
                    <a:pt x="f7" y="f8"/>
                    <a:pt x="f9" y="f10"/>
                    <a:pt x="f11" y="f12"/>
                  </a:cubicBezTo>
                  <a:cubicBezTo>
                    <a:pt x="f13" y="f14"/>
                    <a:pt x="f6" y="f15"/>
                    <a:pt x="f16" y="f17"/>
                  </a:cubicBezTo>
                  <a:cubicBezTo>
                    <a:pt x="f18" y="f19"/>
                    <a:pt x="f20" y="f8"/>
                    <a:pt x="f21" y="f22"/>
                  </a:cubicBezTo>
                  <a:cubicBezTo>
                    <a:pt x="f23" y="f24"/>
                    <a:pt x="f25" y="f4"/>
                    <a:pt x="f26" y="f27"/>
                  </a:cubicBezTo>
                  <a:cubicBezTo>
                    <a:pt x="f11" y="f28"/>
                    <a:pt x="f2" y="f29"/>
                    <a:pt x="f5" y="f6"/>
                  </a:cubicBezTo>
                  <a:close/>
                </a:path>
              </a:pathLst>
            </a:custGeom>
            <a:solidFill>
              <a:srgbClr val="67624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9" name="Google Shape;1183;p51">
              <a:extLst>
                <a:ext uri="{FF2B5EF4-FFF2-40B4-BE49-F238E27FC236}">
                  <a16:creationId xmlns:a16="http://schemas.microsoft.com/office/drawing/2014/main" id="{3B119961-79D6-445C-AE4C-2AF7E600AE6E}"/>
                </a:ext>
              </a:extLst>
            </p:cNvPr>
            <p:cNvSpPr/>
            <p:nvPr/>
          </p:nvSpPr>
          <p:spPr>
            <a:xfrm>
              <a:off x="6322701" y="1673690"/>
              <a:ext cx="10222" cy="10021"/>
            </a:xfrm>
            <a:custGeom>
              <a:avLst/>
              <a:gdLst>
                <a:gd name="f0" fmla="val w"/>
                <a:gd name="f1" fmla="val h"/>
                <a:gd name="f2" fmla="val 0"/>
                <a:gd name="f3" fmla="val 1304"/>
                <a:gd name="f4" fmla="val 1279"/>
                <a:gd name="f5" fmla="val 627"/>
                <a:gd name="f6" fmla="val 1003"/>
                <a:gd name="f7" fmla="val 326"/>
                <a:gd name="f8" fmla="val 51"/>
                <a:gd name="f9" fmla="val 1053"/>
                <a:gd name="f10" fmla="val 26"/>
                <a:gd name="f11" fmla="val 753"/>
                <a:gd name="f12" fmla="val 1"/>
                <a:gd name="f13" fmla="val 377"/>
                <a:gd name="f14" fmla="val 251"/>
                <a:gd name="f15" fmla="val 602"/>
                <a:gd name="f16" fmla="val 953"/>
                <a:gd name="f17" fmla="val 301"/>
                <a:gd name="f18" fmla="*/ f0 1 1304"/>
                <a:gd name="f19" fmla="*/ f1 1 1279"/>
                <a:gd name="f20" fmla="val f2"/>
                <a:gd name="f21" fmla="val f3"/>
                <a:gd name="f22" fmla="val f4"/>
                <a:gd name="f23" fmla="+- f22 0 f20"/>
                <a:gd name="f24" fmla="+- f21 0 f20"/>
                <a:gd name="f25" fmla="*/ f24 1 1304"/>
                <a:gd name="f26" fmla="*/ f23 1 1279"/>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304" h="1279">
                  <a:moveTo>
                    <a:pt x="f3" y="f5"/>
                  </a:moveTo>
                  <a:cubicBezTo>
                    <a:pt x="f3" y="f6"/>
                    <a:pt x="f6" y="f4"/>
                    <a:pt x="f5" y="f4"/>
                  </a:cubicBezTo>
                  <a:cubicBezTo>
                    <a:pt x="f7" y="f4"/>
                    <a:pt x="f8" y="f9"/>
                    <a:pt x="f10" y="f11"/>
                  </a:cubicBezTo>
                  <a:cubicBezTo>
                    <a:pt x="f12" y="f13"/>
                    <a:pt x="f14" y="f8"/>
                    <a:pt x="f15" y="f10"/>
                  </a:cubicBezTo>
                  <a:cubicBezTo>
                    <a:pt x="f16" y="f12"/>
                    <a:pt x="f4" y="f17"/>
                    <a:pt x="f3"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0" name="Google Shape;1184;p51">
              <a:extLst>
                <a:ext uri="{FF2B5EF4-FFF2-40B4-BE49-F238E27FC236}">
                  <a16:creationId xmlns:a16="http://schemas.microsoft.com/office/drawing/2014/main" id="{352C2A13-338C-4D41-AF37-FFACA1738CDE}"/>
                </a:ext>
              </a:extLst>
            </p:cNvPr>
            <p:cNvSpPr/>
            <p:nvPr/>
          </p:nvSpPr>
          <p:spPr>
            <a:xfrm>
              <a:off x="6304047" y="1686848"/>
              <a:ext cx="8650" cy="12573"/>
            </a:xfrm>
            <a:custGeom>
              <a:avLst/>
              <a:gdLst>
                <a:gd name="f0" fmla="val w"/>
                <a:gd name="f1" fmla="val h"/>
                <a:gd name="f2" fmla="val 0"/>
                <a:gd name="f3" fmla="val 1104"/>
                <a:gd name="f4" fmla="val 1605"/>
                <a:gd name="f5" fmla="val 1"/>
                <a:gd name="f6" fmla="val 653"/>
                <a:gd name="f7" fmla="val 51"/>
                <a:gd name="f8" fmla="val 552"/>
                <a:gd name="f9" fmla="val 101"/>
                <a:gd name="f10" fmla="val 402"/>
                <a:gd name="f11" fmla="val 176"/>
                <a:gd name="f12" fmla="val 252"/>
                <a:gd name="f13" fmla="val 276"/>
                <a:gd name="f14" fmla="val 26"/>
                <a:gd name="f15" fmla="val 702"/>
                <a:gd name="f16" fmla="val 828"/>
                <a:gd name="f17" fmla="val 201"/>
                <a:gd name="f18" fmla="val 953"/>
                <a:gd name="f19" fmla="val 377"/>
                <a:gd name="f20" fmla="val 1028"/>
                <a:gd name="f21" fmla="val 577"/>
                <a:gd name="f22" fmla="val 1053"/>
                <a:gd name="f23" fmla="val 778"/>
                <a:gd name="f24" fmla="val 1103"/>
                <a:gd name="f25" fmla="val 1204"/>
                <a:gd name="f26" fmla="val 903"/>
                <a:gd name="f27" fmla="val 1505"/>
                <a:gd name="f28" fmla="val 1555"/>
                <a:gd name="f29" fmla="val 251"/>
                <a:gd name="f30" fmla="val 1304"/>
                <a:gd name="f31" fmla="val 853"/>
                <a:gd name="f32" fmla="*/ f0 1 1104"/>
                <a:gd name="f33" fmla="*/ f1 1 1605"/>
                <a:gd name="f34" fmla="val f2"/>
                <a:gd name="f35" fmla="val f3"/>
                <a:gd name="f36" fmla="val f4"/>
                <a:gd name="f37" fmla="+- f36 0 f34"/>
                <a:gd name="f38" fmla="+- f35 0 f34"/>
                <a:gd name="f39" fmla="*/ f38 1 1104"/>
                <a:gd name="f40" fmla="*/ f37 1 1605"/>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104" h="1605">
                  <a:moveTo>
                    <a:pt x="f5" y="f6"/>
                  </a:moveTo>
                  <a:cubicBezTo>
                    <a:pt x="f7" y="f8"/>
                    <a:pt x="f9" y="f10"/>
                    <a:pt x="f11" y="f12"/>
                  </a:cubicBezTo>
                  <a:cubicBezTo>
                    <a:pt x="f13" y="f14"/>
                    <a:pt x="f15" y="f5"/>
                    <a:pt x="f16" y="f17"/>
                  </a:cubicBezTo>
                  <a:cubicBezTo>
                    <a:pt x="f18" y="f19"/>
                    <a:pt x="f20" y="f21"/>
                    <a:pt x="f22" y="f23"/>
                  </a:cubicBezTo>
                  <a:cubicBezTo>
                    <a:pt x="f24" y="f25"/>
                    <a:pt x="f26" y="f27"/>
                    <a:pt x="f21" y="f28"/>
                  </a:cubicBezTo>
                  <a:cubicBezTo>
                    <a:pt x="f29" y="f4"/>
                    <a:pt x="f5" y="f30"/>
                    <a:pt x="f5" y="f31"/>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1" name="Google Shape;1185;p51">
              <a:extLst>
                <a:ext uri="{FF2B5EF4-FFF2-40B4-BE49-F238E27FC236}">
                  <a16:creationId xmlns:a16="http://schemas.microsoft.com/office/drawing/2014/main" id="{54E6A4AC-D82F-406F-A26A-B808F09F53B5}"/>
                </a:ext>
              </a:extLst>
            </p:cNvPr>
            <p:cNvSpPr/>
            <p:nvPr/>
          </p:nvSpPr>
          <p:spPr>
            <a:xfrm>
              <a:off x="6176369" y="1687442"/>
              <a:ext cx="9235" cy="11585"/>
            </a:xfrm>
            <a:custGeom>
              <a:avLst/>
              <a:gdLst>
                <a:gd name="f0" fmla="val w"/>
                <a:gd name="f1" fmla="val h"/>
                <a:gd name="f2" fmla="val 0"/>
                <a:gd name="f3" fmla="val 1179"/>
                <a:gd name="f4" fmla="val 1479"/>
                <a:gd name="f5" fmla="val 802"/>
                <a:gd name="f6" fmla="val 1129"/>
                <a:gd name="f7" fmla="val 927"/>
                <a:gd name="f8" fmla="val 1154"/>
                <a:gd name="f9" fmla="val 1078"/>
                <a:gd name="f10" fmla="val 1079"/>
                <a:gd name="f11" fmla="val 1178"/>
                <a:gd name="f12" fmla="val 978"/>
                <a:gd name="f13" fmla="val 1303"/>
                <a:gd name="f14" fmla="val 803"/>
                <a:gd name="f15" fmla="val 703"/>
                <a:gd name="f16" fmla="val 1454"/>
                <a:gd name="f17" fmla="val 502"/>
                <a:gd name="f18" fmla="val 1429"/>
                <a:gd name="f19" fmla="val 277"/>
                <a:gd name="f20" fmla="val 1328"/>
                <a:gd name="f21" fmla="val 176"/>
                <a:gd name="f22" fmla="val 1"/>
                <a:gd name="f23" fmla="val 852"/>
                <a:gd name="f24" fmla="val 51"/>
                <a:gd name="f25" fmla="val 501"/>
                <a:gd name="f26" fmla="val 201"/>
                <a:gd name="f27" fmla="val 377"/>
                <a:gd name="f28" fmla="val 100"/>
                <a:gd name="f29" fmla="val 577"/>
                <a:gd name="f30" fmla="val 25"/>
                <a:gd name="f31" fmla="val 828"/>
                <a:gd name="f32" fmla="val 1003"/>
                <a:gd name="f33" fmla="val 326"/>
                <a:gd name="f34" fmla="val 451"/>
                <a:gd name="f35" fmla="val 652"/>
                <a:gd name="f36" fmla="*/ f0 1 1179"/>
                <a:gd name="f37" fmla="*/ f1 1 1479"/>
                <a:gd name="f38" fmla="val f2"/>
                <a:gd name="f39" fmla="val f3"/>
                <a:gd name="f40" fmla="val f4"/>
                <a:gd name="f41" fmla="+- f40 0 f38"/>
                <a:gd name="f42" fmla="+- f39 0 f38"/>
                <a:gd name="f43" fmla="*/ f42 1 1179"/>
                <a:gd name="f44" fmla="*/ f41 1 147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179" h="1479">
                  <a:moveTo>
                    <a:pt x="f3" y="f5"/>
                  </a:moveTo>
                  <a:cubicBezTo>
                    <a:pt x="f6" y="f7"/>
                    <a:pt x="f8" y="f9"/>
                    <a:pt x="f10" y="f11"/>
                  </a:cubicBezTo>
                  <a:cubicBezTo>
                    <a:pt x="f12" y="f13"/>
                    <a:pt x="f14" y="f4"/>
                    <a:pt x="f15" y="f16"/>
                  </a:cubicBezTo>
                  <a:cubicBezTo>
                    <a:pt x="f17" y="f18"/>
                    <a:pt x="f19" y="f20"/>
                    <a:pt x="f21" y="f11"/>
                  </a:cubicBezTo>
                  <a:cubicBezTo>
                    <a:pt x="f22" y="f23"/>
                    <a:pt x="f24" y="f25"/>
                    <a:pt x="f19" y="f26"/>
                  </a:cubicBezTo>
                  <a:cubicBezTo>
                    <a:pt x="f27" y="f28"/>
                    <a:pt x="f29" y="f2"/>
                    <a:pt x="f15" y="f30"/>
                  </a:cubicBezTo>
                  <a:cubicBezTo>
                    <a:pt x="f31" y="f30"/>
                    <a:pt x="f32" y="f21"/>
                    <a:pt x="f10" y="f33"/>
                  </a:cubicBezTo>
                  <a:cubicBezTo>
                    <a:pt x="f8" y="f34"/>
                    <a:pt x="f8" y="f35"/>
                    <a:pt x="f3"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2" name="Google Shape;1186;p51">
              <a:extLst>
                <a:ext uri="{FF2B5EF4-FFF2-40B4-BE49-F238E27FC236}">
                  <a16:creationId xmlns:a16="http://schemas.microsoft.com/office/drawing/2014/main" id="{E6A7FE68-4C42-461E-884E-47833B1B7647}"/>
                </a:ext>
              </a:extLst>
            </p:cNvPr>
            <p:cNvSpPr/>
            <p:nvPr/>
          </p:nvSpPr>
          <p:spPr>
            <a:xfrm>
              <a:off x="6156536" y="1673891"/>
              <a:ext cx="10222" cy="10021"/>
            </a:xfrm>
            <a:custGeom>
              <a:avLst/>
              <a:gdLst>
                <a:gd name="f0" fmla="val w"/>
                <a:gd name="f1" fmla="val h"/>
                <a:gd name="f2" fmla="val 0"/>
                <a:gd name="f3" fmla="val 1304"/>
                <a:gd name="f4" fmla="val 1279"/>
                <a:gd name="f5" fmla="val 677"/>
                <a:gd name="f6" fmla="val 1"/>
                <a:gd name="f7" fmla="val 1028"/>
                <a:gd name="f8" fmla="val 302"/>
                <a:gd name="f9" fmla="val 1003"/>
                <a:gd name="f10" fmla="val 1053"/>
                <a:gd name="f11" fmla="val 1229"/>
                <a:gd name="f12" fmla="val 727"/>
                <a:gd name="f13" fmla="val 1254"/>
                <a:gd name="f14" fmla="val 326"/>
                <a:gd name="f15" fmla="val 26"/>
                <a:gd name="f16" fmla="val 652"/>
                <a:gd name="f17" fmla="*/ f0 1 1304"/>
                <a:gd name="f18" fmla="*/ f1 1 1279"/>
                <a:gd name="f19" fmla="val f2"/>
                <a:gd name="f20" fmla="val f3"/>
                <a:gd name="f21" fmla="val f4"/>
                <a:gd name="f22" fmla="+- f21 0 f19"/>
                <a:gd name="f23" fmla="+- f20 0 f19"/>
                <a:gd name="f24" fmla="*/ f23 1 1304"/>
                <a:gd name="f25" fmla="*/ f22 1 127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04" h="1279">
                  <a:moveTo>
                    <a:pt x="f5" y="f6"/>
                  </a:moveTo>
                  <a:cubicBezTo>
                    <a:pt x="f7" y="f6"/>
                    <a:pt x="f3" y="f8"/>
                    <a:pt x="f3" y="f5"/>
                  </a:cubicBezTo>
                  <a:cubicBezTo>
                    <a:pt x="f4" y="f9"/>
                    <a:pt x="f10" y="f11"/>
                    <a:pt x="f12" y="f13"/>
                  </a:cubicBezTo>
                  <a:cubicBezTo>
                    <a:pt x="f14" y="f4"/>
                    <a:pt x="f15" y="f9"/>
                    <a:pt x="f15" y="f16"/>
                  </a:cubicBezTo>
                  <a:cubicBezTo>
                    <a:pt x="f6" y="f8"/>
                    <a:pt x="f14" y="f6"/>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3" name="Google Shape;1187;p51">
              <a:extLst>
                <a:ext uri="{FF2B5EF4-FFF2-40B4-BE49-F238E27FC236}">
                  <a16:creationId xmlns:a16="http://schemas.microsoft.com/office/drawing/2014/main" id="{F79EFFB6-7749-4DA7-A1DB-E8521B54AD99}"/>
                </a:ext>
              </a:extLst>
            </p:cNvPr>
            <p:cNvSpPr/>
            <p:nvPr/>
          </p:nvSpPr>
          <p:spPr>
            <a:xfrm>
              <a:off x="6279687" y="1705703"/>
              <a:ext cx="7863" cy="10424"/>
            </a:xfrm>
            <a:custGeom>
              <a:avLst/>
              <a:gdLst>
                <a:gd name="f0" fmla="val w"/>
                <a:gd name="f1" fmla="val h"/>
                <a:gd name="f2" fmla="val 0"/>
                <a:gd name="f3" fmla="val 1004"/>
                <a:gd name="f4" fmla="val 1330"/>
                <a:gd name="f5" fmla="val 1003"/>
                <a:gd name="f6" fmla="val 828"/>
                <a:gd name="f7" fmla="val 878"/>
                <a:gd name="f8" fmla="val 928"/>
                <a:gd name="f9" fmla="val 728"/>
                <a:gd name="f10" fmla="val 1129"/>
                <a:gd name="f11" fmla="val 527"/>
                <a:gd name="f12" fmla="val 1229"/>
                <a:gd name="f13" fmla="val 327"/>
                <a:gd name="f14" fmla="val 1329"/>
                <a:gd name="f15" fmla="val 26"/>
                <a:gd name="f16" fmla="val 1054"/>
                <a:gd name="f17" fmla="val 1"/>
                <a:gd name="f18" fmla="val 778"/>
                <a:gd name="f19" fmla="val 753"/>
                <a:gd name="f20" fmla="val 703"/>
                <a:gd name="f21" fmla="val 653"/>
                <a:gd name="f22" fmla="val 302"/>
                <a:gd name="f23" fmla="val 277"/>
                <a:gd name="f24" fmla="val 76"/>
                <a:gd name="f25" fmla="val 377"/>
                <a:gd name="f26" fmla="*/ f0 1 1004"/>
                <a:gd name="f27" fmla="*/ f1 1 1330"/>
                <a:gd name="f28" fmla="val f2"/>
                <a:gd name="f29" fmla="val f3"/>
                <a:gd name="f30" fmla="val f4"/>
                <a:gd name="f31" fmla="+- f30 0 f28"/>
                <a:gd name="f32" fmla="+- f29 0 f28"/>
                <a:gd name="f33" fmla="*/ f32 1 1004"/>
                <a:gd name="f34" fmla="*/ f31 1 133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4" h="1330">
                  <a:moveTo>
                    <a:pt x="f5" y="f6"/>
                  </a:moveTo>
                  <a:cubicBezTo>
                    <a:pt x="f7" y="f8"/>
                    <a:pt x="f9" y="f10"/>
                    <a:pt x="f11" y="f12"/>
                  </a:cubicBezTo>
                  <a:cubicBezTo>
                    <a:pt x="f13" y="f14"/>
                    <a:pt x="f15" y="f16"/>
                    <a:pt x="f17" y="f18"/>
                  </a:cubicBezTo>
                  <a:cubicBezTo>
                    <a:pt x="f17" y="f19"/>
                    <a:pt x="f17" y="f20"/>
                    <a:pt x="f17" y="f21"/>
                  </a:cubicBezTo>
                  <a:cubicBezTo>
                    <a:pt x="f17" y="f22"/>
                    <a:pt x="f23" y="f17"/>
                    <a:pt x="f11" y="f15"/>
                  </a:cubicBezTo>
                  <a:cubicBezTo>
                    <a:pt x="f18" y="f24"/>
                    <a:pt x="f5" y="f25"/>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4" name="Google Shape;1188;p51">
              <a:extLst>
                <a:ext uri="{FF2B5EF4-FFF2-40B4-BE49-F238E27FC236}">
                  <a16:creationId xmlns:a16="http://schemas.microsoft.com/office/drawing/2014/main" id="{A9770708-AF85-4AA6-A61E-F4FA816E17F4}"/>
                </a:ext>
              </a:extLst>
            </p:cNvPr>
            <p:cNvSpPr/>
            <p:nvPr/>
          </p:nvSpPr>
          <p:spPr>
            <a:xfrm>
              <a:off x="6201707" y="1705703"/>
              <a:ext cx="8257" cy="10424"/>
            </a:xfrm>
            <a:custGeom>
              <a:avLst/>
              <a:gdLst>
                <a:gd name="f0" fmla="val w"/>
                <a:gd name="f1" fmla="val h"/>
                <a:gd name="f2" fmla="val 0"/>
                <a:gd name="f3" fmla="val 1054"/>
                <a:gd name="f4" fmla="val 1330"/>
                <a:gd name="f5" fmla="val 577"/>
                <a:gd name="f6" fmla="val 26"/>
                <a:gd name="f7" fmla="val 853"/>
                <a:gd name="f8" fmla="val 51"/>
                <a:gd name="f9" fmla="val 377"/>
                <a:gd name="f10" fmla="val 728"/>
                <a:gd name="f11" fmla="val 1029"/>
                <a:gd name="f12" fmla="val 1329"/>
                <a:gd name="f13" fmla="val 452"/>
                <a:gd name="f14" fmla="val 1254"/>
                <a:gd name="f15" fmla="val 201"/>
                <a:gd name="f16" fmla="val 1179"/>
                <a:gd name="f17" fmla="val 1"/>
                <a:gd name="f18" fmla="val 903"/>
                <a:gd name="f19" fmla="val 653"/>
                <a:gd name="f20" fmla="val 327"/>
                <a:gd name="f21" fmla="*/ f0 1 1054"/>
                <a:gd name="f22" fmla="*/ f1 1 1330"/>
                <a:gd name="f23" fmla="val f2"/>
                <a:gd name="f24" fmla="val f3"/>
                <a:gd name="f25" fmla="val f4"/>
                <a:gd name="f26" fmla="+- f25 0 f23"/>
                <a:gd name="f27" fmla="+- f24 0 f23"/>
                <a:gd name="f28" fmla="*/ f27 1 1054"/>
                <a:gd name="f29" fmla="*/ f26 1 133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054" h="1330">
                  <a:moveTo>
                    <a:pt x="f5" y="f6"/>
                  </a:moveTo>
                  <a:cubicBezTo>
                    <a:pt x="f7" y="f8"/>
                    <a:pt x="f3" y="f9"/>
                    <a:pt x="f3" y="f10"/>
                  </a:cubicBezTo>
                  <a:cubicBezTo>
                    <a:pt x="f11" y="f3"/>
                    <a:pt x="f10" y="f12"/>
                    <a:pt x="f13" y="f14"/>
                  </a:cubicBezTo>
                  <a:cubicBezTo>
                    <a:pt x="f15" y="f16"/>
                    <a:pt x="f17" y="f18"/>
                    <a:pt x="f6" y="f19"/>
                  </a:cubicBezTo>
                  <a:cubicBezTo>
                    <a:pt x="f8" y="f20"/>
                    <a:pt x="f20" y="f17"/>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5" name="Google Shape;1189;p51">
              <a:extLst>
                <a:ext uri="{FF2B5EF4-FFF2-40B4-BE49-F238E27FC236}">
                  <a16:creationId xmlns:a16="http://schemas.microsoft.com/office/drawing/2014/main" id="{B24B3008-B9C5-4F14-B3F7-DECD88819395}"/>
                </a:ext>
              </a:extLst>
            </p:cNvPr>
            <p:cNvSpPr/>
            <p:nvPr/>
          </p:nvSpPr>
          <p:spPr>
            <a:xfrm>
              <a:off x="6134343" y="1451152"/>
              <a:ext cx="19449" cy="21022"/>
            </a:xfrm>
            <a:custGeom>
              <a:avLst/>
              <a:gdLst>
                <a:gd name="f0" fmla="val w"/>
                <a:gd name="f1" fmla="val h"/>
                <a:gd name="f2" fmla="val 0"/>
                <a:gd name="f3" fmla="val 2482"/>
                <a:gd name="f4" fmla="val 2683"/>
                <a:gd name="f5" fmla="val 1604"/>
                <a:gd name="f6" fmla="val 752"/>
                <a:gd name="f7" fmla="val 928"/>
                <a:gd name="f8" fmla="val 1153"/>
                <a:gd name="f9" fmla="val 1128"/>
                <a:gd name="f10" fmla="val 1755"/>
                <a:gd name="f11" fmla="val 1730"/>
                <a:gd name="f12" fmla="val 1504"/>
                <a:gd name="f13" fmla="val 2206"/>
                <a:gd name="f14" fmla="val 76"/>
                <a:gd name="f15" fmla="val 627"/>
                <a:gd name="f16" fmla="val 2406"/>
                <a:gd name="f17" fmla="val 1229"/>
                <a:gd name="f18" fmla="val 2381"/>
                <a:gd name="f19" fmla="val 1805"/>
                <a:gd name="f20" fmla="val 1955"/>
                <a:gd name="f21" fmla="val 2231"/>
                <a:gd name="f22" fmla="val 2131"/>
                <a:gd name="f23" fmla="val 2106"/>
                <a:gd name="f24" fmla="val 1554"/>
                <a:gd name="f25" fmla="val 2682"/>
                <a:gd name="f26" fmla="val 702"/>
                <a:gd name="f27" fmla="val 351"/>
                <a:gd name="f28" fmla="val 2281"/>
                <a:gd name="f29" fmla="val 1905"/>
                <a:gd name="f30" fmla="val 101"/>
                <a:gd name="f31" fmla="val 552"/>
                <a:gd name="f32" fmla="val 978"/>
                <a:gd name="f33" fmla="val 1"/>
                <a:gd name="f34" fmla="*/ f0 1 2482"/>
                <a:gd name="f35" fmla="*/ f1 1 2683"/>
                <a:gd name="f36" fmla="val f2"/>
                <a:gd name="f37" fmla="val f3"/>
                <a:gd name="f38" fmla="val f4"/>
                <a:gd name="f39" fmla="+- f38 0 f36"/>
                <a:gd name="f40" fmla="+- f37 0 f36"/>
                <a:gd name="f41" fmla="*/ f40 1 2482"/>
                <a:gd name="f42" fmla="*/ f39 1 268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482" h="2683">
                  <a:moveTo>
                    <a:pt x="f5" y="f6"/>
                  </a:moveTo>
                  <a:cubicBezTo>
                    <a:pt x="f7" y="f8"/>
                    <a:pt x="f7" y="f8"/>
                    <a:pt x="f9" y="f10"/>
                  </a:cubicBezTo>
                  <a:cubicBezTo>
                    <a:pt x="f11" y="f12"/>
                    <a:pt x="f11" y="f12"/>
                    <a:pt x="f5" y="f6"/>
                  </a:cubicBezTo>
                  <a:close/>
                  <a:moveTo>
                    <a:pt x="f13" y="f14"/>
                  </a:moveTo>
                  <a:cubicBezTo>
                    <a:pt x="f3" y="f15"/>
                    <a:pt x="f16" y="f17"/>
                    <a:pt x="f18" y="f19"/>
                  </a:cubicBezTo>
                  <a:cubicBezTo>
                    <a:pt x="f18" y="f20"/>
                    <a:pt x="f21" y="f22"/>
                    <a:pt x="f23" y="f21"/>
                  </a:cubicBezTo>
                  <a:cubicBezTo>
                    <a:pt x="f24" y="f25"/>
                    <a:pt x="f26" y="f25"/>
                    <a:pt x="f27" y="f28"/>
                  </a:cubicBezTo>
                  <a:cubicBezTo>
                    <a:pt x="f2" y="f29"/>
                    <a:pt x="f30" y="f8"/>
                    <a:pt x="f31" y="f15"/>
                  </a:cubicBezTo>
                  <a:cubicBezTo>
                    <a:pt x="f32" y="f30"/>
                    <a:pt x="f24" y="f33"/>
                    <a:pt x="f13" y="f14"/>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6" name="Google Shape;1190;p51">
              <a:extLst>
                <a:ext uri="{FF2B5EF4-FFF2-40B4-BE49-F238E27FC236}">
                  <a16:creationId xmlns:a16="http://schemas.microsoft.com/office/drawing/2014/main" id="{52D3C1B2-0F3F-4CB0-AB4D-DE0639B395DD}"/>
                </a:ext>
              </a:extLst>
            </p:cNvPr>
            <p:cNvSpPr/>
            <p:nvPr/>
          </p:nvSpPr>
          <p:spPr>
            <a:xfrm>
              <a:off x="6335667" y="1451344"/>
              <a:ext cx="19056" cy="20628"/>
            </a:xfrm>
            <a:custGeom>
              <a:avLst/>
              <a:gdLst>
                <a:gd name="f0" fmla="val w"/>
                <a:gd name="f1" fmla="val h"/>
                <a:gd name="f2" fmla="val 0"/>
                <a:gd name="f3" fmla="val 2432"/>
                <a:gd name="f4" fmla="val 2633"/>
                <a:gd name="f5" fmla="val 828"/>
                <a:gd name="f6" fmla="val 702"/>
                <a:gd name="f7" fmla="val 753"/>
                <a:gd name="f8" fmla="val 1053"/>
                <a:gd name="f9" fmla="val 652"/>
                <a:gd name="f10" fmla="val 1379"/>
                <a:gd name="f11" fmla="val 1003"/>
                <a:gd name="f12" fmla="val 1630"/>
                <a:gd name="f13" fmla="val 1104"/>
                <a:gd name="f14" fmla="val 1705"/>
                <a:gd name="f15" fmla="val 1279"/>
                <a:gd name="f16" fmla="val 1755"/>
                <a:gd name="f17" fmla="val 1354"/>
                <a:gd name="f18" fmla="val 1454"/>
                <a:gd name="f19" fmla="val 1680"/>
                <a:gd name="f20" fmla="val 1530"/>
                <a:gd name="f21" fmla="val 1504"/>
                <a:gd name="f22" fmla="val 1404"/>
                <a:gd name="f23" fmla="val 1304"/>
                <a:gd name="f24" fmla="val 752"/>
                <a:gd name="f25" fmla="val 327"/>
                <a:gd name="f26" fmla="val 1"/>
                <a:gd name="f27" fmla="val 602"/>
                <a:gd name="f28" fmla="val 26"/>
                <a:gd name="f29" fmla="val 878"/>
                <a:gd name="f30" fmla="val 1154"/>
                <a:gd name="f31" fmla="val 101"/>
                <a:gd name="f32" fmla="val 226"/>
                <a:gd name="f33" fmla="val 2056"/>
                <a:gd name="f34" fmla="val 2256"/>
                <a:gd name="f35" fmla="val 1103"/>
                <a:gd name="f36" fmla="val 2407"/>
                <a:gd name="f37" fmla="val 1479"/>
                <a:gd name="f38" fmla="val 1880"/>
                <a:gd name="f39" fmla="val 2181"/>
                <a:gd name="f40" fmla="val 2206"/>
                <a:gd name="f41" fmla="val 1855"/>
                <a:gd name="f42" fmla="val 2607"/>
                <a:gd name="f43" fmla="val 1429"/>
                <a:gd name="f44" fmla="val 2632"/>
                <a:gd name="f45" fmla="val 2507"/>
                <a:gd name="f46" fmla="val 201"/>
                <a:gd name="f47" fmla="val 1981"/>
                <a:gd name="f48" fmla="val 76"/>
                <a:gd name="f49" fmla="val 1329"/>
                <a:gd name="f50" fmla="val 126"/>
                <a:gd name="f51" fmla="val 978"/>
                <a:gd name="f52" fmla="val 627"/>
                <a:gd name="f53" fmla="val 176"/>
                <a:gd name="f54" fmla="val 301"/>
                <a:gd name="f55" fmla="val 251"/>
                <a:gd name="f56" fmla="val 151"/>
                <a:gd name="f57" fmla="*/ f0 1 2432"/>
                <a:gd name="f58" fmla="*/ f1 1 2633"/>
                <a:gd name="f59" fmla="val f2"/>
                <a:gd name="f60" fmla="val f3"/>
                <a:gd name="f61" fmla="val f4"/>
                <a:gd name="f62" fmla="+- f61 0 f59"/>
                <a:gd name="f63" fmla="+- f60 0 f59"/>
                <a:gd name="f64" fmla="*/ f63 1 2432"/>
                <a:gd name="f65" fmla="*/ f62 1 2633"/>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432" h="2633">
                  <a:moveTo>
                    <a:pt x="f5" y="f6"/>
                  </a:moveTo>
                  <a:cubicBezTo>
                    <a:pt x="f7" y="f8"/>
                    <a:pt x="f9" y="f10"/>
                    <a:pt x="f11" y="f12"/>
                  </a:cubicBezTo>
                  <a:cubicBezTo>
                    <a:pt x="f13" y="f14"/>
                    <a:pt x="f15" y="f16"/>
                    <a:pt x="f17" y="f14"/>
                  </a:cubicBezTo>
                  <a:cubicBezTo>
                    <a:pt x="f18" y="f19"/>
                    <a:pt x="f20" y="f21"/>
                    <a:pt x="f20" y="f22"/>
                  </a:cubicBezTo>
                  <a:cubicBezTo>
                    <a:pt x="f18" y="f8"/>
                    <a:pt x="f23" y="f24"/>
                    <a:pt x="f5" y="f6"/>
                  </a:cubicBezTo>
                  <a:close/>
                  <a:moveTo>
                    <a:pt x="f25" y="f26"/>
                  </a:moveTo>
                  <a:cubicBezTo>
                    <a:pt x="f27" y="f28"/>
                    <a:pt x="f29" y="f28"/>
                    <a:pt x="f30" y="f31"/>
                  </a:cubicBezTo>
                  <a:cubicBezTo>
                    <a:pt x="f14" y="f32"/>
                    <a:pt x="f33" y="f27"/>
                    <a:pt x="f34" y="f35"/>
                  </a:cubicBezTo>
                  <a:cubicBezTo>
                    <a:pt x="f36" y="f37"/>
                    <a:pt x="f3" y="f38"/>
                    <a:pt x="f39" y="f40"/>
                  </a:cubicBezTo>
                  <a:cubicBezTo>
                    <a:pt x="f41" y="f42"/>
                    <a:pt x="f43" y="f44"/>
                    <a:pt x="f11" y="f45"/>
                  </a:cubicBezTo>
                  <a:cubicBezTo>
                    <a:pt x="f46" y="f34"/>
                    <a:pt x="f26" y="f47"/>
                    <a:pt x="f48" y="f49"/>
                  </a:cubicBezTo>
                  <a:cubicBezTo>
                    <a:pt x="f50" y="f51"/>
                    <a:pt x="f50" y="f52"/>
                    <a:pt x="f53" y="f54"/>
                  </a:cubicBezTo>
                  <a:cubicBezTo>
                    <a:pt x="f53" y="f32"/>
                    <a:pt x="f55" y="f56"/>
                    <a:pt x="f25" y="f2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7" name="Google Shape;1191;p51">
              <a:extLst>
                <a:ext uri="{FF2B5EF4-FFF2-40B4-BE49-F238E27FC236}">
                  <a16:creationId xmlns:a16="http://schemas.microsoft.com/office/drawing/2014/main" id="{5160352D-C2D8-4023-9EEA-B71745233921}"/>
                </a:ext>
              </a:extLst>
            </p:cNvPr>
            <p:cNvSpPr/>
            <p:nvPr/>
          </p:nvSpPr>
          <p:spPr>
            <a:xfrm>
              <a:off x="6121377" y="1221345"/>
              <a:ext cx="30056" cy="17876"/>
            </a:xfrm>
            <a:custGeom>
              <a:avLst/>
              <a:gdLst>
                <a:gd name="f0" fmla="val w"/>
                <a:gd name="f1" fmla="val h"/>
                <a:gd name="f2" fmla="val 0"/>
                <a:gd name="f3" fmla="val 3835"/>
                <a:gd name="f4" fmla="val 2281"/>
                <a:gd name="f5" fmla="val 50"/>
                <a:gd name="f6" fmla="val 276"/>
                <a:gd name="f7" fmla="val 226"/>
                <a:gd name="f8" fmla="val 602"/>
                <a:gd name="f9" fmla="val 376"/>
                <a:gd name="f10" fmla="val 852"/>
                <a:gd name="f11" fmla="val 577"/>
                <a:gd name="f12" fmla="val 1604"/>
                <a:gd name="f13" fmla="val 1128"/>
                <a:gd name="f14" fmla="val 2356"/>
                <a:gd name="f15" fmla="val 3334"/>
                <a:gd name="f16" fmla="val 1704"/>
                <a:gd name="f17" fmla="val 3459"/>
                <a:gd name="f18" fmla="val 3609"/>
                <a:gd name="f19" fmla="val 1830"/>
                <a:gd name="f20" fmla="val 1930"/>
                <a:gd name="f21" fmla="val 3108"/>
                <a:gd name="f22" fmla="val 2532"/>
                <a:gd name="f23" fmla="val 2080"/>
                <a:gd name="f24" fmla="val 2005"/>
                <a:gd name="f25" fmla="val 1780"/>
                <a:gd name="f26" fmla="val 1203"/>
                <a:gd name="f27" fmla="val 1353"/>
                <a:gd name="f28" fmla="val 952"/>
                <a:gd name="f29" fmla="val 25"/>
                <a:gd name="f30" fmla="*/ f0 1 3835"/>
                <a:gd name="f31" fmla="*/ f1 1 2281"/>
                <a:gd name="f32" fmla="val f2"/>
                <a:gd name="f33" fmla="val f3"/>
                <a:gd name="f34" fmla="val f4"/>
                <a:gd name="f35" fmla="+- f34 0 f32"/>
                <a:gd name="f36" fmla="+- f33 0 f32"/>
                <a:gd name="f37" fmla="*/ f36 1 3835"/>
                <a:gd name="f38" fmla="*/ f35 1 228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35" h="2281">
                  <a:moveTo>
                    <a:pt x="f2" y="f5"/>
                  </a:moveTo>
                  <a:cubicBezTo>
                    <a:pt x="f6" y="f7"/>
                    <a:pt x="f8" y="f9"/>
                    <a:pt x="f10" y="f11"/>
                  </a:cubicBezTo>
                  <a:cubicBezTo>
                    <a:pt x="f12" y="f13"/>
                    <a:pt x="f14" y="f12"/>
                    <a:pt x="f15" y="f16"/>
                  </a:cubicBezTo>
                  <a:cubicBezTo>
                    <a:pt x="f17" y="f16"/>
                    <a:pt x="f18" y="f19"/>
                    <a:pt x="f3" y="f20"/>
                  </a:cubicBezTo>
                  <a:cubicBezTo>
                    <a:pt x="f21" y="f4"/>
                    <a:pt x="f22" y="f23"/>
                    <a:pt x="f24" y="f25"/>
                  </a:cubicBezTo>
                  <a:cubicBezTo>
                    <a:pt x="f26" y="f27"/>
                    <a:pt x="f9" y="f28"/>
                    <a:pt x="f29" y="f2"/>
                  </a:cubicBezTo>
                  <a:lnTo>
                    <a:pt x="f2" y="f5"/>
                  </a:ln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8" name="Google Shape;1192;p51">
              <a:extLst>
                <a:ext uri="{FF2B5EF4-FFF2-40B4-BE49-F238E27FC236}">
                  <a16:creationId xmlns:a16="http://schemas.microsoft.com/office/drawing/2014/main" id="{2832261D-ABC7-4F6C-8CDD-4ADE6467F04F}"/>
                </a:ext>
              </a:extLst>
            </p:cNvPr>
            <p:cNvSpPr/>
            <p:nvPr/>
          </p:nvSpPr>
          <p:spPr>
            <a:xfrm>
              <a:off x="6155951" y="1244909"/>
              <a:ext cx="20034" cy="9628"/>
            </a:xfrm>
            <a:custGeom>
              <a:avLst/>
              <a:gdLst>
                <a:gd name="f0" fmla="val w"/>
                <a:gd name="f1" fmla="val h"/>
                <a:gd name="f2" fmla="val 0"/>
                <a:gd name="f3" fmla="val 2557"/>
                <a:gd name="f4" fmla="val 1229"/>
                <a:gd name="f5" fmla="val 1"/>
                <a:gd name="f6" fmla="val 852"/>
                <a:gd name="f7" fmla="val 326"/>
                <a:gd name="f8" fmla="val 1705"/>
                <a:gd name="f9" fmla="val 677"/>
                <a:gd name="f10" fmla="val 1053"/>
                <a:gd name="f11" fmla="val 2532"/>
                <a:gd name="f12" fmla="val 1028"/>
                <a:gd name="f13" fmla="val 2331"/>
                <a:gd name="f14" fmla="val 1078"/>
                <a:gd name="f15" fmla="val 2106"/>
                <a:gd name="f16" fmla="val 1955"/>
                <a:gd name="f17" fmla="val 1154"/>
                <a:gd name="f18" fmla="val 1354"/>
                <a:gd name="f19" fmla="val 953"/>
                <a:gd name="f20" fmla="val 777"/>
                <a:gd name="f21" fmla="val 702"/>
                <a:gd name="f22" fmla="val 201"/>
                <a:gd name="f23" fmla="val 427"/>
                <a:gd name="f24" fmla="val 76"/>
                <a:gd name="f25" fmla="val 377"/>
                <a:gd name="f26" fmla="val 50"/>
                <a:gd name="f27" fmla="val 151"/>
                <a:gd name="f28" fmla="*/ f0 1 2557"/>
                <a:gd name="f29" fmla="*/ f1 1 1229"/>
                <a:gd name="f30" fmla="val f2"/>
                <a:gd name="f31" fmla="val f3"/>
                <a:gd name="f32" fmla="val f4"/>
                <a:gd name="f33" fmla="+- f32 0 f30"/>
                <a:gd name="f34" fmla="+- f31 0 f30"/>
                <a:gd name="f35" fmla="*/ f34 1 2557"/>
                <a:gd name="f36" fmla="*/ f33 1 1229"/>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2557" h="1229">
                  <a:moveTo>
                    <a:pt x="f2" y="f5"/>
                  </a:moveTo>
                  <a:cubicBezTo>
                    <a:pt x="f6" y="f7"/>
                    <a:pt x="f8" y="f9"/>
                    <a:pt x="f3" y="f10"/>
                  </a:cubicBezTo>
                  <a:cubicBezTo>
                    <a:pt x="f3" y="f10"/>
                    <a:pt x="f11" y="f12"/>
                    <a:pt x="f11" y="f12"/>
                  </a:cubicBezTo>
                  <a:cubicBezTo>
                    <a:pt x="f13" y="f14"/>
                    <a:pt x="f15" y="f4"/>
                    <a:pt x="f16" y="f17"/>
                  </a:cubicBezTo>
                  <a:cubicBezTo>
                    <a:pt x="f18" y="f19"/>
                    <a:pt x="f20" y="f21"/>
                    <a:pt x="f22" y="f23"/>
                  </a:cubicBezTo>
                  <a:cubicBezTo>
                    <a:pt x="f24" y="f25"/>
                    <a:pt x="f26" y="f27"/>
                    <a:pt x="f2" y="f5"/>
                  </a:cubicBezTo>
                  <a:lnTo>
                    <a:pt x="f2" y="f5"/>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9" name="Google Shape;1193;p51">
              <a:extLst>
                <a:ext uri="{FF2B5EF4-FFF2-40B4-BE49-F238E27FC236}">
                  <a16:creationId xmlns:a16="http://schemas.microsoft.com/office/drawing/2014/main" id="{D1F5F6C6-7C82-4D9E-B008-40C506EBDB91}"/>
                </a:ext>
              </a:extLst>
            </p:cNvPr>
            <p:cNvSpPr/>
            <p:nvPr/>
          </p:nvSpPr>
          <p:spPr>
            <a:xfrm>
              <a:off x="6123535" y="1207008"/>
              <a:ext cx="10616" cy="10808"/>
            </a:xfrm>
            <a:custGeom>
              <a:avLst/>
              <a:gdLst>
                <a:gd name="f0" fmla="val w"/>
                <a:gd name="f1" fmla="val h"/>
                <a:gd name="f2" fmla="val 0"/>
                <a:gd name="f3" fmla="val 1355"/>
                <a:gd name="f4" fmla="val 1379"/>
                <a:gd name="f5" fmla="val 1"/>
                <a:gd name="f6" fmla="val 26"/>
                <a:gd name="f7" fmla="val 678"/>
                <a:gd name="f8" fmla="val 201"/>
                <a:gd name="f9" fmla="val 878"/>
                <a:gd name="f10" fmla="val 853"/>
                <a:gd name="f11" fmla="val 1354"/>
                <a:gd name="f12" fmla="val 1178"/>
                <a:gd name="f13" fmla="val 577"/>
                <a:gd name="f14" fmla="val 1053"/>
                <a:gd name="f15" fmla="*/ f0 1 1355"/>
                <a:gd name="f16" fmla="*/ f1 1 1379"/>
                <a:gd name="f17" fmla="val f2"/>
                <a:gd name="f18" fmla="val f3"/>
                <a:gd name="f19" fmla="val f4"/>
                <a:gd name="f20" fmla="+- f19 0 f17"/>
                <a:gd name="f21" fmla="+- f18 0 f17"/>
                <a:gd name="f22" fmla="*/ f21 1 1355"/>
                <a:gd name="f23" fmla="*/ f20 1 137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55" h="1379">
                  <a:moveTo>
                    <a:pt x="f5" y="f6"/>
                  </a:moveTo>
                  <a:cubicBezTo>
                    <a:pt x="f7" y="f8"/>
                    <a:pt x="f9" y="f10"/>
                    <a:pt x="f11" y="f4"/>
                  </a:cubicBezTo>
                  <a:cubicBezTo>
                    <a:pt x="f7" y="f12"/>
                    <a:pt x="f13" y="f14"/>
                    <a:pt x="f6" y="f5"/>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0" name="Google Shape;1194;p51">
              <a:extLst>
                <a:ext uri="{FF2B5EF4-FFF2-40B4-BE49-F238E27FC236}">
                  <a16:creationId xmlns:a16="http://schemas.microsoft.com/office/drawing/2014/main" id="{40F5F044-C23B-46C1-A972-30C513A680E3}"/>
                </a:ext>
              </a:extLst>
            </p:cNvPr>
            <p:cNvSpPr/>
            <p:nvPr/>
          </p:nvSpPr>
          <p:spPr>
            <a:xfrm>
              <a:off x="6119804" y="1201896"/>
              <a:ext cx="3941" cy="5312"/>
            </a:xfrm>
            <a:custGeom>
              <a:avLst/>
              <a:gdLst>
                <a:gd name="f0" fmla="val w"/>
                <a:gd name="f1" fmla="val h"/>
                <a:gd name="f2" fmla="val 0"/>
                <a:gd name="f3" fmla="val 503"/>
                <a:gd name="f4" fmla="val 678"/>
                <a:gd name="f5" fmla="val 502"/>
                <a:gd name="f6" fmla="val 653"/>
                <a:gd name="f7" fmla="val 151"/>
                <a:gd name="f8" fmla="val 577"/>
                <a:gd name="f9" fmla="val 51"/>
                <a:gd name="f10" fmla="val 302"/>
                <a:gd name="f11" fmla="val 1"/>
                <a:gd name="f12" fmla="val 327"/>
                <a:gd name="f13" fmla="val 101"/>
                <a:gd name="f14" fmla="val 477"/>
                <a:gd name="f15" fmla="*/ f0 1 503"/>
                <a:gd name="f16" fmla="*/ f1 1 678"/>
                <a:gd name="f17" fmla="val f2"/>
                <a:gd name="f18" fmla="val f3"/>
                <a:gd name="f19" fmla="val f4"/>
                <a:gd name="f20" fmla="+- f19 0 f17"/>
                <a:gd name="f21" fmla="+- f18 0 f17"/>
                <a:gd name="f22" fmla="*/ f21 1 503"/>
                <a:gd name="f23" fmla="*/ f20 1 67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502" h="678">
                  <a:moveTo>
                    <a:pt x="f5" y="f6"/>
                  </a:moveTo>
                  <a:cubicBezTo>
                    <a:pt x="f7" y="f8"/>
                    <a:pt x="f9" y="f10"/>
                    <a:pt x="f11" y="f11"/>
                  </a:cubicBezTo>
                  <a:cubicBezTo>
                    <a:pt x="f12" y="f13"/>
                    <a:pt x="f5" y="f12"/>
                    <a:pt x="f14" y="f4"/>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1" name="Google Shape;1195;p51">
              <a:extLst>
                <a:ext uri="{FF2B5EF4-FFF2-40B4-BE49-F238E27FC236}">
                  <a16:creationId xmlns:a16="http://schemas.microsoft.com/office/drawing/2014/main" id="{26A105B7-7EC9-45CC-A7F2-228CB9E7A08B}"/>
                </a:ext>
              </a:extLst>
            </p:cNvPr>
            <p:cNvSpPr/>
            <p:nvPr/>
          </p:nvSpPr>
          <p:spPr>
            <a:xfrm>
              <a:off x="6121377" y="1180097"/>
              <a:ext cx="4526" cy="6492"/>
            </a:xfrm>
            <a:custGeom>
              <a:avLst/>
              <a:gdLst>
                <a:gd name="f0" fmla="val w"/>
                <a:gd name="f1" fmla="val h"/>
                <a:gd name="f2" fmla="val 0"/>
                <a:gd name="f3" fmla="val 577"/>
                <a:gd name="f4" fmla="val 828"/>
                <a:gd name="f5" fmla="val 1"/>
                <a:gd name="f6" fmla="val 351"/>
                <a:gd name="f7" fmla="val 176"/>
                <a:gd name="f8" fmla="val 552"/>
                <a:gd name="f9" fmla="val 452"/>
                <a:gd name="f10" fmla="val 703"/>
                <a:gd name="f11" fmla="val 402"/>
                <a:gd name="f12" fmla="*/ f0 1 577"/>
                <a:gd name="f13" fmla="*/ f1 1 828"/>
                <a:gd name="f14" fmla="val f2"/>
                <a:gd name="f15" fmla="val f3"/>
                <a:gd name="f16" fmla="val f4"/>
                <a:gd name="f17" fmla="+- f16 0 f14"/>
                <a:gd name="f18" fmla="+- f15 0 f14"/>
                <a:gd name="f19" fmla="*/ f18 1 577"/>
                <a:gd name="f20" fmla="*/ f17 1 82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77" h="827">
                  <a:moveTo>
                    <a:pt x="f2" y="f5"/>
                  </a:moveTo>
                  <a:cubicBezTo>
                    <a:pt x="f6" y="f7"/>
                    <a:pt x="f8" y="f9"/>
                    <a:pt x="f3" y="f4"/>
                  </a:cubicBezTo>
                  <a:cubicBezTo>
                    <a:pt x="f7" y="f10"/>
                    <a:pt x="f2" y="f11"/>
                    <a:pt x="f2"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2" name="Google Shape;1196;p51">
              <a:extLst>
                <a:ext uri="{FF2B5EF4-FFF2-40B4-BE49-F238E27FC236}">
                  <a16:creationId xmlns:a16="http://schemas.microsoft.com/office/drawing/2014/main" id="{5C48D73B-EA50-41F0-8CC0-4A91154282D9}"/>
                </a:ext>
              </a:extLst>
            </p:cNvPr>
            <p:cNvSpPr/>
            <p:nvPr/>
          </p:nvSpPr>
          <p:spPr>
            <a:xfrm>
              <a:off x="6125501" y="1186187"/>
              <a:ext cx="4325" cy="6684"/>
            </a:xfrm>
            <a:custGeom>
              <a:avLst/>
              <a:gdLst>
                <a:gd name="f0" fmla="val w"/>
                <a:gd name="f1" fmla="val h"/>
                <a:gd name="f2" fmla="val 0"/>
                <a:gd name="f3" fmla="val 552"/>
                <a:gd name="f4" fmla="val 853"/>
                <a:gd name="f5" fmla="val 1"/>
                <a:gd name="f6" fmla="val 377"/>
                <a:gd name="f7" fmla="val 176"/>
                <a:gd name="f8" fmla="val 452"/>
                <a:gd name="f9" fmla="val 703"/>
                <a:gd name="f10" fmla="val 427"/>
                <a:gd name="f11" fmla="*/ f0 1 552"/>
                <a:gd name="f12" fmla="*/ f1 1 853"/>
                <a:gd name="f13" fmla="val f2"/>
                <a:gd name="f14" fmla="val f3"/>
                <a:gd name="f15" fmla="val f4"/>
                <a:gd name="f16" fmla="+- f15 0 f13"/>
                <a:gd name="f17" fmla="+- f14 0 f13"/>
                <a:gd name="f18" fmla="*/ f17 1 552"/>
                <a:gd name="f19" fmla="*/ f16 1 85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552" h="853">
                  <a:moveTo>
                    <a:pt x="f5" y="f5"/>
                  </a:moveTo>
                  <a:cubicBezTo>
                    <a:pt x="f6" y="f7"/>
                    <a:pt x="f3" y="f8"/>
                    <a:pt x="f3" y="f4"/>
                  </a:cubicBezTo>
                  <a:cubicBezTo>
                    <a:pt x="f7" y="f9"/>
                    <a:pt x="f5" y="f10"/>
                    <a:pt x="f5"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3" name="Google Shape;1197;p51">
              <a:extLst>
                <a:ext uri="{FF2B5EF4-FFF2-40B4-BE49-F238E27FC236}">
                  <a16:creationId xmlns:a16="http://schemas.microsoft.com/office/drawing/2014/main" id="{96CD16AD-6320-417F-91DD-198DCC509DA2}"/>
                </a:ext>
              </a:extLst>
            </p:cNvPr>
            <p:cNvSpPr/>
            <p:nvPr/>
          </p:nvSpPr>
          <p:spPr>
            <a:xfrm>
              <a:off x="6180301" y="1262201"/>
              <a:ext cx="3346" cy="3145"/>
            </a:xfrm>
            <a:custGeom>
              <a:avLst/>
              <a:gdLst>
                <a:gd name="f0" fmla="val w"/>
                <a:gd name="f1" fmla="val h"/>
                <a:gd name="f2" fmla="val 0"/>
                <a:gd name="f3" fmla="val 427"/>
                <a:gd name="f4" fmla="val 402"/>
                <a:gd name="f5" fmla="val 426"/>
                <a:gd name="f6" fmla="val 401"/>
                <a:gd name="f7" fmla="val 276"/>
                <a:gd name="f8" fmla="val 326"/>
                <a:gd name="f9" fmla="val 150"/>
                <a:gd name="f10" fmla="val 226"/>
                <a:gd name="f11" fmla="val 151"/>
                <a:gd name="f12" fmla="val 301"/>
                <a:gd name="f13" fmla="*/ f0 1 427"/>
                <a:gd name="f14" fmla="*/ f1 1 402"/>
                <a:gd name="f15" fmla="val f2"/>
                <a:gd name="f16" fmla="val f3"/>
                <a:gd name="f17" fmla="val f4"/>
                <a:gd name="f18" fmla="+- f17 0 f15"/>
                <a:gd name="f19" fmla="+- f16 0 f15"/>
                <a:gd name="f20" fmla="*/ f19 1 427"/>
                <a:gd name="f21" fmla="*/ f18 1 40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27" h="402">
                  <a:moveTo>
                    <a:pt x="f5" y="f6"/>
                  </a:moveTo>
                  <a:cubicBezTo>
                    <a:pt x="f7" y="f8"/>
                    <a:pt x="f9" y="f10"/>
                    <a:pt x="f2" y="f11"/>
                  </a:cubicBezTo>
                  <a:cubicBezTo>
                    <a:pt x="f12" y="f2"/>
                    <a:pt x="f12" y="f7"/>
                    <a:pt x="f5" y="f6"/>
                  </a:cubicBezTo>
                  <a:lnTo>
                    <a:pt x="f5" y="f6"/>
                  </a:ln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4" name="Google Shape;1198;p51">
              <a:extLst>
                <a:ext uri="{FF2B5EF4-FFF2-40B4-BE49-F238E27FC236}">
                  <a16:creationId xmlns:a16="http://schemas.microsoft.com/office/drawing/2014/main" id="{12EB05FA-6621-471D-B0B3-D8B57C92DC80}"/>
                </a:ext>
              </a:extLst>
            </p:cNvPr>
            <p:cNvSpPr/>
            <p:nvPr/>
          </p:nvSpPr>
          <p:spPr>
            <a:xfrm>
              <a:off x="6119411" y="1218209"/>
              <a:ext cx="2167" cy="3538"/>
            </a:xfrm>
            <a:custGeom>
              <a:avLst/>
              <a:gdLst>
                <a:gd name="f0" fmla="val w"/>
                <a:gd name="f1" fmla="val h"/>
                <a:gd name="f2" fmla="val 0"/>
                <a:gd name="f3" fmla="val 277"/>
                <a:gd name="f4" fmla="val 452"/>
                <a:gd name="f5" fmla="val 276"/>
                <a:gd name="f6" fmla="val 401"/>
                <a:gd name="f7" fmla="val 176"/>
                <a:gd name="f8" fmla="val 326"/>
                <a:gd name="f9" fmla="val 101"/>
                <a:gd name="f10" fmla="val 26"/>
                <a:gd name="f11" fmla="val 1"/>
                <a:gd name="f12" fmla="val 150"/>
                <a:gd name="f13" fmla="val 51"/>
                <a:gd name="f14" fmla="val 75"/>
                <a:gd name="f15" fmla="val 76"/>
                <a:gd name="f16" fmla="val 25"/>
                <a:gd name="f17" fmla="val 151"/>
                <a:gd name="f18" fmla="val 50"/>
                <a:gd name="f19" fmla="val 201"/>
                <a:gd name="f20" fmla="val 226"/>
                <a:gd name="f21" fmla="val 251"/>
                <a:gd name="f22" fmla="val 451"/>
                <a:gd name="f23" fmla="*/ f0 1 277"/>
                <a:gd name="f24" fmla="*/ f1 1 452"/>
                <a:gd name="f25" fmla="val f2"/>
                <a:gd name="f26" fmla="val f3"/>
                <a:gd name="f27" fmla="val f4"/>
                <a:gd name="f28" fmla="+- f27 0 f25"/>
                <a:gd name="f29" fmla="+- f26 0 f25"/>
                <a:gd name="f30" fmla="*/ f29 1 277"/>
                <a:gd name="f31" fmla="*/ f28 1 452"/>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277" h="452">
                  <a:moveTo>
                    <a:pt x="f5" y="f6"/>
                  </a:moveTo>
                  <a:cubicBezTo>
                    <a:pt x="f7" y="f8"/>
                    <a:pt x="f9" y="f5"/>
                    <a:pt x="f10" y="f7"/>
                  </a:cubicBezTo>
                  <a:cubicBezTo>
                    <a:pt x="f11" y="f12"/>
                    <a:pt x="f13" y="f14"/>
                    <a:pt x="f15" y="f2"/>
                  </a:cubicBezTo>
                  <a:cubicBezTo>
                    <a:pt x="f9" y="f16"/>
                    <a:pt x="f17" y="f18"/>
                    <a:pt x="f17" y="f14"/>
                  </a:cubicBezTo>
                  <a:cubicBezTo>
                    <a:pt x="f19" y="f19"/>
                    <a:pt x="f20" y="f8"/>
                    <a:pt x="f21" y="f22"/>
                  </a:cubicBezTo>
                  <a:cubicBezTo>
                    <a:pt x="f21" y="f22"/>
                    <a:pt x="f5" y="f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5" name="Google Shape;1199;p51">
              <a:extLst>
                <a:ext uri="{FF2B5EF4-FFF2-40B4-BE49-F238E27FC236}">
                  <a16:creationId xmlns:a16="http://schemas.microsoft.com/office/drawing/2014/main" id="{FAE16CDA-B404-41C2-B024-83316CA25FD7}"/>
                </a:ext>
              </a:extLst>
            </p:cNvPr>
            <p:cNvSpPr/>
            <p:nvPr/>
          </p:nvSpPr>
          <p:spPr>
            <a:xfrm>
              <a:off x="6117244" y="1174007"/>
              <a:ext cx="4526" cy="6492"/>
            </a:xfrm>
            <a:custGeom>
              <a:avLst/>
              <a:gdLst>
                <a:gd name="f0" fmla="val w"/>
                <a:gd name="f1" fmla="val h"/>
                <a:gd name="f2" fmla="val 0"/>
                <a:gd name="f3" fmla="val 578"/>
                <a:gd name="f4" fmla="val 829"/>
                <a:gd name="f5" fmla="val 1"/>
                <a:gd name="f6" fmla="val 327"/>
                <a:gd name="f7" fmla="val 176"/>
                <a:gd name="f8" fmla="val 527"/>
                <a:gd name="f9" fmla="val 452"/>
                <a:gd name="f10" fmla="val 577"/>
                <a:gd name="f11" fmla="val 828"/>
                <a:gd name="f12" fmla="val 201"/>
                <a:gd name="f13" fmla="val 678"/>
                <a:gd name="f14" fmla="val 26"/>
                <a:gd name="f15" fmla="val 377"/>
                <a:gd name="f16" fmla="*/ f0 1 578"/>
                <a:gd name="f17" fmla="*/ f1 1 829"/>
                <a:gd name="f18" fmla="val f2"/>
                <a:gd name="f19" fmla="val f3"/>
                <a:gd name="f20" fmla="val f4"/>
                <a:gd name="f21" fmla="+- f20 0 f18"/>
                <a:gd name="f22" fmla="+- f19 0 f18"/>
                <a:gd name="f23" fmla="*/ f22 1 578"/>
                <a:gd name="f24" fmla="*/ f21 1 82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78" h="829">
                  <a:moveTo>
                    <a:pt x="f5" y="f5"/>
                  </a:moveTo>
                  <a:cubicBezTo>
                    <a:pt x="f6" y="f7"/>
                    <a:pt x="f8" y="f9"/>
                    <a:pt x="f10" y="f11"/>
                  </a:cubicBezTo>
                  <a:cubicBezTo>
                    <a:pt x="f12" y="f13"/>
                    <a:pt x="f14" y="f15"/>
                    <a:pt x="f5"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6" name="Google Shape;1200;p51">
              <a:extLst>
                <a:ext uri="{FF2B5EF4-FFF2-40B4-BE49-F238E27FC236}">
                  <a16:creationId xmlns:a16="http://schemas.microsoft.com/office/drawing/2014/main" id="{B3FCB1F4-48F4-474B-9AE1-9E92636FC198}"/>
                </a:ext>
              </a:extLst>
            </p:cNvPr>
            <p:cNvSpPr/>
            <p:nvPr/>
          </p:nvSpPr>
          <p:spPr>
            <a:xfrm>
              <a:off x="6183639" y="1264752"/>
              <a:ext cx="8449" cy="2368"/>
            </a:xfrm>
            <a:custGeom>
              <a:avLst/>
              <a:gdLst>
                <a:gd name="f0" fmla="val w"/>
                <a:gd name="f1" fmla="val h"/>
                <a:gd name="f2" fmla="val 0"/>
                <a:gd name="f3" fmla="val 1078"/>
                <a:gd name="f4" fmla="val 302"/>
                <a:gd name="f5" fmla="val 76"/>
                <a:gd name="f6" fmla="val 351"/>
                <a:gd name="f7" fmla="val 51"/>
                <a:gd name="f8" fmla="val 727"/>
                <a:gd name="f9" fmla="val 26"/>
                <a:gd name="f10" fmla="val 1053"/>
                <a:gd name="f11" fmla="val 1"/>
                <a:gd name="f12" fmla="*/ f0 1 1078"/>
                <a:gd name="f13" fmla="*/ f1 1 302"/>
                <a:gd name="f14" fmla="val f2"/>
                <a:gd name="f15" fmla="val f3"/>
                <a:gd name="f16" fmla="val f4"/>
                <a:gd name="f17" fmla="+- f16 0 f14"/>
                <a:gd name="f18" fmla="+- f15 0 f14"/>
                <a:gd name="f19" fmla="*/ f18 1 1078"/>
                <a:gd name="f20" fmla="*/ f17 1 30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078" h="302">
                  <a:moveTo>
                    <a:pt x="f2" y="f5"/>
                  </a:moveTo>
                  <a:cubicBezTo>
                    <a:pt x="f6" y="f7"/>
                    <a:pt x="f8" y="f7"/>
                    <a:pt x="f3" y="f9"/>
                  </a:cubicBezTo>
                  <a:cubicBezTo>
                    <a:pt x="f3" y="f7"/>
                    <a:pt x="f10" y="f9"/>
                    <a:pt x="f10" y="f9"/>
                  </a:cubicBezTo>
                  <a:cubicBezTo>
                    <a:pt x="f8" y="f4"/>
                    <a:pt x="f6" y="f11"/>
                    <a:pt x="f2" y="f5"/>
                  </a:cubicBezTo>
                  <a:cubicBezTo>
                    <a:pt x="f2" y="f5"/>
                    <a:pt x="f2" y="f5"/>
                    <a:pt x="f2"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7" name="Google Shape;1201;p51">
              <a:extLst>
                <a:ext uri="{FF2B5EF4-FFF2-40B4-BE49-F238E27FC236}">
                  <a16:creationId xmlns:a16="http://schemas.microsoft.com/office/drawing/2014/main" id="{B28DFF0D-A6C3-4B01-9BFB-82C3887CFCF6}"/>
                </a:ext>
              </a:extLst>
            </p:cNvPr>
            <p:cNvSpPr/>
            <p:nvPr/>
          </p:nvSpPr>
          <p:spPr>
            <a:xfrm>
              <a:off x="6208977" y="1279876"/>
              <a:ext cx="1179" cy="2368"/>
            </a:xfrm>
            <a:custGeom>
              <a:avLst/>
              <a:gdLst>
                <a:gd name="f0" fmla="val w"/>
                <a:gd name="f1" fmla="val h"/>
                <a:gd name="f2" fmla="val 0"/>
                <a:gd name="f3" fmla="val 151"/>
                <a:gd name="f4" fmla="val 302"/>
                <a:gd name="f5" fmla="val 50"/>
                <a:gd name="f6" fmla="val 1"/>
                <a:gd name="f7" fmla="val 75"/>
                <a:gd name="f8" fmla="val 51"/>
                <a:gd name="f9" fmla="val 101"/>
                <a:gd name="f10" fmla="val 126"/>
                <a:gd name="f11" fmla="val 201"/>
                <a:gd name="f12" fmla="val 226"/>
                <a:gd name="f13" fmla="val 276"/>
                <a:gd name="f14" fmla="val 251"/>
                <a:gd name="f15" fmla="val 25"/>
                <a:gd name="f16" fmla="val 76"/>
                <a:gd name="f17" fmla="*/ f0 1 151"/>
                <a:gd name="f18" fmla="*/ f1 1 302"/>
                <a:gd name="f19" fmla="val f2"/>
                <a:gd name="f20" fmla="val f3"/>
                <a:gd name="f21" fmla="val f4"/>
                <a:gd name="f22" fmla="+- f21 0 f19"/>
                <a:gd name="f23" fmla="+- f20 0 f19"/>
                <a:gd name="f24" fmla="*/ f23 1 151"/>
                <a:gd name="f25" fmla="*/ f22 1 30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51" h="302">
                  <a:moveTo>
                    <a:pt x="f5" y="f6"/>
                  </a:moveTo>
                  <a:cubicBezTo>
                    <a:pt x="f7" y="f8"/>
                    <a:pt x="f9" y="f10"/>
                    <a:pt x="f10" y="f11"/>
                  </a:cubicBezTo>
                  <a:cubicBezTo>
                    <a:pt x="f10" y="f12"/>
                    <a:pt x="f3" y="f13"/>
                    <a:pt x="f3" y="f4"/>
                  </a:cubicBezTo>
                  <a:cubicBezTo>
                    <a:pt x="f9" y="f13"/>
                    <a:pt x="f2" y="f14"/>
                    <a:pt x="f2" y="f11"/>
                  </a:cubicBezTo>
                  <a:cubicBezTo>
                    <a:pt x="f2" y="f3"/>
                    <a:pt x="f15" y="f16"/>
                    <a:pt x="f5" y="f6"/>
                  </a:cubicBezTo>
                  <a:cubicBezTo>
                    <a:pt x="f5" y="f6"/>
                    <a:pt x="f5" y="f6"/>
                    <a:pt x="f5" y="f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8" name="Google Shape;1202;p51">
              <a:extLst>
                <a:ext uri="{FF2B5EF4-FFF2-40B4-BE49-F238E27FC236}">
                  <a16:creationId xmlns:a16="http://schemas.microsoft.com/office/drawing/2014/main" id="{A1788E3C-9462-4E47-AF9B-70D16CB5849F}"/>
                </a:ext>
              </a:extLst>
            </p:cNvPr>
            <p:cNvSpPr/>
            <p:nvPr/>
          </p:nvSpPr>
          <p:spPr>
            <a:xfrm>
              <a:off x="6113120" y="1165759"/>
              <a:ext cx="2368" cy="4526"/>
            </a:xfrm>
            <a:custGeom>
              <a:avLst/>
              <a:gdLst>
                <a:gd name="f0" fmla="val w"/>
                <a:gd name="f1" fmla="val h"/>
                <a:gd name="f2" fmla="val 0"/>
                <a:gd name="f3" fmla="val 302"/>
                <a:gd name="f4" fmla="val 577"/>
                <a:gd name="f5" fmla="val 1"/>
                <a:gd name="f6" fmla="val 101"/>
                <a:gd name="f7" fmla="val 201"/>
                <a:gd name="f8" fmla="val 376"/>
                <a:gd name="f9" fmla="val 301"/>
                <a:gd name="f10" fmla="*/ f0 1 302"/>
                <a:gd name="f11" fmla="*/ f1 1 577"/>
                <a:gd name="f12" fmla="val f2"/>
                <a:gd name="f13" fmla="val f3"/>
                <a:gd name="f14" fmla="val f4"/>
                <a:gd name="f15" fmla="+- f14 0 f12"/>
                <a:gd name="f16" fmla="+- f13 0 f12"/>
                <a:gd name="f17" fmla="*/ f16 1 302"/>
                <a:gd name="f18" fmla="*/ f15 1 57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02" h="577">
                  <a:moveTo>
                    <a:pt x="f5" y="f2"/>
                  </a:moveTo>
                  <a:cubicBezTo>
                    <a:pt x="f6" y="f7"/>
                    <a:pt x="f7" y="f8"/>
                    <a:pt x="f9" y="f4"/>
                  </a:cubicBezTo>
                  <a:cubicBezTo>
                    <a:pt x="f7" y="f8"/>
                    <a:pt x="f6" y="f7"/>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9" name="Google Shape;1203;p51">
              <a:extLst>
                <a:ext uri="{FF2B5EF4-FFF2-40B4-BE49-F238E27FC236}">
                  <a16:creationId xmlns:a16="http://schemas.microsoft.com/office/drawing/2014/main" id="{E05B0EDC-562A-473D-8254-439F9C3E4FE3}"/>
                </a:ext>
              </a:extLst>
            </p:cNvPr>
            <p:cNvSpPr/>
            <p:nvPr/>
          </p:nvSpPr>
          <p:spPr>
            <a:xfrm>
              <a:off x="6153591" y="1244909"/>
              <a:ext cx="2368" cy="402"/>
            </a:xfrm>
            <a:custGeom>
              <a:avLst/>
              <a:gdLst>
                <a:gd name="f0" fmla="val w"/>
                <a:gd name="f1" fmla="val h"/>
                <a:gd name="f2" fmla="val 0"/>
                <a:gd name="f3" fmla="val 302"/>
                <a:gd name="f4" fmla="val 51"/>
                <a:gd name="f5" fmla="val 301"/>
                <a:gd name="f6" fmla="val 1"/>
                <a:gd name="f7" fmla="val 201"/>
                <a:gd name="f8" fmla="val 26"/>
                <a:gd name="f9" fmla="val 101"/>
                <a:gd name="f10" fmla="*/ f0 1 302"/>
                <a:gd name="f11" fmla="*/ f1 1 51"/>
                <a:gd name="f12" fmla="val f2"/>
                <a:gd name="f13" fmla="val f3"/>
                <a:gd name="f14" fmla="val f4"/>
                <a:gd name="f15" fmla="+- f14 0 f12"/>
                <a:gd name="f16" fmla="+- f13 0 f12"/>
                <a:gd name="f17" fmla="*/ f16 1 302"/>
                <a:gd name="f18" fmla="*/ f15 1 5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02" h="51">
                  <a:moveTo>
                    <a:pt x="f5" y="f6"/>
                  </a:moveTo>
                  <a:cubicBezTo>
                    <a:pt x="f7" y="f8"/>
                    <a:pt x="f9" y="f8"/>
                    <a:pt x="f6" y="f4"/>
                  </a:cubicBezTo>
                  <a:cubicBezTo>
                    <a:pt x="f9" y="f8"/>
                    <a:pt x="f7" y="f6"/>
                    <a:pt x="f5" y="f6"/>
                  </a:cubicBezTo>
                  <a:cubicBezTo>
                    <a:pt x="f5" y="f6"/>
                    <a:pt x="f5" y="f6"/>
                    <a:pt x="f5" y="f6"/>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0" name="Google Shape;1204;p51">
              <a:extLst>
                <a:ext uri="{FF2B5EF4-FFF2-40B4-BE49-F238E27FC236}">
                  <a16:creationId xmlns:a16="http://schemas.microsoft.com/office/drawing/2014/main" id="{D82886FE-0F2A-4FDD-8F10-C20F2B62BD2F}"/>
                </a:ext>
              </a:extLst>
            </p:cNvPr>
            <p:cNvSpPr/>
            <p:nvPr/>
          </p:nvSpPr>
          <p:spPr>
            <a:xfrm>
              <a:off x="6115287" y="1169883"/>
              <a:ext cx="2368" cy="4526"/>
            </a:xfrm>
            <a:custGeom>
              <a:avLst/>
              <a:gdLst>
                <a:gd name="f0" fmla="val w"/>
                <a:gd name="f1" fmla="val h"/>
                <a:gd name="f2" fmla="val 0"/>
                <a:gd name="f3" fmla="val 302"/>
                <a:gd name="f4" fmla="val 578"/>
                <a:gd name="f5" fmla="val 1"/>
                <a:gd name="f6" fmla="val 301"/>
                <a:gd name="f7" fmla="val 577"/>
                <a:gd name="f8" fmla="*/ f0 1 302"/>
                <a:gd name="f9" fmla="*/ f1 1 578"/>
                <a:gd name="f10" fmla="val f2"/>
                <a:gd name="f11" fmla="val f3"/>
                <a:gd name="f12" fmla="val f4"/>
                <a:gd name="f13" fmla="+- f12 0 f10"/>
                <a:gd name="f14" fmla="+- f11 0 f10"/>
                <a:gd name="f15" fmla="*/ f14 1 302"/>
                <a:gd name="f16" fmla="*/ f13 1 57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02" h="578">
                  <a:moveTo>
                    <a:pt x="f2" y="f5"/>
                  </a:moveTo>
                  <a:lnTo>
                    <a:pt x="f6" y="f7"/>
                  </a:lnTo>
                  <a:lnTo>
                    <a:pt x="f2" y="f5"/>
                  </a:ln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1" name="Google Shape;1205;p51">
              <a:extLst>
                <a:ext uri="{FF2B5EF4-FFF2-40B4-BE49-F238E27FC236}">
                  <a16:creationId xmlns:a16="http://schemas.microsoft.com/office/drawing/2014/main" id="{0AB5DA43-6A71-4397-9D11-132D2EFE7CF7}"/>
                </a:ext>
              </a:extLst>
            </p:cNvPr>
            <p:cNvSpPr/>
            <p:nvPr/>
          </p:nvSpPr>
          <p:spPr>
            <a:xfrm>
              <a:off x="6205054" y="1277718"/>
              <a:ext cx="4325" cy="2551"/>
            </a:xfrm>
            <a:custGeom>
              <a:avLst/>
              <a:gdLst>
                <a:gd name="f0" fmla="val w"/>
                <a:gd name="f1" fmla="val h"/>
                <a:gd name="f2" fmla="val 0"/>
                <a:gd name="f3" fmla="val 552"/>
                <a:gd name="f4" fmla="val 326"/>
                <a:gd name="f5" fmla="val 100"/>
                <a:gd name="f6" fmla="val 276"/>
                <a:gd name="f7" fmla="val 301"/>
                <a:gd name="f8" fmla="val 551"/>
                <a:gd name="f9" fmla="val 25"/>
                <a:gd name="f10" fmla="*/ f0 1 552"/>
                <a:gd name="f11" fmla="*/ f1 1 326"/>
                <a:gd name="f12" fmla="val f2"/>
                <a:gd name="f13" fmla="val f3"/>
                <a:gd name="f14" fmla="val f4"/>
                <a:gd name="f15" fmla="+- f14 0 f12"/>
                <a:gd name="f16" fmla="+- f13 0 f12"/>
                <a:gd name="f17" fmla="*/ f16 1 552"/>
                <a:gd name="f18" fmla="*/ f15 1 3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52" h="326">
                  <a:moveTo>
                    <a:pt x="f2" y="f2"/>
                  </a:moveTo>
                  <a:cubicBezTo>
                    <a:pt x="f5" y="f6"/>
                    <a:pt x="f7" y="f7"/>
                    <a:pt x="f8" y="f6"/>
                  </a:cubicBezTo>
                  <a:cubicBezTo>
                    <a:pt x="f8" y="f6"/>
                    <a:pt x="f8" y="f6"/>
                    <a:pt x="f8" y="f6"/>
                  </a:cubicBezTo>
                  <a:cubicBezTo>
                    <a:pt x="f7" y="f4"/>
                    <a:pt x="f5" y="f7"/>
                    <a:pt x="f9" y="f2"/>
                  </a:cubicBezTo>
                  <a:lnTo>
                    <a:pt x="f2" y="f2"/>
                  </a:ln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2" name="Google Shape;1206;p51">
              <a:extLst>
                <a:ext uri="{FF2B5EF4-FFF2-40B4-BE49-F238E27FC236}">
                  <a16:creationId xmlns:a16="http://schemas.microsoft.com/office/drawing/2014/main" id="{14FA3F30-FBEF-4CB4-855B-379589324762}"/>
                </a:ext>
              </a:extLst>
            </p:cNvPr>
            <p:cNvSpPr/>
            <p:nvPr/>
          </p:nvSpPr>
          <p:spPr>
            <a:xfrm>
              <a:off x="6202695" y="1277718"/>
              <a:ext cx="2560" cy="594"/>
            </a:xfrm>
            <a:custGeom>
              <a:avLst/>
              <a:gdLst>
                <a:gd name="f0" fmla="val w"/>
                <a:gd name="f1" fmla="val h"/>
                <a:gd name="f2" fmla="val 0"/>
                <a:gd name="f3" fmla="val 327"/>
                <a:gd name="f4" fmla="val 76"/>
                <a:gd name="f5" fmla="val 326"/>
                <a:gd name="f6" fmla="val 251"/>
                <a:gd name="f7" fmla="val 25"/>
                <a:gd name="f8" fmla="val 176"/>
                <a:gd name="f9" fmla="val 101"/>
                <a:gd name="f10" fmla="val 50"/>
                <a:gd name="f11" fmla="val 75"/>
                <a:gd name="f12" fmla="val 301"/>
                <a:gd name="f13" fmla="*/ f0 1 327"/>
                <a:gd name="f14" fmla="*/ f1 1 76"/>
                <a:gd name="f15" fmla="val f2"/>
                <a:gd name="f16" fmla="val f3"/>
                <a:gd name="f17" fmla="val f4"/>
                <a:gd name="f18" fmla="+- f17 0 f15"/>
                <a:gd name="f19" fmla="+- f16 0 f15"/>
                <a:gd name="f20" fmla="*/ f19 1 327"/>
                <a:gd name="f21" fmla="*/ f18 1 7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27" h="76">
                  <a:moveTo>
                    <a:pt x="f5" y="f2"/>
                  </a:moveTo>
                  <a:cubicBezTo>
                    <a:pt x="f6" y="f7"/>
                    <a:pt x="f8" y="f7"/>
                    <a:pt x="f9" y="f10"/>
                  </a:cubicBezTo>
                  <a:cubicBezTo>
                    <a:pt x="f11" y="f10"/>
                    <a:pt x="f10" y="f11"/>
                    <a:pt x="f2" y="f11"/>
                  </a:cubicBezTo>
                  <a:cubicBezTo>
                    <a:pt x="f7" y="f11"/>
                    <a:pt x="f11" y="f10"/>
                    <a:pt x="f9" y="f10"/>
                  </a:cubicBezTo>
                  <a:cubicBezTo>
                    <a:pt x="f8" y="f7"/>
                    <a:pt x="f6" y="f7"/>
                    <a:pt x="f12" y="f2"/>
                  </a:cubicBezTo>
                  <a:cubicBezTo>
                    <a:pt x="f12" y="f2"/>
                    <a:pt x="f5" y="f2"/>
                    <a:pt x="f5" y="f2"/>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3" name="Google Shape;1207;p51">
              <a:extLst>
                <a:ext uri="{FF2B5EF4-FFF2-40B4-BE49-F238E27FC236}">
                  <a16:creationId xmlns:a16="http://schemas.microsoft.com/office/drawing/2014/main" id="{53DA5ACB-03FF-46EB-914B-9D710E1A484C}"/>
                </a:ext>
              </a:extLst>
            </p:cNvPr>
            <p:cNvSpPr/>
            <p:nvPr/>
          </p:nvSpPr>
          <p:spPr>
            <a:xfrm>
              <a:off x="6194639" y="1273786"/>
              <a:ext cx="795" cy="1389"/>
            </a:xfrm>
            <a:custGeom>
              <a:avLst/>
              <a:gdLst>
                <a:gd name="f0" fmla="val w"/>
                <a:gd name="f1" fmla="val h"/>
                <a:gd name="f2" fmla="val 0"/>
                <a:gd name="f3" fmla="val 101"/>
                <a:gd name="f4" fmla="val 177"/>
                <a:gd name="f5" fmla="val 1"/>
                <a:gd name="f6" fmla="val 26"/>
                <a:gd name="f7" fmla="val 51"/>
                <a:gd name="f8" fmla="val 76"/>
                <a:gd name="f9" fmla="val 126"/>
                <a:gd name="f10" fmla="val 176"/>
                <a:gd name="f11" fmla="*/ f0 1 101"/>
                <a:gd name="f12" fmla="*/ f1 1 177"/>
                <a:gd name="f13" fmla="val f2"/>
                <a:gd name="f14" fmla="val f3"/>
                <a:gd name="f15" fmla="val f4"/>
                <a:gd name="f16" fmla="+- f15 0 f13"/>
                <a:gd name="f17" fmla="+- f14 0 f13"/>
                <a:gd name="f18" fmla="*/ f17 1 101"/>
                <a:gd name="f19" fmla="*/ f16 1 17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0" h="177">
                  <a:moveTo>
                    <a:pt x="f5" y="f5"/>
                  </a:moveTo>
                  <a:cubicBezTo>
                    <a:pt x="f6" y="f7"/>
                    <a:pt x="f8" y="f9"/>
                    <a:pt x="f3" y="f10"/>
                  </a:cubicBezTo>
                  <a:cubicBezTo>
                    <a:pt x="f8" y="f9"/>
                    <a:pt x="f7" y="f8"/>
                    <a:pt x="f6" y="f6"/>
                  </a:cubicBezTo>
                  <a:lnTo>
                    <a:pt x="f5" y="f5"/>
                  </a:ln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4" name="Google Shape;1208;p51">
              <a:extLst>
                <a:ext uri="{FF2B5EF4-FFF2-40B4-BE49-F238E27FC236}">
                  <a16:creationId xmlns:a16="http://schemas.microsoft.com/office/drawing/2014/main" id="{00459997-A9AD-4997-94B7-0AF93DF0E30A}"/>
                </a:ext>
              </a:extLst>
            </p:cNvPr>
            <p:cNvSpPr/>
            <p:nvPr/>
          </p:nvSpPr>
          <p:spPr>
            <a:xfrm>
              <a:off x="6193267" y="1273786"/>
              <a:ext cx="1572" cy="795"/>
            </a:xfrm>
            <a:custGeom>
              <a:avLst/>
              <a:gdLst>
                <a:gd name="f0" fmla="val w"/>
                <a:gd name="f1" fmla="val h"/>
                <a:gd name="f2" fmla="val 0"/>
                <a:gd name="f3" fmla="val 201"/>
                <a:gd name="f4" fmla="val 102"/>
                <a:gd name="f5" fmla="val 26"/>
                <a:gd name="f6" fmla="val 126"/>
                <a:gd name="f7" fmla="val 51"/>
                <a:gd name="f8" fmla="val 75"/>
                <a:gd name="f9" fmla="val 50"/>
                <a:gd name="f10" fmla="val 76"/>
                <a:gd name="f11" fmla="val 101"/>
                <a:gd name="f12" fmla="val 151"/>
                <a:gd name="f13" fmla="val 176"/>
                <a:gd name="f14" fmla="val 1"/>
                <a:gd name="f15" fmla="*/ f0 1 201"/>
                <a:gd name="f16" fmla="*/ f1 1 102"/>
                <a:gd name="f17" fmla="val f2"/>
                <a:gd name="f18" fmla="val f3"/>
                <a:gd name="f19" fmla="val f4"/>
                <a:gd name="f20" fmla="+- f19 0 f17"/>
                <a:gd name="f21" fmla="+- f18 0 f17"/>
                <a:gd name="f22" fmla="*/ f21 1 201"/>
                <a:gd name="f23" fmla="*/ f20 1 10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01" h="102">
                  <a:moveTo>
                    <a:pt x="f3" y="f5"/>
                  </a:moveTo>
                  <a:cubicBezTo>
                    <a:pt x="f6" y="f7"/>
                    <a:pt x="f8" y="f7"/>
                    <a:pt x="f2" y="f7"/>
                  </a:cubicBezTo>
                  <a:cubicBezTo>
                    <a:pt x="f9" y="f10"/>
                    <a:pt x="f8" y="f11"/>
                    <a:pt x="f11" y="f10"/>
                  </a:cubicBezTo>
                  <a:cubicBezTo>
                    <a:pt x="f6" y="f10"/>
                    <a:pt x="f12" y="f5"/>
                    <a:pt x="f13" y="f14"/>
                  </a:cubicBezTo>
                  <a:cubicBezTo>
                    <a:pt x="f13" y="f14"/>
                    <a:pt x="f3" y="f5"/>
                    <a:pt x="f3" y="f5"/>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5" name="Google Shape;1209;p51">
              <a:extLst>
                <a:ext uri="{FF2B5EF4-FFF2-40B4-BE49-F238E27FC236}">
                  <a16:creationId xmlns:a16="http://schemas.microsoft.com/office/drawing/2014/main" id="{1180C77A-9182-4BC0-8D67-D7CC174231E6}"/>
                </a:ext>
              </a:extLst>
            </p:cNvPr>
            <p:cNvSpPr/>
            <p:nvPr/>
          </p:nvSpPr>
          <p:spPr>
            <a:xfrm>
              <a:off x="6306991" y="1174208"/>
              <a:ext cx="11210" cy="9034"/>
            </a:xfrm>
            <a:custGeom>
              <a:avLst/>
              <a:gdLst>
                <a:gd name="f0" fmla="val w"/>
                <a:gd name="f1" fmla="val h"/>
                <a:gd name="f2" fmla="val 0"/>
                <a:gd name="f3" fmla="val 1430"/>
                <a:gd name="f4" fmla="val 1153"/>
                <a:gd name="f5" fmla="val 1"/>
                <a:gd name="f6" fmla="val 1379"/>
                <a:gd name="f7" fmla="val 25"/>
                <a:gd name="f8" fmla="val 1429"/>
                <a:gd name="f9" fmla="val 75"/>
                <a:gd name="f10" fmla="val 1404"/>
                <a:gd name="f11" fmla="val 928"/>
                <a:gd name="f12" fmla="val 777"/>
                <a:gd name="f13" fmla="val 452"/>
                <a:gd name="f14" fmla="val 476"/>
                <a:gd name="f15" fmla="*/ f0 1 1430"/>
                <a:gd name="f16" fmla="*/ f1 1 1153"/>
                <a:gd name="f17" fmla="val f2"/>
                <a:gd name="f18" fmla="val f3"/>
                <a:gd name="f19" fmla="val f4"/>
                <a:gd name="f20" fmla="+- f19 0 f17"/>
                <a:gd name="f21" fmla="+- f18 0 f17"/>
                <a:gd name="f22" fmla="*/ f21 1 1430"/>
                <a:gd name="f23" fmla="*/ f20 1 115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430" h="1153">
                  <a:moveTo>
                    <a:pt x="f5" y="f2"/>
                  </a:moveTo>
                  <a:cubicBezTo>
                    <a:pt x="f6" y="f7"/>
                    <a:pt x="f8" y="f9"/>
                    <a:pt x="f10" y="f4"/>
                  </a:cubicBezTo>
                  <a:cubicBezTo>
                    <a:pt x="f11" y="f12"/>
                    <a:pt x="f13" y="f14"/>
                    <a:pt x="f5" y="f2"/>
                  </a:cubicBezTo>
                  <a:close/>
                </a:path>
              </a:pathLst>
            </a:custGeom>
            <a:solidFill>
              <a:srgbClr val="30232A"/>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6" name="Google Shape;1210;p51">
              <a:extLst>
                <a:ext uri="{FF2B5EF4-FFF2-40B4-BE49-F238E27FC236}">
                  <a16:creationId xmlns:a16="http://schemas.microsoft.com/office/drawing/2014/main" id="{F33F67FA-5EA6-417B-A712-9EC7FFCA7BE3}"/>
                </a:ext>
              </a:extLst>
            </p:cNvPr>
            <p:cNvSpPr/>
            <p:nvPr/>
          </p:nvSpPr>
          <p:spPr>
            <a:xfrm>
              <a:off x="6123928" y="1535615"/>
              <a:ext cx="242361" cy="96048"/>
            </a:xfrm>
            <a:custGeom>
              <a:avLst/>
              <a:gdLst>
                <a:gd name="f0" fmla="val w"/>
                <a:gd name="f1" fmla="val h"/>
                <a:gd name="f2" fmla="val 0"/>
                <a:gd name="f3" fmla="val 30928"/>
                <a:gd name="f4" fmla="val 12257"/>
                <a:gd name="f5" fmla="val 25940"/>
                <a:gd name="f6" fmla="val 7519"/>
                <a:gd name="f7" fmla="val 26141"/>
                <a:gd name="f8" fmla="val 7394"/>
                <a:gd name="f9" fmla="val 26316"/>
                <a:gd name="f10" fmla="val 7344"/>
                <a:gd name="f11" fmla="val 26416"/>
                <a:gd name="f12" fmla="val 7219"/>
                <a:gd name="f13" fmla="val 27369"/>
                <a:gd name="f14" fmla="val 6266"/>
                <a:gd name="f15" fmla="val 28346"/>
                <a:gd name="f16" fmla="val 5339"/>
                <a:gd name="f17" fmla="val 29198"/>
                <a:gd name="f18" fmla="val 4286"/>
                <a:gd name="f19" fmla="val 29875"/>
                <a:gd name="f20" fmla="val 3484"/>
                <a:gd name="f21" fmla="val 29950"/>
                <a:gd name="f22" fmla="val 2707"/>
                <a:gd name="f23" fmla="val 29775"/>
                <a:gd name="f24" fmla="val 1705"/>
                <a:gd name="f25" fmla="val 28572"/>
                <a:gd name="f26" fmla="val 2231"/>
                <a:gd name="f27" fmla="val 27419"/>
                <a:gd name="f28" fmla="val 26241"/>
                <a:gd name="f29" fmla="val 3234"/>
                <a:gd name="f30" fmla="val 3860"/>
                <a:gd name="f31" fmla="val 26266"/>
                <a:gd name="f32" fmla="val 4562"/>
                <a:gd name="f33" fmla="val 26216"/>
                <a:gd name="f34" fmla="val 5264"/>
                <a:gd name="f35" fmla="val 26191"/>
                <a:gd name="f36" fmla="val 5991"/>
                <a:gd name="f37" fmla="val 25840"/>
                <a:gd name="f38" fmla="val 6667"/>
                <a:gd name="f39" fmla="val 4612"/>
                <a:gd name="f40" fmla="val 3108"/>
                <a:gd name="f41" fmla="val 3308"/>
                <a:gd name="f42" fmla="val 2983"/>
                <a:gd name="f43" fmla="val 2331"/>
                <a:gd name="f44" fmla="val 2081"/>
                <a:gd name="f45" fmla="val 1078"/>
                <a:gd name="f46" fmla="val 927"/>
                <a:gd name="f47" fmla="val 978"/>
                <a:gd name="f48" fmla="val 1003"/>
                <a:gd name="f49" fmla="val 3184"/>
                <a:gd name="f50" fmla="val 3359"/>
                <a:gd name="f51" fmla="val 3534"/>
                <a:gd name="f52" fmla="val 1153"/>
                <a:gd name="f53" fmla="val 3660"/>
                <a:gd name="f54" fmla="val 5063"/>
                <a:gd name="f55" fmla="val 6367"/>
                <a:gd name="f56" fmla="val 4762"/>
                <a:gd name="f57" fmla="val 7444"/>
                <a:gd name="f58" fmla="val 4787"/>
                <a:gd name="f59" fmla="val 4837"/>
                <a:gd name="f60" fmla="val 7419"/>
                <a:gd name="f61" fmla="val 4988"/>
                <a:gd name="f62" fmla="val 4862"/>
                <a:gd name="f63" fmla="val 6717"/>
                <a:gd name="f64" fmla="val 4687"/>
                <a:gd name="f65" fmla="val 6066"/>
                <a:gd name="f66" fmla="val 4637"/>
                <a:gd name="f67" fmla="val 5364"/>
                <a:gd name="f68" fmla="val 4587"/>
                <a:gd name="f69" fmla="val 3910"/>
                <a:gd name="f70" fmla="val 8196"/>
                <a:gd name="f71" fmla="val 3434"/>
                <a:gd name="f72" fmla="val 7168"/>
                <a:gd name="f73" fmla="val 3259"/>
                <a:gd name="f74" fmla="val 3058"/>
                <a:gd name="f75" fmla="val 5313"/>
                <a:gd name="f76" fmla="val 3133"/>
                <a:gd name="f77" fmla="val 5013"/>
                <a:gd name="f78" fmla="val 5589"/>
                <a:gd name="f79" fmla="val 6742"/>
                <a:gd name="f80" fmla="val 6416"/>
                <a:gd name="f81" fmla="val 8372"/>
                <a:gd name="f82" fmla="val 7193"/>
                <a:gd name="f83" fmla="val 8747"/>
                <a:gd name="f84" fmla="val 7920"/>
                <a:gd name="f85" fmla="val 9249"/>
                <a:gd name="f86" fmla="val 8822"/>
                <a:gd name="f87" fmla="val 9474"/>
                <a:gd name="f88" fmla="val 8847"/>
                <a:gd name="f89" fmla="val 8897"/>
                <a:gd name="f90" fmla="val 9098"/>
                <a:gd name="f91" fmla="val 8872"/>
                <a:gd name="f92" fmla="val 8948"/>
                <a:gd name="f93" fmla="val 8722"/>
                <a:gd name="f94" fmla="val 8296"/>
                <a:gd name="f95" fmla="val 8622"/>
                <a:gd name="f96" fmla="val 7670"/>
                <a:gd name="f97" fmla="val 8396"/>
                <a:gd name="f98" fmla="val 7043"/>
                <a:gd name="f99" fmla="val 8020"/>
                <a:gd name="f100" fmla="val 5915"/>
                <a:gd name="f101" fmla="val 7970"/>
                <a:gd name="f102" fmla="val 25489"/>
                <a:gd name="f103" fmla="val 2908"/>
                <a:gd name="f104" fmla="val 24511"/>
                <a:gd name="f105" fmla="val 3309"/>
                <a:gd name="f106" fmla="val 23559"/>
                <a:gd name="f107" fmla="val 22682"/>
                <a:gd name="f108" fmla="val 22782"/>
                <a:gd name="f109" fmla="val 4487"/>
                <a:gd name="f110" fmla="val 22882"/>
                <a:gd name="f111" fmla="val 5439"/>
                <a:gd name="f112" fmla="val 22632"/>
                <a:gd name="f113" fmla="val 22406"/>
                <a:gd name="f114" fmla="val 7194"/>
                <a:gd name="f115" fmla="val 22181"/>
                <a:gd name="f116" fmla="val 8046"/>
                <a:gd name="f117" fmla="val 21980"/>
                <a:gd name="f118" fmla="val 8898"/>
                <a:gd name="f119" fmla="val 21930"/>
                <a:gd name="f120" fmla="val 9048"/>
                <a:gd name="f121" fmla="val 9224"/>
                <a:gd name="f122" fmla="val 9449"/>
                <a:gd name="f123" fmla="val 22958"/>
                <a:gd name="f124" fmla="val 9274"/>
                <a:gd name="f125" fmla="val 23684"/>
                <a:gd name="f126" fmla="val 24436"/>
                <a:gd name="f127" fmla="val 8346"/>
                <a:gd name="f128" fmla="val 25238"/>
                <a:gd name="f129" fmla="val 25564"/>
                <a:gd name="f130" fmla="val 4963"/>
                <a:gd name="f131" fmla="val 21755"/>
                <a:gd name="f132" fmla="val 3585"/>
                <a:gd name="f133" fmla="val 20201"/>
                <a:gd name="f134" fmla="val 3509"/>
                <a:gd name="f135" fmla="val 19048"/>
                <a:gd name="f136" fmla="val 4336"/>
                <a:gd name="f137" fmla="val 17820"/>
                <a:gd name="f138" fmla="val 4537"/>
                <a:gd name="f139" fmla="val 17895"/>
                <a:gd name="f140" fmla="val 17970"/>
                <a:gd name="f141" fmla="val 8848"/>
                <a:gd name="f142" fmla="val 18045"/>
                <a:gd name="f143" fmla="val 11003"/>
                <a:gd name="f144" fmla="val 18897"/>
                <a:gd name="f145" fmla="val 10878"/>
                <a:gd name="f146" fmla="val 19599"/>
                <a:gd name="f147" fmla="val 10652"/>
                <a:gd name="f148" fmla="val 20276"/>
                <a:gd name="f149" fmla="val 10402"/>
                <a:gd name="f150" fmla="val 20652"/>
                <a:gd name="f151" fmla="val 10276"/>
                <a:gd name="f152" fmla="val 20928"/>
                <a:gd name="f153" fmla="val 9976"/>
                <a:gd name="f154" fmla="val 21003"/>
                <a:gd name="f155" fmla="val 9549"/>
                <a:gd name="f156" fmla="val 21078"/>
                <a:gd name="f157" fmla="val 9174"/>
                <a:gd name="f158" fmla="val 21103"/>
                <a:gd name="f159" fmla="val 8773"/>
                <a:gd name="f160" fmla="val 21178"/>
                <a:gd name="f161" fmla="val 8397"/>
                <a:gd name="f162" fmla="val 21253"/>
                <a:gd name="f163" fmla="val 7895"/>
                <a:gd name="f164" fmla="val 21278"/>
                <a:gd name="f165" fmla="val 21479"/>
                <a:gd name="f166" fmla="val 6868"/>
                <a:gd name="f167" fmla="val 5815"/>
                <a:gd name="f168" fmla="val 21780"/>
                <a:gd name="f169" fmla="val 16917"/>
                <a:gd name="f170" fmla="val 11354"/>
                <a:gd name="f171" fmla="val 16943"/>
                <a:gd name="f172" fmla="val 11078"/>
                <a:gd name="f173" fmla="val 16993"/>
                <a:gd name="f174" fmla="val 10828"/>
                <a:gd name="f175" fmla="val 10577"/>
                <a:gd name="f176" fmla="val 17068"/>
                <a:gd name="f177" fmla="val 8572"/>
                <a:gd name="f178" fmla="val 16867"/>
                <a:gd name="f179" fmla="val 6567"/>
                <a:gd name="f180" fmla="val 17268"/>
                <a:gd name="f181" fmla="val 16291"/>
                <a:gd name="f182" fmla="val 14587"/>
                <a:gd name="f183" fmla="val 4311"/>
                <a:gd name="f184" fmla="val 13609"/>
                <a:gd name="f185" fmla="val 4712"/>
                <a:gd name="f186" fmla="val 13584"/>
                <a:gd name="f187" fmla="val 4888"/>
                <a:gd name="f188" fmla="val 5038"/>
                <a:gd name="f189" fmla="val 13860"/>
                <a:gd name="f190" fmla="val 5890"/>
                <a:gd name="f191" fmla="val 13810"/>
                <a:gd name="f192" fmla="val 6768"/>
                <a:gd name="f193" fmla="val 13835"/>
                <a:gd name="f194" fmla="val 7645"/>
                <a:gd name="f195" fmla="val 8647"/>
                <a:gd name="f196" fmla="val 9650"/>
                <a:gd name="f197" fmla="val 10903"/>
                <a:gd name="f198" fmla="val 13935"/>
                <a:gd name="f199" fmla="val 11128"/>
                <a:gd name="f200" fmla="val 13960"/>
                <a:gd name="f201" fmla="val 11379"/>
                <a:gd name="f202" fmla="val 14988"/>
                <a:gd name="f203" fmla="val 11655"/>
                <a:gd name="f204" fmla="val 15915"/>
                <a:gd name="f205" fmla="val 11680"/>
                <a:gd name="f206" fmla="val 12782"/>
                <a:gd name="f207" fmla="val 12882"/>
                <a:gd name="f208" fmla="val 12958"/>
                <a:gd name="f209" fmla="val 6642"/>
                <a:gd name="f210" fmla="val 13033"/>
                <a:gd name="f211" fmla="val 4437"/>
                <a:gd name="f212" fmla="val 11880"/>
                <a:gd name="f213" fmla="val 4061"/>
                <a:gd name="f214" fmla="val 10677"/>
                <a:gd name="f215" fmla="val 3710"/>
                <a:gd name="f216" fmla="val 9424"/>
                <a:gd name="f217" fmla="val 9323"/>
                <a:gd name="f218" fmla="val 3559"/>
                <a:gd name="f219" fmla="val 9198"/>
                <a:gd name="f220" fmla="val 3685"/>
                <a:gd name="f221" fmla="val 9073"/>
                <a:gd name="f222" fmla="val 3735"/>
                <a:gd name="f223" fmla="val 9023"/>
                <a:gd name="f224" fmla="val 4913"/>
                <a:gd name="f225" fmla="val 8973"/>
                <a:gd name="f226" fmla="val 6091"/>
                <a:gd name="f227" fmla="val 9624"/>
                <a:gd name="f228" fmla="val 7595"/>
                <a:gd name="f229" fmla="val 8071"/>
                <a:gd name="f230" fmla="val 9674"/>
                <a:gd name="f231" fmla="val 8497"/>
                <a:gd name="f232" fmla="val 9724"/>
                <a:gd name="f233" fmla="val 8823"/>
                <a:gd name="f234" fmla="val 9750"/>
                <a:gd name="f235" fmla="val 9825"/>
                <a:gd name="f236" fmla="val 9524"/>
                <a:gd name="f237" fmla="val 9925"/>
                <a:gd name="f238" fmla="val 10201"/>
                <a:gd name="f239" fmla="val 10301"/>
                <a:gd name="f240" fmla="val 10452"/>
                <a:gd name="f241" fmla="val 11303"/>
                <a:gd name="f242" fmla="val 11980"/>
                <a:gd name="f243" fmla="val 10853"/>
                <a:gd name="f244" fmla="val 1"/>
                <a:gd name="f245" fmla="val 953"/>
                <a:gd name="f246" fmla="val 2256"/>
                <a:gd name="f247" fmla="val 1504"/>
                <a:gd name="f248" fmla="val 2056"/>
                <a:gd name="f249" fmla="val 3709"/>
                <a:gd name="f250" fmla="val 2181"/>
                <a:gd name="f251" fmla="val 4010"/>
                <a:gd name="f252" fmla="val 6090"/>
                <a:gd name="f253" fmla="val 2281"/>
                <a:gd name="f254" fmla="val 7845"/>
                <a:gd name="f255" fmla="val 2732"/>
                <a:gd name="f256" fmla="val 10552"/>
                <a:gd name="f257" fmla="val 11479"/>
                <a:gd name="f258" fmla="val 3284"/>
                <a:gd name="f259" fmla="val 12431"/>
                <a:gd name="f260" fmla="val 3459"/>
                <a:gd name="f261" fmla="val 13359"/>
                <a:gd name="f262" fmla="val 3635"/>
                <a:gd name="f263" fmla="val 16115"/>
                <a:gd name="f264" fmla="val 17243"/>
                <a:gd name="f265" fmla="val 3610"/>
                <a:gd name="f266" fmla="val 17644"/>
                <a:gd name="f267" fmla="val 18020"/>
                <a:gd name="f268" fmla="val 18396"/>
                <a:gd name="f269" fmla="val 20577"/>
                <a:gd name="f270" fmla="val 2933"/>
                <a:gd name="f271" fmla="val 2757"/>
                <a:gd name="f272" fmla="val 24963"/>
                <a:gd name="f273" fmla="val 2382"/>
                <a:gd name="f274" fmla="val 25063"/>
                <a:gd name="f275" fmla="val 2356"/>
                <a:gd name="f276" fmla="val 25138"/>
                <a:gd name="f277" fmla="val 26867"/>
                <a:gd name="f278" fmla="val 2607"/>
                <a:gd name="f279" fmla="val 28171"/>
                <a:gd name="f280" fmla="val 29499"/>
                <a:gd name="f281" fmla="val 727"/>
                <a:gd name="f282" fmla="val 30351"/>
                <a:gd name="f283" fmla="val 402"/>
                <a:gd name="f284" fmla="val 30602"/>
                <a:gd name="f285" fmla="val 1028"/>
                <a:gd name="f286" fmla="val 30802"/>
                <a:gd name="f287" fmla="val 1930"/>
                <a:gd name="f288" fmla="val 2808"/>
                <a:gd name="f289" fmla="val 30777"/>
                <a:gd name="f290" fmla="val 4086"/>
                <a:gd name="f291" fmla="val 30126"/>
                <a:gd name="f292" fmla="val 29449"/>
                <a:gd name="f293" fmla="val 5289"/>
                <a:gd name="f294" fmla="val 28847"/>
                <a:gd name="f295" fmla="val 6016"/>
                <a:gd name="f296" fmla="val 28196"/>
                <a:gd name="f297" fmla="val 27068"/>
                <a:gd name="f298" fmla="val 25664"/>
                <a:gd name="f299" fmla="val 24060"/>
                <a:gd name="f300" fmla="val 9600"/>
                <a:gd name="f301" fmla="val 23810"/>
                <a:gd name="f302" fmla="val 9700"/>
                <a:gd name="f303" fmla="val 23584"/>
                <a:gd name="f304" fmla="val 23359"/>
                <a:gd name="f305" fmla="val 9950"/>
                <a:gd name="f306" fmla="val 21629"/>
                <a:gd name="f307" fmla="val 10928"/>
                <a:gd name="f308" fmla="val 19775"/>
                <a:gd name="f309" fmla="val 11554"/>
                <a:gd name="f310" fmla="val 17870"/>
                <a:gd name="f311" fmla="val 12081"/>
                <a:gd name="f312" fmla="val 17419"/>
                <a:gd name="f313" fmla="val 12231"/>
                <a:gd name="f314" fmla="val 12256"/>
                <a:gd name="f315" fmla="val 16466"/>
                <a:gd name="f316" fmla="val 15765"/>
                <a:gd name="f317" fmla="val 12181"/>
                <a:gd name="f318" fmla="val 15063"/>
                <a:gd name="f319" fmla="val 14386"/>
                <a:gd name="f320" fmla="val 13885"/>
                <a:gd name="f321" fmla="val 13434"/>
                <a:gd name="f322" fmla="val 9223"/>
                <a:gd name="f323" fmla="val 7494"/>
                <a:gd name="f324" fmla="val 5714"/>
                <a:gd name="f325" fmla="val 4937"/>
                <a:gd name="f326" fmla="val 8672"/>
                <a:gd name="f327" fmla="val 4386"/>
                <a:gd name="f328" fmla="val 8246"/>
                <a:gd name="f329" fmla="val 3785"/>
                <a:gd name="f330" fmla="val 3283"/>
                <a:gd name="f331" fmla="val 6517"/>
                <a:gd name="f332" fmla="val 5615"/>
                <a:gd name="f333" fmla="val 301"/>
                <a:gd name="f334" fmla="val 25"/>
                <a:gd name="f335" fmla="val 50"/>
                <a:gd name="f336" fmla="val 75"/>
                <a:gd name="f337" fmla="val 100"/>
                <a:gd name="f338" fmla="val 1855"/>
                <a:gd name="f339" fmla="val 1379"/>
                <a:gd name="f340" fmla="val 552"/>
                <a:gd name="f341" fmla="*/ f0 1 30928"/>
                <a:gd name="f342" fmla="*/ f1 1 12257"/>
                <a:gd name="f343" fmla="val f2"/>
                <a:gd name="f344" fmla="val f3"/>
                <a:gd name="f345" fmla="val f4"/>
                <a:gd name="f346" fmla="+- f345 0 f343"/>
                <a:gd name="f347" fmla="+- f344 0 f343"/>
                <a:gd name="f348" fmla="*/ f347 1 30928"/>
                <a:gd name="f349" fmla="*/ f346 1 12257"/>
                <a:gd name="f350" fmla="*/ f343 1 f348"/>
                <a:gd name="f351" fmla="*/ f344 1 f348"/>
                <a:gd name="f352" fmla="*/ f343 1 f349"/>
                <a:gd name="f353" fmla="*/ f345 1 f349"/>
                <a:gd name="f354" fmla="*/ f350 f341 1"/>
                <a:gd name="f355" fmla="*/ f351 f341 1"/>
                <a:gd name="f356" fmla="*/ f353 f342 1"/>
                <a:gd name="f357" fmla="*/ f352 f342 1"/>
              </a:gdLst>
              <a:ahLst/>
              <a:cxnLst>
                <a:cxn ang="3cd4">
                  <a:pos x="hc" y="t"/>
                </a:cxn>
                <a:cxn ang="0">
                  <a:pos x="r" y="vc"/>
                </a:cxn>
                <a:cxn ang="cd4">
                  <a:pos x="hc" y="b"/>
                </a:cxn>
                <a:cxn ang="cd2">
                  <a:pos x="l" y="vc"/>
                </a:cxn>
              </a:cxnLst>
              <a:rect l="f354" t="f357" r="f355" b="f356"/>
              <a:pathLst>
                <a:path w="30928" h="12257">
                  <a:moveTo>
                    <a:pt x="f5" y="f6"/>
                  </a:moveTo>
                  <a:cubicBezTo>
                    <a:pt x="f7" y="f8"/>
                    <a:pt x="f9" y="f10"/>
                    <a:pt x="f11" y="f12"/>
                  </a:cubicBezTo>
                  <a:cubicBezTo>
                    <a:pt x="f13" y="f14"/>
                    <a:pt x="f15" y="f16"/>
                    <a:pt x="f17" y="f18"/>
                  </a:cubicBezTo>
                  <a:cubicBezTo>
                    <a:pt x="f19" y="f20"/>
                    <a:pt x="f21" y="f22"/>
                    <a:pt x="f23" y="f24"/>
                  </a:cubicBezTo>
                  <a:cubicBezTo>
                    <a:pt x="f25" y="f26"/>
                    <a:pt x="f27" y="f22"/>
                    <a:pt x="f28" y="f29"/>
                  </a:cubicBezTo>
                  <a:cubicBezTo>
                    <a:pt x="f28" y="f30"/>
                    <a:pt x="f31" y="f32"/>
                    <a:pt x="f33" y="f34"/>
                  </a:cubicBezTo>
                  <a:cubicBezTo>
                    <a:pt x="f35" y="f36"/>
                    <a:pt x="f37" y="f38"/>
                    <a:pt x="f5" y="f6"/>
                  </a:cubicBezTo>
                  <a:close/>
                  <a:moveTo>
                    <a:pt x="f39" y="f40"/>
                  </a:moveTo>
                  <a:cubicBezTo>
                    <a:pt x="f41" y="f42"/>
                    <a:pt x="f43" y="f44"/>
                    <a:pt x="f45" y="f24"/>
                  </a:cubicBezTo>
                  <a:cubicBezTo>
                    <a:pt x="f46" y="f26"/>
                    <a:pt x="f47" y="f22"/>
                    <a:pt x="f48" y="f49"/>
                  </a:cubicBezTo>
                  <a:cubicBezTo>
                    <a:pt x="f48" y="f50"/>
                    <a:pt x="f45" y="f51"/>
                    <a:pt x="f52" y="f53"/>
                  </a:cubicBezTo>
                  <a:cubicBezTo>
                    <a:pt x="f26" y="f54"/>
                    <a:pt x="f50" y="f55"/>
                    <a:pt x="f56" y="f57"/>
                  </a:cubicBezTo>
                  <a:cubicBezTo>
                    <a:pt x="f58" y="f57"/>
                    <a:pt x="f59" y="f60"/>
                    <a:pt x="f61" y="f8"/>
                  </a:cubicBezTo>
                  <a:cubicBezTo>
                    <a:pt x="f62" y="f63"/>
                    <a:pt x="f64" y="f65"/>
                    <a:pt x="f66" y="f67"/>
                  </a:cubicBezTo>
                  <a:cubicBezTo>
                    <a:pt x="f68" y="f66"/>
                    <a:pt x="f39" y="f69"/>
                    <a:pt x="f39" y="f40"/>
                  </a:cubicBezTo>
                  <a:close/>
                  <a:moveTo>
                    <a:pt x="f70" y="f71"/>
                  </a:moveTo>
                  <a:cubicBezTo>
                    <a:pt x="f72" y="f73"/>
                    <a:pt x="f14" y="f74"/>
                    <a:pt x="f75" y="f76"/>
                  </a:cubicBezTo>
                  <a:cubicBezTo>
                    <a:pt x="f75" y="f77"/>
                    <a:pt x="f78" y="f79"/>
                    <a:pt x="f80" y="f81"/>
                  </a:cubicBezTo>
                  <a:cubicBezTo>
                    <a:pt x="f82" y="f83"/>
                    <a:pt x="f84" y="f85"/>
                    <a:pt x="f86" y="f87"/>
                  </a:cubicBezTo>
                  <a:cubicBezTo>
                    <a:pt x="f88" y="f85"/>
                    <a:pt x="f89" y="f90"/>
                    <a:pt x="f91" y="f92"/>
                  </a:cubicBezTo>
                  <a:cubicBezTo>
                    <a:pt x="f93" y="f94"/>
                    <a:pt x="f95" y="f96"/>
                    <a:pt x="f97" y="f98"/>
                  </a:cubicBezTo>
                  <a:cubicBezTo>
                    <a:pt x="f99" y="f100"/>
                    <a:pt x="f101" y="f56"/>
                    <a:pt x="f70" y="f71"/>
                  </a:cubicBezTo>
                  <a:close/>
                  <a:moveTo>
                    <a:pt x="f102" y="f103"/>
                  </a:moveTo>
                  <a:cubicBezTo>
                    <a:pt x="f104" y="f105"/>
                    <a:pt x="f106" y="f40"/>
                    <a:pt x="f107" y="f20"/>
                  </a:cubicBezTo>
                  <a:cubicBezTo>
                    <a:pt x="f108" y="f109"/>
                    <a:pt x="f110" y="f111"/>
                    <a:pt x="f112" y="f55"/>
                  </a:cubicBezTo>
                  <a:cubicBezTo>
                    <a:pt x="f113" y="f114"/>
                    <a:pt x="f115" y="f116"/>
                    <a:pt x="f117" y="f118"/>
                  </a:cubicBezTo>
                  <a:cubicBezTo>
                    <a:pt x="f119" y="f120"/>
                    <a:pt x="f117" y="f121"/>
                    <a:pt x="f117" y="f122"/>
                  </a:cubicBezTo>
                  <a:cubicBezTo>
                    <a:pt x="f123" y="f124"/>
                    <a:pt x="f125" y="f93"/>
                    <a:pt x="f126" y="f127"/>
                  </a:cubicBezTo>
                  <a:cubicBezTo>
                    <a:pt x="f128" y="f38"/>
                    <a:pt x="f129" y="f130"/>
                    <a:pt x="f102" y="f103"/>
                  </a:cubicBezTo>
                  <a:close/>
                  <a:moveTo>
                    <a:pt x="f131" y="f132"/>
                  </a:moveTo>
                  <a:cubicBezTo>
                    <a:pt x="f133" y="f134"/>
                    <a:pt x="f135" y="f136"/>
                    <a:pt x="f137" y="f138"/>
                  </a:cubicBezTo>
                  <a:cubicBezTo>
                    <a:pt x="f139" y="f63"/>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0"/>
                    <a:pt x="f165" y="f166"/>
                  </a:cubicBezTo>
                  <a:cubicBezTo>
                    <a:pt x="f119" y="f167"/>
                    <a:pt x="f168" y="f56"/>
                    <a:pt x="f131" y="f132"/>
                  </a:cubicBezTo>
                  <a:close/>
                  <a:moveTo>
                    <a:pt x="f169" y="f170"/>
                  </a:moveTo>
                  <a:cubicBezTo>
                    <a:pt x="f171" y="f172"/>
                    <a:pt x="f173" y="f174"/>
                    <a:pt x="f173" y="f175"/>
                  </a:cubicBezTo>
                  <a:cubicBezTo>
                    <a:pt x="f176" y="f177"/>
                    <a:pt x="f178" y="f179"/>
                    <a:pt x="f180" y="f68"/>
                  </a:cubicBezTo>
                  <a:cubicBezTo>
                    <a:pt x="f181" y="f136"/>
                    <a:pt x="f182" y="f183"/>
                    <a:pt x="f184" y="f138"/>
                  </a:cubicBezTo>
                  <a:cubicBezTo>
                    <a:pt x="f184" y="f185"/>
                    <a:pt x="f186" y="f187"/>
                    <a:pt x="f184" y="f188"/>
                  </a:cubicBezTo>
                  <a:cubicBezTo>
                    <a:pt x="f189" y="f190"/>
                    <a:pt x="f191" y="f192"/>
                    <a:pt x="f193" y="f194"/>
                  </a:cubicBezTo>
                  <a:cubicBezTo>
                    <a:pt x="f193" y="f195"/>
                    <a:pt x="f193" y="f196"/>
                    <a:pt x="f189" y="f147"/>
                  </a:cubicBezTo>
                  <a:cubicBezTo>
                    <a:pt x="f189" y="f197"/>
                    <a:pt x="f198" y="f199"/>
                    <a:pt x="f200" y="f201"/>
                  </a:cubicBezTo>
                  <a:cubicBezTo>
                    <a:pt x="f202" y="f203"/>
                    <a:pt x="f204" y="f205"/>
                    <a:pt x="f169" y="f170"/>
                  </a:cubicBezTo>
                  <a:close/>
                  <a:moveTo>
                    <a:pt x="f206" y="f172"/>
                  </a:moveTo>
                  <a:cubicBezTo>
                    <a:pt x="f207" y="f83"/>
                    <a:pt x="f208" y="f209"/>
                    <a:pt x="f210" y="f211"/>
                  </a:cubicBezTo>
                  <a:cubicBezTo>
                    <a:pt x="f212" y="f213"/>
                    <a:pt x="f214" y="f215"/>
                    <a:pt x="f216" y="f132"/>
                  </a:cubicBezTo>
                  <a:cubicBezTo>
                    <a:pt x="f217" y="f218"/>
                    <a:pt x="f219" y="f220"/>
                    <a:pt x="f221" y="f222"/>
                  </a:cubicBezTo>
                  <a:cubicBezTo>
                    <a:pt x="f223" y="f224"/>
                    <a:pt x="f225" y="f226"/>
                    <a:pt x="f87" y="f12"/>
                  </a:cubicBezTo>
                  <a:cubicBezTo>
                    <a:pt x="f227" y="f228"/>
                    <a:pt x="f227" y="f229"/>
                    <a:pt x="f230" y="f231"/>
                  </a:cubicBezTo>
                  <a:cubicBezTo>
                    <a:pt x="f232" y="f233"/>
                    <a:pt x="f234" y="f157"/>
                    <a:pt x="f235" y="f236"/>
                  </a:cubicBezTo>
                  <a:cubicBezTo>
                    <a:pt x="f237" y="f153"/>
                    <a:pt x="f238" y="f239"/>
                    <a:pt x="f147" y="f240"/>
                  </a:cubicBezTo>
                  <a:cubicBezTo>
                    <a:pt x="f241" y="f214"/>
                    <a:pt x="f242" y="f243"/>
                    <a:pt x="f206" y="f172"/>
                  </a:cubicBezTo>
                  <a:close/>
                  <a:moveTo>
                    <a:pt x="f2" y="f244"/>
                  </a:moveTo>
                  <a:cubicBezTo>
                    <a:pt x="f45" y="f245"/>
                    <a:pt x="f246" y="f247"/>
                    <a:pt x="f71" y="f248"/>
                  </a:cubicBezTo>
                  <a:cubicBezTo>
                    <a:pt x="f249" y="f250"/>
                    <a:pt x="f251" y="f43"/>
                    <a:pt x="f18" y="f43"/>
                  </a:cubicBezTo>
                  <a:cubicBezTo>
                    <a:pt x="f252" y="f253"/>
                    <a:pt x="f254" y="f255"/>
                    <a:pt x="f227" y="f103"/>
                  </a:cubicBezTo>
                  <a:cubicBezTo>
                    <a:pt x="f256" y="f42"/>
                    <a:pt x="f257" y="f258"/>
                    <a:pt x="f259" y="f260"/>
                  </a:cubicBezTo>
                  <a:cubicBezTo>
                    <a:pt x="f207" y="f218"/>
                    <a:pt x="f261" y="f262"/>
                    <a:pt x="f193" y="f262"/>
                  </a:cubicBezTo>
                  <a:cubicBezTo>
                    <a:pt x="f202" y="f53"/>
                    <a:pt x="f263" y="f262"/>
                    <a:pt x="f264" y="f265"/>
                  </a:cubicBezTo>
                  <a:cubicBezTo>
                    <a:pt x="f266" y="f132"/>
                    <a:pt x="f267" y="f51"/>
                    <a:pt x="f268" y="f260"/>
                  </a:cubicBezTo>
                  <a:cubicBezTo>
                    <a:pt x="f269" y="f270"/>
                    <a:pt x="f108" y="f271"/>
                    <a:pt x="f272" y="f273"/>
                  </a:cubicBezTo>
                  <a:cubicBezTo>
                    <a:pt x="f274" y="f275"/>
                    <a:pt x="f276" y="f275"/>
                    <a:pt x="f128" y="f275"/>
                  </a:cubicBezTo>
                  <a:cubicBezTo>
                    <a:pt x="f277" y="f278"/>
                    <a:pt x="f279" y="f24"/>
                    <a:pt x="f280" y="f47"/>
                  </a:cubicBezTo>
                  <a:cubicBezTo>
                    <a:pt x="f21" y="f281"/>
                    <a:pt x="f282" y="f283"/>
                    <a:pt x="f3" y="f244"/>
                  </a:cubicBezTo>
                  <a:cubicBezTo>
                    <a:pt x="f284" y="f285"/>
                    <a:pt x="f286" y="f287"/>
                    <a:pt x="f286" y="f288"/>
                  </a:cubicBezTo>
                  <a:cubicBezTo>
                    <a:pt x="f289" y="f134"/>
                    <a:pt x="f284" y="f290"/>
                    <a:pt x="f291" y="f68"/>
                  </a:cubicBezTo>
                  <a:cubicBezTo>
                    <a:pt x="f292" y="f293"/>
                    <a:pt x="f294" y="f295"/>
                    <a:pt x="f296" y="f79"/>
                  </a:cubicBezTo>
                  <a:cubicBezTo>
                    <a:pt x="f297" y="f116"/>
                    <a:pt x="f298" y="f225"/>
                    <a:pt x="f299" y="f300"/>
                  </a:cubicBezTo>
                  <a:cubicBezTo>
                    <a:pt x="f301" y="f302"/>
                    <a:pt x="f303" y="f235"/>
                    <a:pt x="f304" y="f305"/>
                  </a:cubicBezTo>
                  <a:cubicBezTo>
                    <a:pt x="f306" y="f307"/>
                    <a:pt x="f308" y="f309"/>
                    <a:pt x="f310" y="f311"/>
                  </a:cubicBezTo>
                  <a:cubicBezTo>
                    <a:pt x="f312" y="f313"/>
                    <a:pt x="f171" y="f314"/>
                    <a:pt x="f315" y="f313"/>
                  </a:cubicBezTo>
                  <a:cubicBezTo>
                    <a:pt x="f316" y="f317"/>
                    <a:pt x="f318" y="f317"/>
                    <a:pt x="f319" y="f313"/>
                  </a:cubicBezTo>
                  <a:cubicBezTo>
                    <a:pt x="f320" y="f314"/>
                    <a:pt x="f321" y="f313"/>
                    <a:pt x="f208" y="f311"/>
                  </a:cubicBezTo>
                  <a:cubicBezTo>
                    <a:pt x="f172" y="f309"/>
                    <a:pt x="f322" y="f307"/>
                    <a:pt x="f323" y="f305"/>
                  </a:cubicBezTo>
                  <a:cubicBezTo>
                    <a:pt x="f38" y="f87"/>
                    <a:pt x="f324" y="f121"/>
                    <a:pt x="f325" y="f326"/>
                  </a:cubicBezTo>
                  <a:cubicBezTo>
                    <a:pt x="f327" y="f328"/>
                    <a:pt x="f329" y="f254"/>
                    <a:pt x="f330" y="f8"/>
                  </a:cubicBezTo>
                  <a:cubicBezTo>
                    <a:pt x="f275" y="f331"/>
                    <a:pt x="f247" y="f332"/>
                    <a:pt x="f281" y="f68"/>
                  </a:cubicBezTo>
                  <a:cubicBezTo>
                    <a:pt x="f333" y="f213"/>
                    <a:pt x="f334" y="f134"/>
                    <a:pt x="f335" y="f288"/>
                  </a:cubicBezTo>
                  <a:cubicBezTo>
                    <a:pt x="f336" y="f43"/>
                    <a:pt x="f337" y="f338"/>
                    <a:pt x="f337" y="f339"/>
                  </a:cubicBezTo>
                  <a:cubicBezTo>
                    <a:pt x="f337" y="f245"/>
                    <a:pt x="f334" y="f340"/>
                    <a:pt x="f2" y="f244"/>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7" name="Google Shape;1211;p51">
              <a:extLst>
                <a:ext uri="{FF2B5EF4-FFF2-40B4-BE49-F238E27FC236}">
                  <a16:creationId xmlns:a16="http://schemas.microsoft.com/office/drawing/2014/main" id="{0E415B28-395F-43E6-AE76-BA0D88E7AF86}"/>
                </a:ext>
              </a:extLst>
            </p:cNvPr>
            <p:cNvSpPr/>
            <p:nvPr/>
          </p:nvSpPr>
          <p:spPr>
            <a:xfrm>
              <a:off x="6060094" y="1065394"/>
              <a:ext cx="369243" cy="760277"/>
            </a:xfrm>
            <a:custGeom>
              <a:avLst/>
              <a:gdLst>
                <a:gd name="f0" fmla="val w"/>
                <a:gd name="f1" fmla="val h"/>
                <a:gd name="f2" fmla="val 0"/>
                <a:gd name="f3" fmla="val 47119"/>
                <a:gd name="f4" fmla="val 97019"/>
                <a:gd name="f5" fmla="val 42106"/>
                <a:gd name="f6" fmla="val 59775"/>
                <a:gd name="f7" fmla="val 41981"/>
                <a:gd name="f8" fmla="val 59800"/>
                <a:gd name="f9" fmla="val 41830"/>
                <a:gd name="f10" fmla="val 59825"/>
                <a:gd name="f11" fmla="val 41530"/>
                <a:gd name="f12" fmla="val 60652"/>
                <a:gd name="f13" fmla="val 41730"/>
                <a:gd name="f14" fmla="val 61479"/>
                <a:gd name="f15" fmla="val 41705"/>
                <a:gd name="f16" fmla="val 62457"/>
                <a:gd name="f17" fmla="val 41931"/>
                <a:gd name="f18" fmla="val 62231"/>
                <a:gd name="f19" fmla="val 42131"/>
                <a:gd name="f20" fmla="val 62131"/>
                <a:gd name="f21" fmla="val 42156"/>
                <a:gd name="f22" fmla="val 62006"/>
                <a:gd name="f23" fmla="val 42307"/>
                <a:gd name="f24" fmla="val 61254"/>
                <a:gd name="f25" fmla="val 42382"/>
                <a:gd name="f26" fmla="val 60502"/>
                <a:gd name="f27" fmla="val 5038"/>
                <a:gd name="f28" fmla="val 59675"/>
                <a:gd name="f29" fmla="val 4763"/>
                <a:gd name="f30" fmla="val 60527"/>
                <a:gd name="f31" fmla="val 4813"/>
                <a:gd name="f32" fmla="val 61279"/>
                <a:gd name="f33" fmla="val 4988"/>
                <a:gd name="f34" fmla="val 62031"/>
                <a:gd name="f35" fmla="val 5013"/>
                <a:gd name="f36" fmla="val 62156"/>
                <a:gd name="f37" fmla="val 5214"/>
                <a:gd name="f38" fmla="val 5439"/>
                <a:gd name="f39" fmla="val 61554"/>
                <a:gd name="f40" fmla="val 5464"/>
                <a:gd name="f41" fmla="val 60777"/>
                <a:gd name="f42" fmla="val 60026"/>
                <a:gd name="f43" fmla="val 59925"/>
                <a:gd name="f44" fmla="val 6191"/>
                <a:gd name="f45" fmla="val 56767"/>
                <a:gd name="f46" fmla="val 6317"/>
                <a:gd name="f47" fmla="val 56442"/>
                <a:gd name="f48" fmla="val 6392"/>
                <a:gd name="f49" fmla="val 56191"/>
                <a:gd name="f50" fmla="val 6492"/>
                <a:gd name="f51" fmla="val 55940"/>
                <a:gd name="f52" fmla="val 6517"/>
                <a:gd name="f53" fmla="val 55865"/>
                <a:gd name="f54" fmla="val 6542"/>
                <a:gd name="f55" fmla="val 55790"/>
                <a:gd name="f56" fmla="val 6567"/>
                <a:gd name="f57" fmla="val 55690"/>
                <a:gd name="f58" fmla="val 6718"/>
                <a:gd name="f59" fmla="val 55138"/>
                <a:gd name="f60" fmla="val 6667"/>
                <a:gd name="f61" fmla="val 55038"/>
                <a:gd name="f62" fmla="val 5890"/>
                <a:gd name="f63" fmla="val 54712"/>
                <a:gd name="f64" fmla="val 5615"/>
                <a:gd name="f65" fmla="val 5514"/>
                <a:gd name="f66" fmla="val 55464"/>
                <a:gd name="f67" fmla="val 5414"/>
                <a:gd name="f68" fmla="val 55890"/>
                <a:gd name="f69" fmla="val 5314"/>
                <a:gd name="f70" fmla="val 56316"/>
                <a:gd name="f71" fmla="val 56467"/>
                <a:gd name="f72" fmla="val 40953"/>
                <a:gd name="f73" fmla="val 56843"/>
                <a:gd name="f74" fmla="val 56417"/>
                <a:gd name="f75" fmla="val 56291"/>
                <a:gd name="f76" fmla="val 55840"/>
                <a:gd name="f77" fmla="val 41630"/>
                <a:gd name="f78" fmla="val 55539"/>
                <a:gd name="f79" fmla="val 55239"/>
                <a:gd name="f80" fmla="val 41404"/>
                <a:gd name="f81" fmla="val 54963"/>
                <a:gd name="f82" fmla="val 41279"/>
                <a:gd name="f83" fmla="val 54612"/>
                <a:gd name="f84" fmla="val 40928"/>
                <a:gd name="f85" fmla="val 54587"/>
                <a:gd name="f86" fmla="val 40703"/>
                <a:gd name="f87" fmla="val 54913"/>
                <a:gd name="f88" fmla="val 40602"/>
                <a:gd name="f89" fmla="val 55088"/>
                <a:gd name="f90" fmla="val 40477"/>
                <a:gd name="f91" fmla="val 55339"/>
                <a:gd name="f92" fmla="val 40527"/>
                <a:gd name="f93" fmla="val 55489"/>
                <a:gd name="f94" fmla="val 55915"/>
                <a:gd name="f95" fmla="val 40778"/>
                <a:gd name="f96" fmla="val 21780"/>
                <a:gd name="f97" fmla="val 32431"/>
                <a:gd name="f98" fmla="val 22808"/>
                <a:gd name="f99" fmla="val 32732"/>
                <a:gd name="f100" fmla="val 23810"/>
                <a:gd name="f101" fmla="val 32782"/>
                <a:gd name="f102" fmla="val 24863"/>
                <a:gd name="f103" fmla="val 32657"/>
                <a:gd name="f104" fmla="val 31830"/>
                <a:gd name="f105" fmla="val 24287"/>
                <a:gd name="f106" fmla="val 31755"/>
                <a:gd name="f107" fmla="val 23685"/>
                <a:gd name="f108" fmla="val 31554"/>
                <a:gd name="f109" fmla="val 23184"/>
                <a:gd name="f110" fmla="val 31705"/>
                <a:gd name="f111" fmla="val 22733"/>
                <a:gd name="f112" fmla="val 31805"/>
                <a:gd name="f113" fmla="val 22056"/>
                <a:gd name="f114" fmla="val 31680"/>
                <a:gd name="f115" fmla="val 4712"/>
                <a:gd name="f116" fmla="val 57143"/>
                <a:gd name="f117" fmla="val 4487"/>
                <a:gd name="f118" fmla="val 57770"/>
                <a:gd name="f119" fmla="val 4612"/>
                <a:gd name="f120" fmla="val 58246"/>
                <a:gd name="f121" fmla="val 4963"/>
                <a:gd name="f122" fmla="val 58572"/>
                <a:gd name="f123" fmla="val 59023"/>
                <a:gd name="f124" fmla="val 5991"/>
                <a:gd name="f125" fmla="val 59324"/>
                <a:gd name="f126" fmla="val 59274"/>
                <a:gd name="f127" fmla="val 6743"/>
                <a:gd name="f128" fmla="val 58422"/>
                <a:gd name="f129" fmla="val 58397"/>
                <a:gd name="f130" fmla="val 6592"/>
                <a:gd name="f131" fmla="val 58196"/>
                <a:gd name="f132" fmla="val 6166"/>
                <a:gd name="f133" fmla="val 57595"/>
                <a:gd name="f134" fmla="val 5489"/>
                <a:gd name="f135" fmla="val 57419"/>
                <a:gd name="f136" fmla="val 40502"/>
                <a:gd name="f137" fmla="val 59299"/>
                <a:gd name="f138" fmla="val 42282"/>
                <a:gd name="f139" fmla="val 58873"/>
                <a:gd name="f140" fmla="val 42658"/>
                <a:gd name="f141" fmla="val 58447"/>
                <a:gd name="f142" fmla="val 42357"/>
                <a:gd name="f143" fmla="val 57194"/>
                <a:gd name="f144" fmla="val 41856"/>
                <a:gd name="f145" fmla="val 57269"/>
                <a:gd name="f146" fmla="val 41379"/>
                <a:gd name="f147" fmla="val 57494"/>
                <a:gd name="f148" fmla="val 58121"/>
                <a:gd name="f149" fmla="val 40201"/>
                <a:gd name="f150" fmla="val 58597"/>
                <a:gd name="f151" fmla="val 37795"/>
                <a:gd name="f152" fmla="val 37896"/>
                <a:gd name="f153" fmla="val 37971"/>
                <a:gd name="f154" fmla="val 56968"/>
                <a:gd name="f155" fmla="val 38071"/>
                <a:gd name="f156" fmla="val 57569"/>
                <a:gd name="f157" fmla="val 38898"/>
                <a:gd name="f158" fmla="val 57645"/>
                <a:gd name="f159" fmla="val 39600"/>
                <a:gd name="f160" fmla="val 40277"/>
                <a:gd name="f161" fmla="val 56993"/>
                <a:gd name="f162" fmla="val 40352"/>
                <a:gd name="f163" fmla="val 56492"/>
                <a:gd name="f164" fmla="val 40327"/>
                <a:gd name="f165" fmla="val 56041"/>
                <a:gd name="f166" fmla="val 39976"/>
                <a:gd name="f167" fmla="val 39224"/>
                <a:gd name="f168" fmla="val 55740"/>
                <a:gd name="f169" fmla="val 38522"/>
                <a:gd name="f170" fmla="val 9048"/>
                <a:gd name="f171" fmla="val 9124"/>
                <a:gd name="f172" fmla="val 57018"/>
                <a:gd name="f173" fmla="val 9224"/>
                <a:gd name="f174" fmla="val 9349"/>
                <a:gd name="f175" fmla="val 8948"/>
                <a:gd name="f176" fmla="val 8622"/>
                <a:gd name="f177" fmla="val 55815"/>
                <a:gd name="f178" fmla="val 8271"/>
                <a:gd name="f179" fmla="val 7895"/>
                <a:gd name="f180" fmla="val 55765"/>
                <a:gd name="f181" fmla="val 7520"/>
                <a:gd name="f182" fmla="val 55715"/>
                <a:gd name="f183" fmla="val 7144"/>
                <a:gd name="f184" fmla="val 55665"/>
                <a:gd name="f185" fmla="val 6818"/>
                <a:gd name="f186" fmla="val 56091"/>
                <a:gd name="f187" fmla="val 56517"/>
                <a:gd name="f188" fmla="val 6868"/>
                <a:gd name="f189" fmla="val 7820"/>
                <a:gd name="f190" fmla="val 7946"/>
                <a:gd name="f191" fmla="val 57544"/>
                <a:gd name="f192" fmla="val 25515"/>
                <a:gd name="f193" fmla="val 54437"/>
                <a:gd name="f194" fmla="val 25013"/>
                <a:gd name="f195" fmla="val 54036"/>
                <a:gd name="f196" fmla="val 24587"/>
                <a:gd name="f197" fmla="val 54161"/>
                <a:gd name="f198" fmla="val 24086"/>
                <a:gd name="f199" fmla="val 54261"/>
                <a:gd name="f200" fmla="val 55264"/>
                <a:gd name="f201" fmla="val 56216"/>
                <a:gd name="f202" fmla="val 57168"/>
                <a:gd name="f203" fmla="val 57369"/>
                <a:gd name="f204" fmla="val 24136"/>
                <a:gd name="f205" fmla="val 24161"/>
                <a:gd name="f206" fmla="val 57870"/>
                <a:gd name="f207" fmla="val 24938"/>
                <a:gd name="f208" fmla="val 57670"/>
                <a:gd name="f209" fmla="val 25339"/>
                <a:gd name="f210" fmla="val 25414"/>
                <a:gd name="f211" fmla="val 25464"/>
                <a:gd name="f212" fmla="val 55439"/>
                <a:gd name="f213" fmla="val 23058"/>
                <a:gd name="f214" fmla="val 57920"/>
                <a:gd name="f215" fmla="val 23084"/>
                <a:gd name="f216" fmla="val 23109"/>
                <a:gd name="f217" fmla="val 56642"/>
                <a:gd name="f218" fmla="val 54888"/>
                <a:gd name="f219" fmla="val 54286"/>
                <a:gd name="f220" fmla="val 22708"/>
                <a:gd name="f221" fmla="val 54086"/>
                <a:gd name="f222" fmla="val 22307"/>
                <a:gd name="f223" fmla="val 54111"/>
                <a:gd name="f224" fmla="val 21830"/>
                <a:gd name="f225" fmla="val 21755"/>
                <a:gd name="f226" fmla="val 54487"/>
                <a:gd name="f227" fmla="val 21605"/>
                <a:gd name="f228" fmla="val 54737"/>
                <a:gd name="f229" fmla="val 54988"/>
                <a:gd name="f230" fmla="val 21655"/>
                <a:gd name="f231" fmla="val 56868"/>
                <a:gd name="f232" fmla="val 57845"/>
                <a:gd name="f233" fmla="val 22256"/>
                <a:gd name="f234" fmla="val 22582"/>
                <a:gd name="f235" fmla="val 57895"/>
                <a:gd name="f236" fmla="val 26442"/>
                <a:gd name="f237" fmla="val 35690"/>
                <a:gd name="f238" fmla="val 26367"/>
                <a:gd name="f239" fmla="val 35063"/>
                <a:gd name="f240" fmla="val 26066"/>
                <a:gd name="f241" fmla="val 34787"/>
                <a:gd name="f242" fmla="val 25590"/>
                <a:gd name="f243" fmla="val 34737"/>
                <a:gd name="f244" fmla="val 25063"/>
                <a:gd name="f245" fmla="val 34662"/>
                <a:gd name="f246" fmla="val 24537"/>
                <a:gd name="f247" fmla="val 34612"/>
                <a:gd name="f248" fmla="val 24186"/>
                <a:gd name="f249" fmla="val 34161"/>
                <a:gd name="f250" fmla="val 23886"/>
                <a:gd name="f251" fmla="val 33810"/>
                <a:gd name="f252" fmla="val 23485"/>
                <a:gd name="f253" fmla="val 33710"/>
                <a:gd name="f254" fmla="val 23033"/>
                <a:gd name="f255" fmla="val 33559"/>
                <a:gd name="f256" fmla="val 22532"/>
                <a:gd name="f257" fmla="val 34236"/>
                <a:gd name="f258" fmla="val 21805"/>
                <a:gd name="f259" fmla="val 34437"/>
                <a:gd name="f260" fmla="val 21003"/>
                <a:gd name="f261" fmla="val 34562"/>
                <a:gd name="f262" fmla="val 20627"/>
                <a:gd name="f263" fmla="val 20251"/>
                <a:gd name="f264" fmla="val 19926"/>
                <a:gd name="f265" fmla="val 34963"/>
                <a:gd name="f266" fmla="val 19775"/>
                <a:gd name="f267" fmla="val 35113"/>
                <a:gd name="f268" fmla="val 19600"/>
                <a:gd name="f269" fmla="val 35239"/>
                <a:gd name="f270" fmla="val 35514"/>
                <a:gd name="f271" fmla="val 20953"/>
                <a:gd name="f272" fmla="val 35640"/>
                <a:gd name="f273" fmla="val 22156"/>
                <a:gd name="f274" fmla="val 35840"/>
                <a:gd name="f275" fmla="val 23359"/>
                <a:gd name="f276" fmla="val 35890"/>
                <a:gd name="f277" fmla="val 24337"/>
                <a:gd name="f278" fmla="val 35915"/>
                <a:gd name="f279" fmla="val 25314"/>
                <a:gd name="f280" fmla="val 35765"/>
                <a:gd name="f281" fmla="val 24011"/>
                <a:gd name="f282" fmla="val 50326"/>
                <a:gd name="f283" fmla="val 24111"/>
                <a:gd name="f284" fmla="val 50151"/>
                <a:gd name="f285" fmla="val 24236"/>
                <a:gd name="f286" fmla="val 50000"/>
                <a:gd name="f287" fmla="val 49825"/>
                <a:gd name="f288" fmla="val 24261"/>
                <a:gd name="f289" fmla="val 48572"/>
                <a:gd name="f290" fmla="val 47319"/>
                <a:gd name="f291" fmla="val 46066"/>
                <a:gd name="f292" fmla="val 45514"/>
                <a:gd name="f293" fmla="val 44938"/>
                <a:gd name="f294" fmla="val 24061"/>
                <a:gd name="f295" fmla="val 44386"/>
                <a:gd name="f296" fmla="val 24036"/>
                <a:gd name="f297" fmla="val 44086"/>
                <a:gd name="f298" fmla="val 43760"/>
                <a:gd name="f299" fmla="val 23986"/>
                <a:gd name="f300" fmla="val 43484"/>
                <a:gd name="f301" fmla="val 23785"/>
                <a:gd name="f302" fmla="val 42858"/>
                <a:gd name="f303" fmla="val 42206"/>
                <a:gd name="f304" fmla="val 41554"/>
                <a:gd name="f305" fmla="val 40677"/>
                <a:gd name="f306" fmla="val 39800"/>
                <a:gd name="f307" fmla="val 38948"/>
                <a:gd name="f308" fmla="val 38622"/>
                <a:gd name="f309" fmla="val 23760"/>
                <a:gd name="f310" fmla="val 38321"/>
                <a:gd name="f311" fmla="val 23334"/>
                <a:gd name="f312" fmla="val 38196"/>
                <a:gd name="f313" fmla="val 23234"/>
                <a:gd name="f314" fmla="val 39098"/>
                <a:gd name="f315" fmla="val 23159"/>
                <a:gd name="f316" fmla="val 40000"/>
                <a:gd name="f317" fmla="val 40903"/>
                <a:gd name="f318" fmla="val 41329"/>
                <a:gd name="f319" fmla="val 22983"/>
                <a:gd name="f320" fmla="val 41755"/>
                <a:gd name="f321" fmla="val 44411"/>
                <a:gd name="f322" fmla="val 46642"/>
                <a:gd name="f323" fmla="val 48848"/>
                <a:gd name="f324" fmla="val 49073"/>
                <a:gd name="f325" fmla="val 49299"/>
                <a:gd name="f326" fmla="val 49499"/>
                <a:gd name="f327" fmla="val 49975"/>
                <a:gd name="f328" fmla="val 23384"/>
                <a:gd name="f329" fmla="val 50276"/>
                <a:gd name="f330" fmla="val 8522"/>
                <a:gd name="f331" fmla="val 58522"/>
                <a:gd name="f332" fmla="val 8848"/>
                <a:gd name="f333" fmla="val 58998"/>
                <a:gd name="f334" fmla="val 59399"/>
                <a:gd name="f335" fmla="val 9750"/>
                <a:gd name="f336" fmla="val 59650"/>
                <a:gd name="f337" fmla="val 11003"/>
                <a:gd name="f338" fmla="val 60251"/>
                <a:gd name="f339" fmla="val 12256"/>
                <a:gd name="f340" fmla="val 60878"/>
                <a:gd name="f341" fmla="val 13660"/>
                <a:gd name="f342" fmla="val 61053"/>
                <a:gd name="f343" fmla="val 15790"/>
                <a:gd name="f344" fmla="val 61304"/>
                <a:gd name="f345" fmla="val 17921"/>
                <a:gd name="f346" fmla="val 61605"/>
                <a:gd name="f347" fmla="val 20051"/>
                <a:gd name="f348" fmla="val 61680"/>
                <a:gd name="f349" fmla="val 61755"/>
                <a:gd name="f350" fmla="val 23510"/>
                <a:gd name="f351" fmla="val 61830"/>
                <a:gd name="f352" fmla="val 25264"/>
                <a:gd name="f353" fmla="val 27520"/>
                <a:gd name="f354" fmla="val 29775"/>
                <a:gd name="f355" fmla="val 61429"/>
                <a:gd name="f356" fmla="val 32031"/>
                <a:gd name="f357" fmla="val 33886"/>
                <a:gd name="f358" fmla="val 61128"/>
                <a:gd name="f359" fmla="val 60552"/>
                <a:gd name="f360" fmla="val 37269"/>
                <a:gd name="f361" fmla="val 59700"/>
                <a:gd name="f362" fmla="val 37820"/>
                <a:gd name="f363" fmla="val 59424"/>
                <a:gd name="f364" fmla="val 38247"/>
                <a:gd name="f365" fmla="val 38698"/>
                <a:gd name="f366" fmla="val 38347"/>
                <a:gd name="f367" fmla="val 38121"/>
                <a:gd name="f368" fmla="val 37921"/>
                <a:gd name="f369" fmla="val 37369"/>
                <a:gd name="f370" fmla="val 58472"/>
                <a:gd name="f371" fmla="val 36818"/>
                <a:gd name="f372" fmla="val 58547"/>
                <a:gd name="f373" fmla="val 36241"/>
                <a:gd name="f374" fmla="val 35941"/>
                <a:gd name="f375" fmla="val 58622"/>
                <a:gd name="f376" fmla="val 35339"/>
                <a:gd name="f377" fmla="val 58672"/>
                <a:gd name="f378" fmla="val 34512"/>
                <a:gd name="f379" fmla="val 33685"/>
                <a:gd name="f380" fmla="val 32858"/>
                <a:gd name="f381" fmla="val 31379"/>
                <a:gd name="f382" fmla="val 29901"/>
                <a:gd name="f383" fmla="val 28422"/>
                <a:gd name="f384" fmla="val 27770"/>
                <a:gd name="f385" fmla="val 27119"/>
                <a:gd name="f386" fmla="val 58848"/>
                <a:gd name="f387" fmla="val 26467"/>
                <a:gd name="f388" fmla="val 58697"/>
                <a:gd name="f389" fmla="val 25715"/>
                <a:gd name="f390" fmla="val 24913"/>
                <a:gd name="f391" fmla="val 58497"/>
                <a:gd name="f392" fmla="val 22081"/>
                <a:gd name="f393" fmla="val 58772"/>
                <a:gd name="f394" fmla="val 21028"/>
                <a:gd name="f395" fmla="val 20853"/>
                <a:gd name="f396" fmla="val 20778"/>
                <a:gd name="f397" fmla="val 58647"/>
                <a:gd name="f398" fmla="val 19901"/>
                <a:gd name="f399" fmla="val 58973"/>
                <a:gd name="f400" fmla="val 18973"/>
                <a:gd name="f401" fmla="val 18071"/>
                <a:gd name="f402" fmla="val 14963"/>
                <a:gd name="f403" fmla="val 58923"/>
                <a:gd name="f404" fmla="val 11880"/>
                <a:gd name="f405" fmla="val 8798"/>
                <a:gd name="f406" fmla="val 58371"/>
                <a:gd name="f407" fmla="val 8748"/>
                <a:gd name="f408" fmla="val 8672"/>
                <a:gd name="f409" fmla="val 1454"/>
                <a:gd name="f410" fmla="val 85264"/>
                <a:gd name="f411" fmla="val 2357"/>
                <a:gd name="f412" fmla="val 85890"/>
                <a:gd name="f413" fmla="val 3334"/>
                <a:gd name="f414" fmla="val 86266"/>
                <a:gd name="f415" fmla="val 4362"/>
                <a:gd name="f416" fmla="val 86417"/>
                <a:gd name="f417" fmla="val 5815"/>
                <a:gd name="f418" fmla="val 86617"/>
                <a:gd name="f419" fmla="val 6993"/>
                <a:gd name="f420" fmla="val 87570"/>
                <a:gd name="f421" fmla="val 8397"/>
                <a:gd name="f422" fmla="val 87845"/>
                <a:gd name="f423" fmla="val 87870"/>
                <a:gd name="f424" fmla="val 87996"/>
                <a:gd name="f425" fmla="val 8723"/>
                <a:gd name="f426" fmla="val 88071"/>
                <a:gd name="f427" fmla="val 10176"/>
                <a:gd name="f428" fmla="val 89098"/>
                <a:gd name="f429" fmla="val 11630"/>
                <a:gd name="f430" fmla="val 90151"/>
                <a:gd name="f431" fmla="val 13109"/>
                <a:gd name="f432" fmla="val 91154"/>
                <a:gd name="f433" fmla="val 14036"/>
                <a:gd name="f434" fmla="val 91780"/>
                <a:gd name="f435" fmla="val 15013"/>
                <a:gd name="f436" fmla="val 92357"/>
                <a:gd name="f437" fmla="val 16016"/>
                <a:gd name="f438" fmla="val 92858"/>
                <a:gd name="f439" fmla="val 16768"/>
                <a:gd name="f440" fmla="val 93209"/>
                <a:gd name="f441" fmla="val 17570"/>
                <a:gd name="f442" fmla="val 93434"/>
                <a:gd name="f443" fmla="val 18171"/>
                <a:gd name="f444" fmla="val 94061"/>
                <a:gd name="f445" fmla="val 18297"/>
                <a:gd name="f446" fmla="val 94161"/>
                <a:gd name="f447" fmla="val 18447"/>
                <a:gd name="f448" fmla="val 94261"/>
                <a:gd name="f449" fmla="val 18622"/>
                <a:gd name="f450" fmla="val 94312"/>
                <a:gd name="f451" fmla="val 19700"/>
                <a:gd name="f452" fmla="val 94738"/>
                <a:gd name="f453" fmla="val 20753"/>
                <a:gd name="f454" fmla="val 95264"/>
                <a:gd name="f455" fmla="val 21906"/>
                <a:gd name="f456" fmla="val 95590"/>
                <a:gd name="f457" fmla="val 96166"/>
                <a:gd name="f458" fmla="val 25941"/>
                <a:gd name="f459" fmla="val 95815"/>
                <a:gd name="f460" fmla="val 94763"/>
                <a:gd name="f461" fmla="val 29023"/>
                <a:gd name="f462" fmla="val 94086"/>
                <a:gd name="f463" fmla="val 30026"/>
                <a:gd name="f464" fmla="val 92983"/>
                <a:gd name="f465" fmla="val 31505"/>
                <a:gd name="f466" fmla="val 92733"/>
                <a:gd name="f467" fmla="val 31555"/>
                <a:gd name="f468" fmla="val 92707"/>
                <a:gd name="f469" fmla="val 31580"/>
                <a:gd name="f470" fmla="val 92682"/>
                <a:gd name="f471" fmla="val 31630"/>
                <a:gd name="f472" fmla="val 92657"/>
                <a:gd name="f473" fmla="val 32532"/>
                <a:gd name="f474" fmla="val 92081"/>
                <a:gd name="f475" fmla="val 33460"/>
                <a:gd name="f476" fmla="val 91479"/>
                <a:gd name="f477" fmla="val 34387"/>
                <a:gd name="f478" fmla="val 90903"/>
                <a:gd name="f479" fmla="val 35314"/>
                <a:gd name="f480" fmla="val 90352"/>
                <a:gd name="f481" fmla="val 36091"/>
                <a:gd name="f482" fmla="val 89575"/>
                <a:gd name="f483" fmla="val 37043"/>
                <a:gd name="f484" fmla="val 89023"/>
                <a:gd name="f485" fmla="val 38046"/>
                <a:gd name="f486" fmla="val 88472"/>
                <a:gd name="f487" fmla="val 40126"/>
                <a:gd name="f488" fmla="val 87419"/>
                <a:gd name="f489" fmla="val 40978"/>
                <a:gd name="f490" fmla="val 86743"/>
                <a:gd name="f491" fmla="val 42031"/>
                <a:gd name="f492" fmla="val 43059"/>
                <a:gd name="f493" fmla="val 86342"/>
                <a:gd name="f494" fmla="val 43961"/>
                <a:gd name="f495" fmla="val 86116"/>
                <a:gd name="f496" fmla="val 44888"/>
                <a:gd name="f497" fmla="val 45690"/>
                <a:gd name="f498" fmla="val 85214"/>
                <a:gd name="f499" fmla="val 45114"/>
                <a:gd name="f500" fmla="val 84562"/>
                <a:gd name="f501" fmla="val 44237"/>
                <a:gd name="f502" fmla="val 84612"/>
                <a:gd name="f503" fmla="val 43685"/>
                <a:gd name="f504" fmla="val 84111"/>
                <a:gd name="f505" fmla="val 40302"/>
                <a:gd name="f506" fmla="val 85164"/>
                <a:gd name="f507" fmla="val 37244"/>
                <a:gd name="f508" fmla="val 86717"/>
                <a:gd name="f509" fmla="val 34337"/>
                <a:gd name="f510" fmla="val 88572"/>
                <a:gd name="f511" fmla="val 32833"/>
                <a:gd name="f512" fmla="val 89525"/>
                <a:gd name="f513" fmla="val 90552"/>
                <a:gd name="f514" fmla="val 30101"/>
                <a:gd name="f515" fmla="val 91830"/>
                <a:gd name="f516" fmla="val 29926"/>
                <a:gd name="f517" fmla="val 92006"/>
                <a:gd name="f518" fmla="val 29675"/>
                <a:gd name="f519" fmla="val 92156"/>
                <a:gd name="f520" fmla="val 29449"/>
                <a:gd name="f521" fmla="val 92206"/>
                <a:gd name="f522" fmla="val 28748"/>
                <a:gd name="f523" fmla="val 28146"/>
                <a:gd name="f524" fmla="val 27570"/>
                <a:gd name="f525" fmla="val 93083"/>
                <a:gd name="f526" fmla="val 26266"/>
                <a:gd name="f527" fmla="val 93885"/>
                <a:gd name="f528" fmla="val 94337"/>
                <a:gd name="f529" fmla="val 23309"/>
                <a:gd name="f530" fmla="val 94111"/>
                <a:gd name="f531" fmla="val 93961"/>
                <a:gd name="f532" fmla="val 93760"/>
                <a:gd name="f533" fmla="val 93234"/>
                <a:gd name="f534" fmla="val 19675"/>
                <a:gd name="f535" fmla="val 93134"/>
                <a:gd name="f536" fmla="val 19449"/>
                <a:gd name="f537" fmla="val 93008"/>
                <a:gd name="f538" fmla="val 19199"/>
                <a:gd name="f539" fmla="val 92958"/>
                <a:gd name="f540" fmla="val 18146"/>
                <a:gd name="f541" fmla="val 92582"/>
                <a:gd name="f542" fmla="val 17695"/>
                <a:gd name="f543" fmla="val 91429"/>
                <a:gd name="f544" fmla="val 15840"/>
                <a:gd name="f545" fmla="val 90627"/>
                <a:gd name="f546" fmla="val 14838"/>
                <a:gd name="f547" fmla="val 89951"/>
                <a:gd name="f548" fmla="val 12307"/>
                <a:gd name="f549" fmla="val 88221"/>
                <a:gd name="f550" fmla="val 86542"/>
                <a:gd name="f551" fmla="val 6893"/>
                <a:gd name="f552" fmla="val 85414"/>
                <a:gd name="f553" fmla="val 5740"/>
                <a:gd name="f554" fmla="val 84938"/>
                <a:gd name="f555" fmla="val 84362"/>
                <a:gd name="f556" fmla="val 3309"/>
                <a:gd name="f557" fmla="val 2833"/>
                <a:gd name="f558" fmla="val 84687"/>
                <a:gd name="f559" fmla="val 1905"/>
                <a:gd name="f560" fmla="val 84537"/>
                <a:gd name="f561" fmla="val 37319"/>
                <a:gd name="f562" fmla="val 48321"/>
                <a:gd name="f563" fmla="val 36367"/>
                <a:gd name="f564" fmla="val 35439"/>
                <a:gd name="f565" fmla="val 48371"/>
                <a:gd name="f566" fmla="val 34537"/>
                <a:gd name="f567" fmla="val 48296"/>
                <a:gd name="f568" fmla="val 33059"/>
                <a:gd name="f569" fmla="val 48196"/>
                <a:gd name="f570" fmla="val 31956"/>
                <a:gd name="f571" fmla="val 48898"/>
                <a:gd name="f572" fmla="val 30928"/>
                <a:gd name="f573" fmla="val 30703"/>
                <a:gd name="f574" fmla="val 50026"/>
                <a:gd name="f575" fmla="val 30502"/>
                <a:gd name="f576" fmla="val 50251"/>
                <a:gd name="f577" fmla="val 30277"/>
                <a:gd name="f578" fmla="val 50452"/>
                <a:gd name="f579" fmla="val 29850"/>
                <a:gd name="f580" fmla="val 50828"/>
                <a:gd name="f581" fmla="val 29424"/>
                <a:gd name="f582" fmla="val 51229"/>
                <a:gd name="f583" fmla="val 28973"/>
                <a:gd name="f584" fmla="val 51554"/>
                <a:gd name="f585" fmla="val 28647"/>
                <a:gd name="f586" fmla="val 51780"/>
                <a:gd name="f587" fmla="val 28297"/>
                <a:gd name="f588" fmla="val 52006"/>
                <a:gd name="f589" fmla="val 27921"/>
                <a:gd name="f590" fmla="val 52056"/>
                <a:gd name="f591" fmla="val 26241"/>
                <a:gd name="f592" fmla="val 52306"/>
                <a:gd name="f593" fmla="val 52757"/>
                <a:gd name="f594" fmla="val 22883"/>
                <a:gd name="f595" fmla="val 52632"/>
                <a:gd name="f596" fmla="val 22432"/>
                <a:gd name="f597" fmla="val 52607"/>
                <a:gd name="f598" fmla="val 22006"/>
                <a:gd name="f599" fmla="val 21555"/>
                <a:gd name="f600" fmla="val 52582"/>
                <a:gd name="f601" fmla="val 21229"/>
                <a:gd name="f602" fmla="val 52557"/>
                <a:gd name="f603" fmla="val 20878"/>
                <a:gd name="f604" fmla="val 52507"/>
                <a:gd name="f605" fmla="val 20527"/>
                <a:gd name="f606" fmla="val 52407"/>
                <a:gd name="f607" fmla="val 51980"/>
                <a:gd name="f608" fmla="val 17495"/>
                <a:gd name="f609" fmla="val 51379"/>
                <a:gd name="f610" fmla="val 16442"/>
                <a:gd name="f611" fmla="val 16392"/>
                <a:gd name="f612" fmla="val 16367"/>
                <a:gd name="f613" fmla="val 16342"/>
                <a:gd name="f614" fmla="val 49925"/>
                <a:gd name="f615" fmla="val 15264"/>
                <a:gd name="f616" fmla="val 48923"/>
                <a:gd name="f617" fmla="val 14086"/>
                <a:gd name="f618" fmla="val 48171"/>
                <a:gd name="f619" fmla="val 12507"/>
                <a:gd name="f620" fmla="val 11906"/>
                <a:gd name="f621" fmla="val 48346"/>
                <a:gd name="f622" fmla="val 11279"/>
                <a:gd name="f623" fmla="val 48271"/>
                <a:gd name="f624" fmla="val 10677"/>
                <a:gd name="f625" fmla="val 10377"/>
                <a:gd name="f626" fmla="val 10076"/>
                <a:gd name="f627" fmla="val 8823"/>
                <a:gd name="f628" fmla="val 50502"/>
                <a:gd name="f629" fmla="val 8973"/>
                <a:gd name="f630" fmla="val 52657"/>
                <a:gd name="f631" fmla="val 9474"/>
                <a:gd name="f632" fmla="val 9875"/>
                <a:gd name="f633" fmla="val 54787"/>
                <a:gd name="f634" fmla="val 10226"/>
                <a:gd name="f635" fmla="val 10527"/>
                <a:gd name="f636" fmla="val 11855"/>
                <a:gd name="f637" fmla="val 53960"/>
                <a:gd name="f638" fmla="val 13284"/>
                <a:gd name="f639" fmla="val 53685"/>
                <a:gd name="f640" fmla="val 14738"/>
                <a:gd name="f641" fmla="val 16417"/>
                <a:gd name="f642" fmla="val 53660"/>
                <a:gd name="f643" fmla="val 18096"/>
                <a:gd name="f644" fmla="val 53409"/>
                <a:gd name="f645" fmla="val 19800"/>
                <a:gd name="f646" fmla="val 53459"/>
                <a:gd name="f647" fmla="val 22632"/>
                <a:gd name="f648" fmla="val 53534"/>
                <a:gd name="f649" fmla="val 25490"/>
                <a:gd name="f650" fmla="val 28322"/>
                <a:gd name="f651" fmla="val 28698"/>
                <a:gd name="f652" fmla="val 53384"/>
                <a:gd name="f653" fmla="val 29099"/>
                <a:gd name="f654" fmla="val 53434"/>
                <a:gd name="f655" fmla="val 29500"/>
                <a:gd name="f656" fmla="val 53484"/>
                <a:gd name="f657" fmla="val 31053"/>
                <a:gd name="f658" fmla="val 53610"/>
                <a:gd name="f659" fmla="val 53635"/>
                <a:gd name="f660" fmla="val 53710"/>
                <a:gd name="f661" fmla="val 35064"/>
                <a:gd name="f662" fmla="val 53885"/>
                <a:gd name="f663" fmla="val 36542"/>
                <a:gd name="f664" fmla="val 36893"/>
                <a:gd name="f665" fmla="val 37620"/>
                <a:gd name="f666" fmla="val 54813"/>
                <a:gd name="f667" fmla="val 38096"/>
                <a:gd name="f668" fmla="val 53860"/>
                <a:gd name="f669" fmla="val 37996"/>
                <a:gd name="f670" fmla="val 52833"/>
                <a:gd name="f671" fmla="val 51855"/>
                <a:gd name="f672" fmla="val 51254"/>
                <a:gd name="f673" fmla="val 38021"/>
                <a:gd name="f674" fmla="val 50928"/>
                <a:gd name="f675" fmla="val 37720"/>
                <a:gd name="f676" fmla="val 49148"/>
                <a:gd name="f677" fmla="val 39575"/>
                <a:gd name="f678" fmla="val 58898"/>
                <a:gd name="f679" fmla="val 39249"/>
                <a:gd name="f680" fmla="val 59123"/>
                <a:gd name="f681" fmla="val 39023"/>
                <a:gd name="f682" fmla="val 59249"/>
                <a:gd name="f683" fmla="val 38848"/>
                <a:gd name="f684" fmla="val 38297"/>
                <a:gd name="f685" fmla="val 60076"/>
                <a:gd name="f686" fmla="val 37545"/>
                <a:gd name="f687" fmla="val 60427"/>
                <a:gd name="f688" fmla="val 36793"/>
                <a:gd name="f689" fmla="val 60803"/>
                <a:gd name="f690" fmla="val 34763"/>
                <a:gd name="f691" fmla="val 32582"/>
                <a:gd name="f692" fmla="val 30352"/>
                <a:gd name="f693" fmla="val 62306"/>
                <a:gd name="f694" fmla="val 28848"/>
                <a:gd name="f695" fmla="val 62432"/>
                <a:gd name="f696" fmla="val 27319"/>
                <a:gd name="f697" fmla="val 25865"/>
                <a:gd name="f698" fmla="val 62933"/>
                <a:gd name="f699" fmla="val 25665"/>
                <a:gd name="f700" fmla="val 63008"/>
                <a:gd name="f701" fmla="val 25439"/>
                <a:gd name="f702" fmla="val 25214"/>
                <a:gd name="f703" fmla="val 62908"/>
                <a:gd name="f704" fmla="val 62808"/>
                <a:gd name="f705" fmla="val 22783"/>
                <a:gd name="f706" fmla="val 62607"/>
                <a:gd name="f707" fmla="val 21580"/>
                <a:gd name="f708" fmla="val 62632"/>
                <a:gd name="f709" fmla="val 17670"/>
                <a:gd name="f710" fmla="val 62331"/>
                <a:gd name="f711" fmla="val 15715"/>
                <a:gd name="f712" fmla="val 62181"/>
                <a:gd name="f713" fmla="val 14612"/>
                <a:gd name="f714" fmla="val 62106"/>
                <a:gd name="f715" fmla="val 13535"/>
                <a:gd name="f716" fmla="val 61955"/>
                <a:gd name="f717" fmla="val 61630"/>
                <a:gd name="f718" fmla="val 10928"/>
                <a:gd name="f719" fmla="val 61103"/>
                <a:gd name="f720" fmla="val 60577"/>
                <a:gd name="f721" fmla="val 8146"/>
                <a:gd name="f722" fmla="val 8021"/>
                <a:gd name="f723" fmla="val 59173"/>
                <a:gd name="f724" fmla="val 59098"/>
                <a:gd name="f725" fmla="val 60051"/>
                <a:gd name="f726" fmla="val 7018"/>
                <a:gd name="f727" fmla="val 60126"/>
                <a:gd name="f728" fmla="val 60201"/>
                <a:gd name="f729" fmla="val 6041"/>
                <a:gd name="f730" fmla="val 60276"/>
                <a:gd name="f731" fmla="val 6116"/>
                <a:gd name="f732" fmla="val 60828"/>
                <a:gd name="f733" fmla="val 6241"/>
                <a:gd name="f734" fmla="val 63234"/>
                <a:gd name="f735" fmla="val 64762"/>
                <a:gd name="f736" fmla="val 8221"/>
                <a:gd name="f737" fmla="val 65991"/>
                <a:gd name="f738" fmla="val 8422"/>
                <a:gd name="f739" fmla="val 66216"/>
                <a:gd name="f740" fmla="val 8572"/>
                <a:gd name="f741" fmla="val 66492"/>
                <a:gd name="f742" fmla="val 66742"/>
                <a:gd name="f743" fmla="val 9174"/>
                <a:gd name="f744" fmla="val 67369"/>
                <a:gd name="f745" fmla="val 9600"/>
                <a:gd name="f746" fmla="val 67945"/>
                <a:gd name="f747" fmla="val 10327"/>
                <a:gd name="f748" fmla="val 68246"/>
                <a:gd name="f749" fmla="val 10552"/>
                <a:gd name="f750" fmla="val 68346"/>
                <a:gd name="f751" fmla="val 10728"/>
                <a:gd name="f752" fmla="val 68572"/>
                <a:gd name="f753" fmla="val 10953"/>
                <a:gd name="f754" fmla="val 68722"/>
                <a:gd name="f755" fmla="val 11454"/>
                <a:gd name="f756" fmla="val 69148"/>
                <a:gd name="f757" fmla="val 11931"/>
                <a:gd name="f758" fmla="val 69575"/>
                <a:gd name="f759" fmla="val 12482"/>
                <a:gd name="f760" fmla="val 69950"/>
                <a:gd name="f761" fmla="val 13986"/>
                <a:gd name="f762" fmla="val 71003"/>
                <a:gd name="f763" fmla="val 15615"/>
                <a:gd name="f764" fmla="val 71830"/>
                <a:gd name="f765" fmla="val 17294"/>
                <a:gd name="f766" fmla="val 72557"/>
                <a:gd name="f767" fmla="val 72682"/>
                <a:gd name="f768" fmla="val 17845"/>
                <a:gd name="f769" fmla="val 72833"/>
                <a:gd name="f770" fmla="val 72983"/>
                <a:gd name="f771" fmla="val 18472"/>
                <a:gd name="f772" fmla="val 73209"/>
                <a:gd name="f773" fmla="val 18823"/>
                <a:gd name="f774" fmla="val 73459"/>
                <a:gd name="f775" fmla="val 73685"/>
                <a:gd name="f776" fmla="val 19525"/>
                <a:gd name="f777" fmla="val 73885"/>
                <a:gd name="f778" fmla="val 73986"/>
                <a:gd name="f779" fmla="val 20201"/>
                <a:gd name="f780" fmla="val 74236"/>
                <a:gd name="f781" fmla="val 20803"/>
                <a:gd name="f782" fmla="val 74813"/>
                <a:gd name="f783" fmla="val 74863"/>
                <a:gd name="f784" fmla="val 22282"/>
                <a:gd name="f785" fmla="val 75314"/>
                <a:gd name="f786" fmla="val 22457"/>
                <a:gd name="f787" fmla="val 75439"/>
                <a:gd name="f788" fmla="val 75414"/>
                <a:gd name="f789" fmla="val 22933"/>
                <a:gd name="f790" fmla="val 75615"/>
                <a:gd name="f791" fmla="val 75138"/>
                <a:gd name="f792" fmla="val 26617"/>
                <a:gd name="f793" fmla="val 74462"/>
                <a:gd name="f794" fmla="val 27094"/>
                <a:gd name="f795" fmla="val 74161"/>
                <a:gd name="f796" fmla="val 27595"/>
                <a:gd name="f797" fmla="val 28096"/>
                <a:gd name="f798" fmla="val 73610"/>
                <a:gd name="f799" fmla="val 28347"/>
                <a:gd name="f800" fmla="val 28673"/>
                <a:gd name="f801" fmla="val 73359"/>
                <a:gd name="f802" fmla="val 73133"/>
                <a:gd name="f803" fmla="val 29149"/>
                <a:gd name="f804" fmla="val 72707"/>
                <a:gd name="f805" fmla="val 72532"/>
                <a:gd name="f806" fmla="val 31780"/>
                <a:gd name="f807" fmla="val 71705"/>
                <a:gd name="f808" fmla="val 33635"/>
                <a:gd name="f809" fmla="val 70752"/>
                <a:gd name="f810" fmla="val 69474"/>
                <a:gd name="f811" fmla="val 36041"/>
                <a:gd name="f812" fmla="val 68923"/>
                <a:gd name="f813" fmla="val 36617"/>
                <a:gd name="f814" fmla="val 68196"/>
                <a:gd name="f815" fmla="val 37495"/>
                <a:gd name="f816" fmla="val 67820"/>
                <a:gd name="f817" fmla="val 37645"/>
                <a:gd name="f818" fmla="val 67770"/>
                <a:gd name="f819" fmla="val 37745"/>
                <a:gd name="f820" fmla="val 67595"/>
                <a:gd name="f821" fmla="val 37871"/>
                <a:gd name="f822" fmla="val 67444"/>
                <a:gd name="f823" fmla="val 39099"/>
                <a:gd name="f824" fmla="val 65815"/>
                <a:gd name="f825" fmla="val 64136"/>
                <a:gd name="f826" fmla="val 40803"/>
                <a:gd name="f827" fmla="val 41129"/>
                <a:gd name="f828" fmla="val 60853"/>
                <a:gd name="f829" fmla="val 40452"/>
                <a:gd name="f830" fmla="val 60101"/>
                <a:gd name="f831" fmla="val 39926"/>
                <a:gd name="f832" fmla="val 60351"/>
                <a:gd name="f833" fmla="val 59900"/>
                <a:gd name="f834" fmla="val 74988"/>
                <a:gd name="f835" fmla="val 35490"/>
                <a:gd name="f836" fmla="val 75063"/>
                <a:gd name="f837" fmla="val 35364"/>
                <a:gd name="f838" fmla="val 75113"/>
                <a:gd name="f839" fmla="val 35264"/>
                <a:gd name="f840" fmla="val 75164"/>
                <a:gd name="f841" fmla="val 33961"/>
                <a:gd name="f842" fmla="val 75991"/>
                <a:gd name="f843" fmla="val 76768"/>
                <a:gd name="f844" fmla="val 31404"/>
                <a:gd name="f845" fmla="val 77620"/>
                <a:gd name="f846" fmla="val 30728"/>
                <a:gd name="f847" fmla="val 78096"/>
                <a:gd name="f848" fmla="val 30076"/>
                <a:gd name="f849" fmla="val 78597"/>
                <a:gd name="f850" fmla="val 29550"/>
                <a:gd name="f851" fmla="val 79249"/>
                <a:gd name="f852" fmla="val 28948"/>
                <a:gd name="f853" fmla="val 80001"/>
                <a:gd name="f854" fmla="val 28397"/>
                <a:gd name="f855" fmla="val 80778"/>
                <a:gd name="f856" fmla="val 27620"/>
                <a:gd name="f857" fmla="val 81354"/>
                <a:gd name="f858" fmla="val 26517"/>
                <a:gd name="f859" fmla="val 82206"/>
                <a:gd name="f860" fmla="val 82883"/>
                <a:gd name="f861" fmla="val 23961"/>
                <a:gd name="f862" fmla="val 82783"/>
                <a:gd name="f863" fmla="val 82733"/>
                <a:gd name="f864" fmla="val 22507"/>
                <a:gd name="f865" fmla="val 82758"/>
                <a:gd name="f866" fmla="val 22181"/>
                <a:gd name="f867" fmla="val 82682"/>
                <a:gd name="f868" fmla="val 21505"/>
                <a:gd name="f869" fmla="val 82557"/>
                <a:gd name="f870" fmla="val 82006"/>
                <a:gd name="f871" fmla="val 19149"/>
                <a:gd name="f872" fmla="val 81254"/>
                <a:gd name="f873" fmla="val 18322"/>
                <a:gd name="f874" fmla="val 80151"/>
                <a:gd name="f875" fmla="val 17595"/>
                <a:gd name="f876" fmla="val 79174"/>
                <a:gd name="f877" fmla="val 78271"/>
                <a:gd name="f878" fmla="val 15740"/>
                <a:gd name="f879" fmla="val 14487"/>
                <a:gd name="f880" fmla="val 76818"/>
                <a:gd name="f881" fmla="val 13234"/>
                <a:gd name="f882" fmla="val 76016"/>
                <a:gd name="f883" fmla="val 11981"/>
                <a:gd name="f884" fmla="val 75239"/>
                <a:gd name="f885" fmla="val 11805"/>
                <a:gd name="f886" fmla="val 11605"/>
                <a:gd name="f887" fmla="val 75088"/>
                <a:gd name="f888" fmla="val 11429"/>
                <a:gd name="f889" fmla="val 75013"/>
                <a:gd name="f890" fmla="val 11204"/>
                <a:gd name="f891" fmla="val 75865"/>
                <a:gd name="f892" fmla="val 11053"/>
                <a:gd name="f893" fmla="val 76617"/>
                <a:gd name="f894" fmla="val 10803"/>
                <a:gd name="f895" fmla="val 77369"/>
                <a:gd name="f896" fmla="val 10652"/>
                <a:gd name="f897" fmla="val 77845"/>
                <a:gd name="f898" fmla="val 10753"/>
                <a:gd name="f899" fmla="val 78196"/>
                <a:gd name="f900" fmla="val 11028"/>
                <a:gd name="f901" fmla="val 79951"/>
                <a:gd name="f902" fmla="val 13159"/>
                <a:gd name="f903" fmla="val 81003"/>
                <a:gd name="f904" fmla="val 14587"/>
                <a:gd name="f905" fmla="val 81780"/>
                <a:gd name="f906" fmla="val 15189"/>
                <a:gd name="f907" fmla="val 82081"/>
                <a:gd name="f908" fmla="val 82432"/>
                <a:gd name="f909" fmla="val 16191"/>
                <a:gd name="f910" fmla="val 16743"/>
                <a:gd name="f911" fmla="val 83459"/>
                <a:gd name="f912" fmla="val 17269"/>
                <a:gd name="f913" fmla="val 84036"/>
                <a:gd name="f914" fmla="val 17820"/>
                <a:gd name="f915" fmla="val 84587"/>
                <a:gd name="f916" fmla="val 18347"/>
                <a:gd name="f917" fmla="val 85088"/>
                <a:gd name="f918" fmla="val 18873"/>
                <a:gd name="f919" fmla="val 85640"/>
                <a:gd name="f920" fmla="val 19474"/>
                <a:gd name="f921" fmla="val 86041"/>
                <a:gd name="f922" fmla="val 20226"/>
                <a:gd name="f923" fmla="val 86567"/>
                <a:gd name="f924" fmla="val 21104"/>
                <a:gd name="f925" fmla="val 86943"/>
                <a:gd name="f926" fmla="val 87018"/>
                <a:gd name="f927" fmla="val 87093"/>
                <a:gd name="f928" fmla="val 87118"/>
                <a:gd name="f929" fmla="val 25139"/>
                <a:gd name="f930" fmla="val 26091"/>
                <a:gd name="f931" fmla="val 86918"/>
                <a:gd name="f932" fmla="val 27018"/>
                <a:gd name="f933" fmla="val 85966"/>
                <a:gd name="f934" fmla="val 85464"/>
                <a:gd name="f935" fmla="val 84838"/>
                <a:gd name="f936" fmla="val 84261"/>
                <a:gd name="f937" fmla="val 30552"/>
                <a:gd name="f938" fmla="val 83284"/>
                <a:gd name="f939" fmla="val 31480"/>
                <a:gd name="f940" fmla="val 82306"/>
                <a:gd name="f941" fmla="val 32758"/>
                <a:gd name="f942" fmla="val 81630"/>
                <a:gd name="f943" fmla="val 80903"/>
                <a:gd name="f944" fmla="val 79825"/>
                <a:gd name="f945" fmla="val 36191"/>
                <a:gd name="f946" fmla="val 78472"/>
                <a:gd name="f947" fmla="val 36392"/>
                <a:gd name="f948" fmla="val 78146"/>
                <a:gd name="f949" fmla="val 36467"/>
                <a:gd name="f950" fmla="val 77494"/>
                <a:gd name="f951" fmla="val 36141"/>
                <a:gd name="f952" fmla="val 76692"/>
                <a:gd name="f953" fmla="val 75890"/>
                <a:gd name="f954" fmla="val 40151"/>
                <a:gd name="f955" fmla="val 65915"/>
                <a:gd name="f956" fmla="val 39901"/>
                <a:gd name="f957" fmla="val 66266"/>
                <a:gd name="f958" fmla="val 39625"/>
                <a:gd name="f959" fmla="val 66592"/>
                <a:gd name="f960" fmla="val 39399"/>
                <a:gd name="f961" fmla="val 66943"/>
                <a:gd name="f962" fmla="val 38798"/>
                <a:gd name="f963" fmla="val 68747"/>
                <a:gd name="f964" fmla="val 37219"/>
                <a:gd name="f965" fmla="val 69123"/>
                <a:gd name="f966" fmla="val 37094"/>
                <a:gd name="f967" fmla="val 69174"/>
                <a:gd name="f968" fmla="val 37018"/>
                <a:gd name="f969" fmla="val 69274"/>
                <a:gd name="f970" fmla="val 36918"/>
                <a:gd name="f971" fmla="val 69374"/>
                <a:gd name="f972" fmla="val 35615"/>
                <a:gd name="f973" fmla="val 70627"/>
                <a:gd name="f974" fmla="val 34061"/>
                <a:gd name="f975" fmla="val 71529"/>
                <a:gd name="f976" fmla="val 32482"/>
                <a:gd name="f977" fmla="val 72382"/>
                <a:gd name="f978" fmla="val 30452"/>
                <a:gd name="f979" fmla="val 74587"/>
                <a:gd name="f980" fmla="val 75740"/>
                <a:gd name="f981" fmla="val 25765"/>
                <a:gd name="f982" fmla="val 76116"/>
                <a:gd name="f983" fmla="val 25089"/>
                <a:gd name="f984" fmla="val 76291"/>
                <a:gd name="f985" fmla="val 24312"/>
                <a:gd name="f986" fmla="val 76216"/>
                <a:gd name="f987" fmla="val 76191"/>
                <a:gd name="f988" fmla="val 23434"/>
                <a:gd name="f989" fmla="val 23008"/>
                <a:gd name="f990" fmla="val 22106"/>
                <a:gd name="f991" fmla="val 76341"/>
                <a:gd name="f992" fmla="val 21329"/>
                <a:gd name="f993" fmla="val 76066"/>
                <a:gd name="f994" fmla="val 18522"/>
                <a:gd name="f995" fmla="val 74487"/>
                <a:gd name="f996" fmla="val 16492"/>
                <a:gd name="f997" fmla="val 73384"/>
                <a:gd name="f998" fmla="val 14462"/>
                <a:gd name="f999" fmla="val 72281"/>
                <a:gd name="f1000" fmla="val 71580"/>
                <a:gd name="f1001" fmla="val 70828"/>
                <a:gd name="f1002" fmla="val 69850"/>
                <a:gd name="f1003" fmla="val 10251"/>
                <a:gd name="f1004" fmla="val 69449"/>
                <a:gd name="f1005" fmla="val 9775"/>
                <a:gd name="f1006" fmla="val 68998"/>
                <a:gd name="f1007" fmla="val 68672"/>
                <a:gd name="f1008" fmla="val 8898"/>
                <a:gd name="f1009" fmla="val 68522"/>
                <a:gd name="f1010" fmla="val 8647"/>
                <a:gd name="f1011" fmla="val 8447"/>
                <a:gd name="f1012" fmla="val 67971"/>
                <a:gd name="f1013" fmla="val 8071"/>
                <a:gd name="f1014" fmla="val 7695"/>
                <a:gd name="f1015" fmla="val 66893"/>
                <a:gd name="f1016" fmla="val 7319"/>
                <a:gd name="f1017" fmla="val 66367"/>
                <a:gd name="f1018" fmla="val 7219"/>
                <a:gd name="f1019" fmla="val 66191"/>
                <a:gd name="f1020" fmla="val 7068"/>
                <a:gd name="f1021" fmla="val 66066"/>
                <a:gd name="f1022" fmla="val 65890"/>
                <a:gd name="f1023" fmla="val 66141"/>
                <a:gd name="f1024" fmla="val 6843"/>
                <a:gd name="f1025" fmla="val 7269"/>
                <a:gd name="f1026" fmla="val 68321"/>
                <a:gd name="f1027" fmla="val 70101"/>
                <a:gd name="f1028" fmla="val 11304"/>
                <a:gd name="f1029" fmla="val 73534"/>
                <a:gd name="f1030" fmla="val 13134"/>
                <a:gd name="f1031" fmla="val 76266"/>
                <a:gd name="f1032" fmla="val 15540"/>
                <a:gd name="f1033" fmla="val 76417"/>
                <a:gd name="f1034" fmla="val 76567"/>
                <a:gd name="f1035" fmla="val 16066"/>
                <a:gd name="f1036" fmla="val 76717"/>
                <a:gd name="f1037" fmla="val 17394"/>
                <a:gd name="f1038" fmla="val 77469"/>
                <a:gd name="f1039" fmla="val 18372"/>
                <a:gd name="f1040" fmla="val 78547"/>
                <a:gd name="f1041" fmla="val 19174"/>
                <a:gd name="f1042" fmla="val 80452"/>
                <a:gd name="f1043" fmla="val 20602"/>
                <a:gd name="f1044" fmla="val 81279"/>
                <a:gd name="f1045" fmla="val 21279"/>
                <a:gd name="f1046" fmla="val 81529"/>
                <a:gd name="f1047" fmla="val 21855"/>
                <a:gd name="f1048" fmla="val 81981"/>
                <a:gd name="f1049" fmla="val 81855"/>
                <a:gd name="f1050" fmla="val 23259"/>
                <a:gd name="f1051" fmla="val 23911"/>
                <a:gd name="f1052" fmla="val 81755"/>
                <a:gd name="f1053" fmla="val 24487"/>
                <a:gd name="f1054" fmla="val 25239"/>
                <a:gd name="f1055" fmla="val 25740"/>
                <a:gd name="f1056" fmla="val 81555"/>
                <a:gd name="f1057" fmla="val 26342"/>
                <a:gd name="f1058" fmla="val 27043"/>
                <a:gd name="f1059" fmla="val 81103"/>
                <a:gd name="f1060" fmla="val 27495"/>
                <a:gd name="f1061" fmla="val 80602"/>
                <a:gd name="f1062" fmla="val 27871"/>
                <a:gd name="f1063" fmla="val 28497"/>
                <a:gd name="f1064" fmla="val 78948"/>
                <a:gd name="f1065" fmla="val 29224"/>
                <a:gd name="f1066" fmla="val 77971"/>
                <a:gd name="f1067" fmla="val 77269"/>
                <a:gd name="f1068" fmla="val 30678"/>
                <a:gd name="f1069" fmla="val 77018"/>
                <a:gd name="f1070" fmla="val 76742"/>
                <a:gd name="f1071" fmla="val 76492"/>
                <a:gd name="f1072" fmla="val 33359"/>
                <a:gd name="f1073" fmla="val 75389"/>
                <a:gd name="f1074" fmla="val 35114"/>
                <a:gd name="f1075" fmla="val 74136"/>
                <a:gd name="f1076" fmla="val 36642"/>
                <a:gd name="f1077" fmla="val 71329"/>
                <a:gd name="f1078" fmla="val 38648"/>
                <a:gd name="f1079" fmla="val 70026"/>
                <a:gd name="f1080" fmla="val 39450"/>
                <a:gd name="f1081" fmla="val 68597"/>
                <a:gd name="f1082" fmla="val 67795"/>
                <a:gd name="f1083" fmla="val 66918"/>
                <a:gd name="f1084" fmla="val 78672"/>
                <a:gd name="f1085" fmla="val 37119"/>
                <a:gd name="f1086" fmla="val 78798"/>
                <a:gd name="f1087" fmla="val 36943"/>
                <a:gd name="f1088" fmla="val 79123"/>
                <a:gd name="f1089" fmla="val 33911"/>
                <a:gd name="f1090" fmla="val 82131"/>
                <a:gd name="f1091" fmla="val 32206"/>
                <a:gd name="f1092" fmla="val 83309"/>
                <a:gd name="f1093" fmla="val 83735"/>
                <a:gd name="f1094" fmla="val 30953"/>
                <a:gd name="f1095" fmla="val 84136"/>
                <a:gd name="f1096" fmla="val 30527"/>
                <a:gd name="f1097" fmla="val 84738"/>
                <a:gd name="f1098" fmla="val 29976"/>
                <a:gd name="f1099" fmla="val 85489"/>
                <a:gd name="f1100" fmla="val 86016"/>
                <a:gd name="f1101" fmla="val 28572"/>
                <a:gd name="f1102" fmla="val 86642"/>
                <a:gd name="f1103" fmla="val 28272"/>
                <a:gd name="f1104" fmla="val 87144"/>
                <a:gd name="f1105" fmla="val 27470"/>
                <a:gd name="f1106" fmla="val 87344"/>
                <a:gd name="f1107" fmla="val 88196"/>
                <a:gd name="f1108" fmla="val 88046"/>
                <a:gd name="f1109" fmla="val 22131"/>
                <a:gd name="f1110" fmla="val 21429"/>
                <a:gd name="f1111" fmla="val 88021"/>
                <a:gd name="f1112" fmla="val 87921"/>
                <a:gd name="f1113" fmla="val 19349"/>
                <a:gd name="f1114" fmla="val 87369"/>
                <a:gd name="f1115" fmla="val 16793"/>
                <a:gd name="f1116" fmla="val 84913"/>
                <a:gd name="f1117" fmla="val 84412"/>
                <a:gd name="f1118" fmla="val 15890"/>
                <a:gd name="f1119" fmla="val 83910"/>
                <a:gd name="f1120" fmla="val 15339"/>
                <a:gd name="f1121" fmla="val 83585"/>
                <a:gd name="f1122" fmla="val 13936"/>
                <a:gd name="f1123" fmla="val 12758"/>
                <a:gd name="f1124" fmla="val 81655"/>
                <a:gd name="f1125" fmla="val 11555"/>
                <a:gd name="f1126" fmla="val 11103"/>
                <a:gd name="f1127" fmla="val 80201"/>
                <a:gd name="f1128" fmla="val 10778"/>
                <a:gd name="f1129" fmla="val 79675"/>
                <a:gd name="f1130" fmla="val 79224"/>
                <a:gd name="f1131" fmla="val 10201"/>
                <a:gd name="f1132" fmla="val 79023"/>
                <a:gd name="f1133" fmla="val 10026"/>
                <a:gd name="f1134" fmla="val 78848"/>
                <a:gd name="f1135" fmla="val 7620"/>
                <a:gd name="f1136" fmla="val 79875"/>
                <a:gd name="f1137" fmla="val 5916"/>
                <a:gd name="f1138" fmla="val 83660"/>
                <a:gd name="f1139" fmla="val 5088"/>
                <a:gd name="f1140" fmla="val 83936"/>
                <a:gd name="f1141" fmla="val 5765"/>
                <a:gd name="f1142" fmla="val 84161"/>
                <a:gd name="f1143" fmla="val 84437"/>
                <a:gd name="f1144" fmla="val 85364"/>
                <a:gd name="f1145" fmla="val 85915"/>
                <a:gd name="f1146" fmla="val 86442"/>
                <a:gd name="f1147" fmla="val 87043"/>
                <a:gd name="f1148" fmla="val 12808"/>
                <a:gd name="f1149" fmla="val 87645"/>
                <a:gd name="f1150" fmla="val 13760"/>
                <a:gd name="f1151" fmla="val 88246"/>
                <a:gd name="f1152" fmla="val 14713"/>
                <a:gd name="f1153" fmla="val 88898"/>
                <a:gd name="f1154" fmla="val 15640"/>
                <a:gd name="f1155" fmla="val 89550"/>
                <a:gd name="f1156" fmla="val 16542"/>
                <a:gd name="f1157" fmla="val 90226"/>
                <a:gd name="f1158" fmla="val 90953"/>
                <a:gd name="f1159" fmla="val 91655"/>
                <a:gd name="f1160" fmla="val 18547"/>
                <a:gd name="f1161" fmla="val 92031"/>
                <a:gd name="f1162" fmla="val 19099"/>
                <a:gd name="f1163" fmla="val 20176"/>
                <a:gd name="f1164" fmla="val 92432"/>
                <a:gd name="f1165" fmla="val 20652"/>
                <a:gd name="f1166" fmla="val 93184"/>
                <a:gd name="f1167" fmla="val 22607"/>
                <a:gd name="f1168" fmla="val 93409"/>
                <a:gd name="f1169" fmla="val 93259"/>
                <a:gd name="f1170" fmla="val 23860"/>
                <a:gd name="f1171" fmla="val 23936"/>
                <a:gd name="f1172" fmla="val 24662"/>
                <a:gd name="f1173" fmla="val 93309"/>
                <a:gd name="f1174" fmla="val 25966"/>
                <a:gd name="f1175" fmla="val 26667"/>
                <a:gd name="f1176" fmla="val 92532"/>
                <a:gd name="f1177" fmla="val 27419"/>
                <a:gd name="f1178" fmla="val 92306"/>
                <a:gd name="f1179" fmla="val 28472"/>
                <a:gd name="f1180" fmla="val 91880"/>
                <a:gd name="f1181" fmla="val 28773"/>
                <a:gd name="f1182" fmla="val 91680"/>
                <a:gd name="f1183" fmla="val 29048"/>
                <a:gd name="f1184" fmla="val 90778"/>
                <a:gd name="f1185" fmla="val 30778"/>
                <a:gd name="f1186" fmla="val 90026"/>
                <a:gd name="f1187" fmla="val 89399"/>
                <a:gd name="f1188" fmla="val 87720"/>
                <a:gd name="f1189" fmla="val 36668"/>
                <a:gd name="f1190" fmla="val 39424"/>
                <a:gd name="f1191" fmla="val 84963"/>
                <a:gd name="f1192" fmla="val 84236"/>
                <a:gd name="f1193" fmla="val 83860"/>
                <a:gd name="f1194" fmla="val 42407"/>
                <a:gd name="f1195" fmla="val 83785"/>
                <a:gd name="f1196" fmla="val 42582"/>
                <a:gd name="f1197" fmla="val 83685"/>
                <a:gd name="f1198" fmla="val 42758"/>
                <a:gd name="f1199" fmla="val 41154"/>
                <a:gd name="f1200" fmla="val 39500"/>
                <a:gd name="f1201" fmla="val 79850"/>
                <a:gd name="f1202" fmla="val 22557"/>
                <a:gd name="f1203" fmla="val 20276"/>
                <a:gd name="f1204" fmla="val 36442"/>
                <a:gd name="f1205" fmla="val 36567"/>
                <a:gd name="f1206" fmla="val 36717"/>
                <a:gd name="f1207" fmla="val 19224"/>
                <a:gd name="f1208" fmla="val 36968"/>
                <a:gd name="f1209" fmla="val 37093"/>
                <a:gd name="f1210" fmla="val 18397"/>
                <a:gd name="f1211" fmla="val 37193"/>
                <a:gd name="f1212" fmla="val 37419"/>
                <a:gd name="f1213" fmla="val 16317"/>
                <a:gd name="f1214" fmla="val 15464"/>
                <a:gd name="f1215" fmla="val 38171"/>
                <a:gd name="f1216" fmla="val 15214"/>
                <a:gd name="f1217" fmla="val 38396"/>
                <a:gd name="f1218" fmla="val 14362"/>
                <a:gd name="f1219" fmla="val 38497"/>
                <a:gd name="f1220" fmla="val 13409"/>
                <a:gd name="f1221" fmla="val 38797"/>
                <a:gd name="f1222" fmla="val 12432"/>
                <a:gd name="f1223" fmla="val 38973"/>
                <a:gd name="f1224" fmla="val 11580"/>
                <a:gd name="f1225" fmla="val 39574"/>
                <a:gd name="f1226" fmla="val 10853"/>
                <a:gd name="f1227" fmla="val 40101"/>
                <a:gd name="f1228" fmla="val 10276"/>
                <a:gd name="f1229" fmla="val 40752"/>
                <a:gd name="f1230" fmla="val 41429"/>
                <a:gd name="f1231" fmla="val 8773"/>
                <a:gd name="f1232" fmla="val 42707"/>
                <a:gd name="f1233" fmla="val 7720"/>
                <a:gd name="f1234" fmla="val 43935"/>
                <a:gd name="f1235" fmla="val 45990"/>
                <a:gd name="f1236" fmla="val 7545"/>
                <a:gd name="f1237" fmla="val 46266"/>
                <a:gd name="f1238" fmla="val 7494"/>
                <a:gd name="f1239" fmla="val 46567"/>
                <a:gd name="f1240" fmla="val 7419"/>
                <a:gd name="f1241" fmla="val 46918"/>
                <a:gd name="f1242" fmla="val 47269"/>
                <a:gd name="f1243" fmla="val 47594"/>
                <a:gd name="f1244" fmla="val 7294"/>
                <a:gd name="f1245" fmla="val 49599"/>
                <a:gd name="f1246" fmla="val 7244"/>
                <a:gd name="f1247" fmla="val 51630"/>
                <a:gd name="f1248" fmla="val 7570"/>
                <a:gd name="f1249" fmla="val 53910"/>
                <a:gd name="f1250" fmla="val 7670"/>
                <a:gd name="f1251" fmla="val 54211"/>
                <a:gd name="f1252" fmla="val 7795"/>
                <a:gd name="f1253" fmla="val 7996"/>
                <a:gd name="f1254" fmla="val 54687"/>
                <a:gd name="f1255" fmla="val 8196"/>
                <a:gd name="f1256" fmla="val 54838"/>
                <a:gd name="f1257" fmla="val 52707"/>
                <a:gd name="f1258" fmla="val 8171"/>
                <a:gd name="f1259" fmla="val 51730"/>
                <a:gd name="f1260" fmla="val 8121"/>
                <a:gd name="f1261" fmla="val 50552"/>
                <a:gd name="f1262" fmla="val 49474"/>
                <a:gd name="f1263" fmla="val 48422"/>
                <a:gd name="f1264" fmla="val 47569"/>
                <a:gd name="f1265" fmla="val 9825"/>
                <a:gd name="f1266" fmla="val 10702"/>
                <a:gd name="f1267" fmla="val 47519"/>
                <a:gd name="f1268" fmla="val 47620"/>
                <a:gd name="f1269" fmla="val 11379"/>
                <a:gd name="f1270" fmla="val 47670"/>
                <a:gd name="f1271" fmla="val 11730"/>
                <a:gd name="f1272" fmla="val 47695"/>
                <a:gd name="f1273" fmla="val 12206"/>
                <a:gd name="f1274" fmla="val 47720"/>
                <a:gd name="f1275" fmla="val 12682"/>
                <a:gd name="f1276" fmla="val 47870"/>
                <a:gd name="f1277" fmla="val 15389"/>
                <a:gd name="f1278" fmla="val 16166"/>
                <a:gd name="f1279" fmla="val 48797"/>
                <a:gd name="f1280" fmla="val 16868"/>
                <a:gd name="f1281" fmla="val 49374"/>
                <a:gd name="f1282" fmla="val 17520"/>
                <a:gd name="f1283" fmla="val 51103"/>
                <a:gd name="f1284" fmla="val 19951"/>
                <a:gd name="f1285" fmla="val 21479"/>
                <a:gd name="f1286" fmla="val 51805"/>
                <a:gd name="f1287" fmla="val 51905"/>
                <a:gd name="f1288" fmla="val 51705"/>
                <a:gd name="f1289" fmla="val 51529"/>
                <a:gd name="f1290" fmla="val 27294"/>
                <a:gd name="f1291" fmla="val 51504"/>
                <a:gd name="f1292" fmla="val 27695"/>
                <a:gd name="f1293" fmla="val 51304"/>
                <a:gd name="f1294" fmla="val 50903"/>
                <a:gd name="f1295" fmla="val 29374"/>
                <a:gd name="f1296" fmla="val 49549"/>
                <a:gd name="f1297" fmla="val 47419"/>
                <a:gd name="f1298" fmla="val 34788"/>
                <a:gd name="f1299" fmla="val 47745"/>
                <a:gd name="f1300" fmla="val 35966"/>
                <a:gd name="f1301" fmla="val 47469"/>
                <a:gd name="f1302" fmla="val 47193"/>
                <a:gd name="f1303" fmla="val 38272"/>
                <a:gd name="f1304" fmla="val 49349"/>
                <a:gd name="f1305" fmla="val 39049"/>
                <a:gd name="f1306" fmla="val 50351"/>
                <a:gd name="f1307" fmla="val 38873"/>
                <a:gd name="f1308" fmla="val 53509"/>
                <a:gd name="f1309" fmla="val 54512"/>
                <a:gd name="f1310" fmla="val 54562"/>
                <a:gd name="f1311" fmla="val 54637"/>
                <a:gd name="f1312" fmla="val 38998"/>
                <a:gd name="f1313" fmla="val 39299"/>
                <a:gd name="f1314" fmla="val 39374"/>
                <a:gd name="f1315" fmla="val 54537"/>
                <a:gd name="f1316" fmla="val 54336"/>
                <a:gd name="f1317" fmla="val 39525"/>
                <a:gd name="f1318" fmla="val 53785"/>
                <a:gd name="f1319" fmla="val 53234"/>
                <a:gd name="f1320" fmla="val 39675"/>
                <a:gd name="f1321" fmla="val 39851"/>
                <a:gd name="f1322" fmla="val 39349"/>
                <a:gd name="f1323" fmla="val 45364"/>
                <a:gd name="f1324" fmla="val 45163"/>
                <a:gd name="f1325" fmla="val 39324"/>
                <a:gd name="f1326" fmla="val 45013"/>
                <a:gd name="f1327" fmla="val 44361"/>
                <a:gd name="f1328" fmla="val 39124"/>
                <a:gd name="f1329" fmla="val 43810"/>
                <a:gd name="f1330" fmla="val 43334"/>
                <a:gd name="f1331" fmla="val 43158"/>
                <a:gd name="f1332" fmla="val 38447"/>
                <a:gd name="f1333" fmla="val 42883"/>
                <a:gd name="f1334" fmla="val 42657"/>
                <a:gd name="f1335" fmla="val 39950"/>
                <a:gd name="f1336" fmla="val 38822"/>
                <a:gd name="f1337" fmla="val 32733"/>
                <a:gd name="f1338" fmla="val 32282"/>
                <a:gd name="f1339" fmla="val 38371"/>
                <a:gd name="f1340" fmla="val 38271"/>
                <a:gd name="f1341" fmla="val 38020"/>
                <a:gd name="f1342" fmla="val 30853"/>
                <a:gd name="f1343" fmla="val 37544"/>
                <a:gd name="f1344" fmla="val 29700"/>
                <a:gd name="f1345" fmla="val 28622"/>
                <a:gd name="f1346" fmla="val 26642"/>
                <a:gd name="f1347" fmla="val 26542"/>
                <a:gd name="f1348" fmla="val 36817"/>
                <a:gd name="f1349" fmla="val 26317"/>
                <a:gd name="f1350" fmla="val 36792"/>
                <a:gd name="f1351" fmla="val 26166"/>
                <a:gd name="f1352" fmla="val 25690"/>
                <a:gd name="f1353" fmla="val 36742"/>
                <a:gd name="f1354" fmla="val 25189"/>
                <a:gd name="f1355" fmla="val 36692"/>
                <a:gd name="f1356" fmla="val 24713"/>
                <a:gd name="f1357" fmla="val 24437"/>
                <a:gd name="f1358" fmla="val 24362"/>
                <a:gd name="f1359" fmla="val 37970"/>
                <a:gd name="f1360" fmla="val 24512"/>
                <a:gd name="f1361" fmla="val 39123"/>
                <a:gd name="f1362" fmla="val 24412"/>
                <a:gd name="f1363" fmla="val 40326"/>
                <a:gd name="f1364" fmla="val 41980"/>
                <a:gd name="f1365" fmla="val 24612"/>
                <a:gd name="f1366" fmla="val 43635"/>
                <a:gd name="f1367" fmla="val 24788"/>
                <a:gd name="f1368" fmla="val 45264"/>
                <a:gd name="f1369" fmla="val 24963"/>
                <a:gd name="f1370" fmla="val 46717"/>
                <a:gd name="f1371" fmla="val 48146"/>
                <a:gd name="f1372" fmla="val 49574"/>
                <a:gd name="f1373" fmla="val 50201"/>
                <a:gd name="f1374" fmla="val 24838"/>
                <a:gd name="f1375" fmla="val 50853"/>
                <a:gd name="f1376" fmla="val 51404"/>
                <a:gd name="f1377" fmla="val 23610"/>
                <a:gd name="f1378" fmla="val 51178"/>
                <a:gd name="f1379" fmla="val 23209"/>
                <a:gd name="f1380" fmla="val 51053"/>
                <a:gd name="f1381" fmla="val 50301"/>
                <a:gd name="f1382" fmla="val 49700"/>
                <a:gd name="f1383" fmla="val 49399"/>
                <a:gd name="f1384" fmla="val 48772"/>
                <a:gd name="f1385" fmla="val 46818"/>
                <a:gd name="f1386" fmla="val 44838"/>
                <a:gd name="f1387" fmla="val 22231"/>
                <a:gd name="f1388" fmla="val 41304"/>
                <a:gd name="f1389" fmla="val 22407"/>
                <a:gd name="f1390" fmla="val 22657"/>
                <a:gd name="f1391" fmla="val 37143"/>
                <a:gd name="f1392" fmla="val 10878"/>
                <a:gd name="f1393" fmla="val 9700"/>
                <a:gd name="f1394" fmla="val 10828"/>
                <a:gd name="f1395" fmla="val 9223"/>
                <a:gd name="f1396" fmla="val 8847"/>
                <a:gd name="f1397" fmla="val 11530"/>
                <a:gd name="f1398" fmla="val 7995"/>
                <a:gd name="f1399" fmla="val 7243"/>
                <a:gd name="f1400" fmla="val 12332"/>
                <a:gd name="f1401" fmla="val 6441"/>
                <a:gd name="f1402" fmla="val 12382"/>
                <a:gd name="f1403" fmla="val 6692"/>
                <a:gd name="f1404" fmla="val 12457"/>
                <a:gd name="f1405" fmla="val 6943"/>
                <a:gd name="f1406" fmla="val 12532"/>
                <a:gd name="f1407" fmla="val 7193"/>
                <a:gd name="f1408" fmla="val 12106"/>
                <a:gd name="f1409" fmla="val 8020"/>
                <a:gd name="f1410" fmla="val 11254"/>
                <a:gd name="f1411" fmla="val 10502"/>
                <a:gd name="f1412" fmla="val 11354"/>
                <a:gd name="f1413" fmla="val 10427"/>
                <a:gd name="f1414" fmla="val 12281"/>
                <a:gd name="f1415" fmla="val 13484"/>
                <a:gd name="f1416" fmla="val 14712"/>
                <a:gd name="f1417" fmla="val 10352"/>
                <a:gd name="f1418" fmla="val 15915"/>
                <a:gd name="f1419" fmla="val 10301"/>
                <a:gd name="f1420" fmla="val 17143"/>
                <a:gd name="f1421" fmla="val 18246"/>
                <a:gd name="f1422" fmla="val 19274"/>
                <a:gd name="f1423" fmla="val 11956"/>
                <a:gd name="f1424" fmla="val 20451"/>
                <a:gd name="f1425" fmla="val 12733"/>
                <a:gd name="f1426" fmla="val 21529"/>
                <a:gd name="f1427" fmla="val 13961"/>
                <a:gd name="f1428" fmla="val 23484"/>
                <a:gd name="f1429" fmla="val 16893"/>
                <a:gd name="f1430" fmla="val 24386"/>
                <a:gd name="f1431" fmla="val 25163"/>
                <a:gd name="f1432" fmla="val 19249"/>
                <a:gd name="f1433" fmla="val 20452"/>
                <a:gd name="f1434" fmla="val 26592"/>
                <a:gd name="f1435" fmla="val 26842"/>
                <a:gd name="f1436" fmla="val 21254"/>
                <a:gd name="f1437" fmla="val 27093"/>
                <a:gd name="f1438" fmla="val 27494"/>
                <a:gd name="f1439" fmla="val 27870"/>
                <a:gd name="f1440" fmla="val 28246"/>
                <a:gd name="f1441" fmla="val 22858"/>
                <a:gd name="f1442" fmla="val 28346"/>
                <a:gd name="f1443" fmla="val 25790"/>
                <a:gd name="f1444" fmla="val 24562"/>
                <a:gd name="f1445" fmla="val 21931"/>
                <a:gd name="f1446" fmla="val 24988"/>
                <a:gd name="f1447" fmla="val 25289"/>
                <a:gd name="f1448" fmla="val 25589"/>
                <a:gd name="f1449" fmla="val 21530"/>
                <a:gd name="f1450" fmla="val 25815"/>
                <a:gd name="f1451" fmla="val 21078"/>
                <a:gd name="f1452" fmla="val 25840"/>
                <a:gd name="f1453" fmla="val 20978"/>
                <a:gd name="f1454" fmla="val 25639"/>
                <a:gd name="f1455" fmla="val 20076"/>
                <a:gd name="f1456" fmla="val 23634"/>
                <a:gd name="f1457" fmla="val 22055"/>
                <a:gd name="f1458" fmla="val 18998"/>
                <a:gd name="f1459" fmla="val 18748"/>
                <a:gd name="f1460" fmla="val 22456"/>
                <a:gd name="f1461" fmla="val 21905"/>
                <a:gd name="f1462" fmla="val 17720"/>
                <a:gd name="f1463" fmla="val 17319"/>
                <a:gd name="f1464" fmla="val 21705"/>
                <a:gd name="f1465" fmla="val 17169"/>
                <a:gd name="f1466" fmla="val 21354"/>
                <a:gd name="f1467" fmla="val 17068"/>
                <a:gd name="f1468" fmla="val 16818"/>
                <a:gd name="f1469" fmla="val 19524"/>
                <a:gd name="f1470" fmla="val 18847"/>
                <a:gd name="f1471" fmla="val 19825"/>
                <a:gd name="f1472" fmla="val 16467"/>
                <a:gd name="f1473" fmla="val 21203"/>
                <a:gd name="f1474" fmla="val 21153"/>
                <a:gd name="f1475" fmla="val 15164"/>
                <a:gd name="f1476" fmla="val 20827"/>
                <a:gd name="f1477" fmla="val 15063"/>
                <a:gd name="f1478" fmla="val 20000"/>
                <a:gd name="f1479" fmla="val 14988"/>
                <a:gd name="f1480" fmla="val 19299"/>
                <a:gd name="f1481" fmla="val 14687"/>
                <a:gd name="f1482" fmla="val 18772"/>
                <a:gd name="f1483" fmla="val 14312"/>
                <a:gd name="f1484" fmla="val 13785"/>
                <a:gd name="f1485" fmla="val 17469"/>
                <a:gd name="f1486" fmla="val 13459"/>
                <a:gd name="f1487" fmla="val 16617"/>
                <a:gd name="f1488" fmla="val 13585"/>
                <a:gd name="f1489" fmla="val 15664"/>
                <a:gd name="f1490" fmla="val 13710"/>
                <a:gd name="f1491" fmla="val 14261"/>
                <a:gd name="f1492" fmla="val 13735"/>
                <a:gd name="f1493" fmla="val 13584"/>
                <a:gd name="f1494" fmla="val 13810"/>
                <a:gd name="f1495" fmla="val 12381"/>
                <a:gd name="f1496" fmla="val 10577"/>
                <a:gd name="f1497" fmla="val 16041"/>
                <a:gd name="f1498" fmla="val 17645"/>
                <a:gd name="f1499" fmla="val 8872"/>
                <a:gd name="f1500" fmla="val 18672"/>
                <a:gd name="f1501" fmla="val 9499"/>
                <a:gd name="f1502" fmla="val 9725"/>
                <a:gd name="f1503" fmla="val 10376"/>
                <a:gd name="f1504" fmla="val 20377"/>
                <a:gd name="f1505" fmla="val 20352"/>
                <a:gd name="f1506" fmla="val 11755"/>
                <a:gd name="f1507" fmla="val 20327"/>
                <a:gd name="f1508" fmla="val 12607"/>
                <a:gd name="f1509" fmla="val 20151"/>
                <a:gd name="f1510" fmla="val 12807"/>
                <a:gd name="f1511" fmla="val 12908"/>
                <a:gd name="f1512" fmla="val 12582"/>
                <a:gd name="f1513" fmla="val 12356"/>
                <a:gd name="f1514" fmla="val 12782"/>
                <a:gd name="f1515" fmla="val 13158"/>
                <a:gd name="f1516" fmla="val 13559"/>
                <a:gd name="f1517" fmla="val 13860"/>
                <a:gd name="f1518" fmla="val 14186"/>
                <a:gd name="f1519" fmla="val 14837"/>
                <a:gd name="f1520" fmla="val 14938"/>
                <a:gd name="f1521" fmla="val 19750"/>
                <a:gd name="f1522" fmla="val 20552"/>
                <a:gd name="f1523" fmla="val 14411"/>
                <a:gd name="f1524" fmla="val 21404"/>
                <a:gd name="f1525" fmla="val 13434"/>
                <a:gd name="f1526" fmla="val 13384"/>
                <a:gd name="f1527" fmla="val 21956"/>
                <a:gd name="f1528" fmla="val 13685"/>
                <a:gd name="f1529" fmla="val 12883"/>
                <a:gd name="f1530" fmla="val 12181"/>
                <a:gd name="f1531" fmla="val 10326"/>
                <a:gd name="f1532" fmla="val 9173"/>
                <a:gd name="f1533" fmla="val 7945"/>
                <a:gd name="f1534" fmla="val 7569"/>
                <a:gd name="f1535" fmla="val 21454"/>
                <a:gd name="f1536" fmla="val 6842"/>
                <a:gd name="f1537" fmla="val 6642"/>
                <a:gd name="f1538" fmla="val 6341"/>
                <a:gd name="f1539" fmla="val 22833"/>
                <a:gd name="f1540" fmla="val 5213"/>
                <a:gd name="f1541" fmla="val 4812"/>
                <a:gd name="f1542" fmla="val 20427"/>
                <a:gd name="f1543" fmla="val 4486"/>
                <a:gd name="f1544" fmla="val 4436"/>
                <a:gd name="f1545" fmla="val 4361"/>
                <a:gd name="f1546" fmla="val 4311"/>
                <a:gd name="f1547" fmla="val 4136"/>
                <a:gd name="f1548" fmla="val 3960"/>
                <a:gd name="f1549" fmla="val 3735"/>
                <a:gd name="f1550" fmla="val 3634"/>
                <a:gd name="f1551" fmla="val 3559"/>
                <a:gd name="f1552" fmla="val 3459"/>
                <a:gd name="f1553" fmla="val 19550"/>
                <a:gd name="f1554" fmla="val 3409"/>
                <a:gd name="f1555" fmla="val 19324"/>
                <a:gd name="f1556" fmla="val 3183"/>
                <a:gd name="f1557" fmla="val 2682"/>
                <a:gd name="f1558" fmla="val 18848"/>
                <a:gd name="f1559" fmla="val 2607"/>
                <a:gd name="f1560" fmla="val 18422"/>
                <a:gd name="f1561" fmla="val 2582"/>
                <a:gd name="f1562" fmla="val 17194"/>
                <a:gd name="f1563" fmla="val 2557"/>
                <a:gd name="f1564" fmla="val 16592"/>
                <a:gd name="f1565" fmla="val 2532"/>
                <a:gd name="f1566" fmla="val 15489"/>
                <a:gd name="f1567" fmla="val 2456"/>
                <a:gd name="f1568" fmla="val 14412"/>
                <a:gd name="f1569" fmla="val 2632"/>
                <a:gd name="f1570" fmla="val 13359"/>
                <a:gd name="f1571" fmla="val 3233"/>
                <a:gd name="f1572" fmla="val 13259"/>
                <a:gd name="f1573" fmla="val 3684"/>
                <a:gd name="f1574" fmla="val 4186"/>
                <a:gd name="f1575" fmla="val 13033"/>
                <a:gd name="f1576" fmla="val 4687"/>
                <a:gd name="f1577" fmla="val 12958"/>
                <a:gd name="f1578" fmla="val 5063"/>
                <a:gd name="f1579" fmla="val 5840"/>
                <a:gd name="f1580" fmla="val 12833"/>
                <a:gd name="f1581" fmla="val 6216"/>
                <a:gd name="f1582" fmla="val 6366"/>
                <a:gd name="f1583" fmla="val 6491"/>
                <a:gd name="f1584" fmla="val 5639"/>
                <a:gd name="f1585" fmla="val 4762"/>
                <a:gd name="f1586" fmla="val 12407"/>
                <a:gd name="f1587" fmla="val 3910"/>
                <a:gd name="f1588" fmla="val 3008"/>
                <a:gd name="f1589" fmla="val 13058"/>
                <a:gd name="f1590" fmla="val 2256"/>
                <a:gd name="f1591" fmla="val 13510"/>
                <a:gd name="f1592" fmla="val 1479"/>
                <a:gd name="f1593" fmla="val 1228"/>
                <a:gd name="f1594" fmla="val 12858"/>
                <a:gd name="f1595" fmla="val 1755"/>
                <a:gd name="f1596" fmla="val 12081"/>
                <a:gd name="f1597" fmla="val 2080"/>
                <a:gd name="f1598" fmla="val 11830"/>
                <a:gd name="f1599" fmla="val 2356"/>
                <a:gd name="f1600" fmla="val 11655"/>
                <a:gd name="f1601" fmla="val 11479"/>
                <a:gd name="f1602" fmla="val 2807"/>
                <a:gd name="f1603" fmla="val 2857"/>
                <a:gd name="f1604" fmla="val 3108"/>
                <a:gd name="f1605" fmla="val 9976"/>
                <a:gd name="f1606" fmla="val 3885"/>
                <a:gd name="f1607" fmla="val 9550"/>
                <a:gd name="f1608" fmla="val 4562"/>
                <a:gd name="f1609" fmla="val 8246"/>
                <a:gd name="f1610" fmla="val 6742"/>
                <a:gd name="f1611" fmla="val 7645"/>
                <a:gd name="f1612" fmla="val 8446"/>
                <a:gd name="f1613" fmla="val 6968"/>
                <a:gd name="f1614" fmla="val 10752"/>
                <a:gd name="f1615" fmla="val 12832"/>
                <a:gd name="f1616" fmla="val 12857"/>
                <a:gd name="f1617" fmla="val 6467"/>
                <a:gd name="f1618" fmla="val 6442"/>
                <a:gd name="f1619" fmla="val 6342"/>
                <a:gd name="f1620" fmla="val 14236"/>
                <a:gd name="f1621" fmla="val 5565"/>
                <a:gd name="f1622" fmla="val 14662"/>
                <a:gd name="f1623" fmla="val 5665"/>
                <a:gd name="f1624" fmla="val 13885"/>
                <a:gd name="f1625" fmla="val 5189"/>
                <a:gd name="f1626" fmla="val 13835"/>
                <a:gd name="f1627" fmla="val 15113"/>
                <a:gd name="f1628" fmla="val 16241"/>
                <a:gd name="f1629" fmla="val 5540"/>
                <a:gd name="f1630" fmla="val 17344"/>
                <a:gd name="f1631" fmla="val 5640"/>
                <a:gd name="f1632" fmla="val 17619"/>
                <a:gd name="f1633" fmla="val 17870"/>
                <a:gd name="f1634" fmla="val 5966"/>
                <a:gd name="f1635" fmla="val 18346"/>
                <a:gd name="f1636" fmla="val 18747"/>
                <a:gd name="f1637" fmla="val 19549"/>
                <a:gd name="f1638" fmla="val 20727"/>
                <a:gd name="f1639" fmla="val 21880"/>
                <a:gd name="f1640" fmla="val 22682"/>
                <a:gd name="f1641" fmla="val 23208"/>
                <a:gd name="f1642" fmla="val 23584"/>
                <a:gd name="f1643" fmla="val 23710"/>
                <a:gd name="f1644" fmla="val 11179"/>
                <a:gd name="f1645" fmla="val 24837"/>
                <a:gd name="f1646" fmla="val 12131"/>
                <a:gd name="f1647" fmla="val 26015"/>
                <a:gd name="f1648" fmla="val 13309"/>
                <a:gd name="f1649" fmla="val 26441"/>
                <a:gd name="f1650" fmla="val 14136"/>
                <a:gd name="f1651" fmla="val 15088"/>
                <a:gd name="f1652" fmla="val 15916"/>
                <a:gd name="f1653" fmla="val 18046"/>
                <a:gd name="f1654" fmla="val 27644"/>
                <a:gd name="f1655" fmla="val 21154"/>
                <a:gd name="f1656" fmla="val 29399"/>
                <a:gd name="f1657" fmla="val 21981"/>
                <a:gd name="f1658" fmla="val 29875"/>
                <a:gd name="f1659" fmla="val 30702"/>
                <a:gd name="f1660" fmla="val 22958"/>
                <a:gd name="f1661" fmla="val 30978"/>
                <a:gd name="f1662" fmla="val 30727"/>
                <a:gd name="f1663" fmla="val 30577"/>
                <a:gd name="f1664" fmla="val 30401"/>
                <a:gd name="f1665" fmla="val 30276"/>
                <a:gd name="f1666" fmla="val 22031"/>
                <a:gd name="f1667" fmla="val 27745"/>
                <a:gd name="f1668" fmla="val 19575"/>
                <a:gd name="f1669" fmla="val 26968"/>
                <a:gd name="f1670" fmla="val 26717"/>
                <a:gd name="f1671" fmla="val 18773"/>
                <a:gd name="f1672" fmla="val 26191"/>
                <a:gd name="f1673" fmla="val 25940"/>
                <a:gd name="f1674" fmla="val 16843"/>
                <a:gd name="f1675" fmla="val 25489"/>
                <a:gd name="f1676" fmla="val 15941"/>
                <a:gd name="f1677" fmla="val 15439"/>
                <a:gd name="f1678" fmla="val 24211"/>
                <a:gd name="f1679" fmla="val 24035"/>
                <a:gd name="f1680" fmla="val 14763"/>
                <a:gd name="f1681" fmla="val 23935"/>
                <a:gd name="f1682" fmla="val 14788"/>
                <a:gd name="f1683" fmla="val 23960"/>
                <a:gd name="f1684" fmla="val 23183"/>
                <a:gd name="f1685" fmla="val 22807"/>
                <a:gd name="f1686" fmla="val 12933"/>
                <a:gd name="f1687" fmla="val 12056"/>
                <a:gd name="f1688" fmla="val 9625"/>
                <a:gd name="f1689" fmla="val 17168"/>
                <a:gd name="f1690" fmla="val 9149"/>
                <a:gd name="f1691" fmla="val 16767"/>
                <a:gd name="f1692" fmla="val 16441"/>
                <a:gd name="f1693" fmla="val 16216"/>
                <a:gd name="f1694" fmla="val 16316"/>
                <a:gd name="f1695" fmla="val 9249"/>
                <a:gd name="f1696" fmla="val 9575"/>
                <a:gd name="f1697" fmla="val 15614"/>
                <a:gd name="f1698" fmla="val 14737"/>
                <a:gd name="f1699" fmla="val 9650"/>
                <a:gd name="f1700" fmla="val 9675"/>
                <a:gd name="f1701" fmla="val 12732"/>
                <a:gd name="f1702" fmla="val 9850"/>
                <a:gd name="f1703" fmla="val 11554"/>
                <a:gd name="f1704" fmla="val 10401"/>
                <a:gd name="f1705" fmla="val 9574"/>
                <a:gd name="f1706" fmla="val 8747"/>
                <a:gd name="f1707" fmla="val 7920"/>
                <a:gd name="f1708" fmla="val 6767"/>
                <a:gd name="f1709" fmla="val 9449"/>
                <a:gd name="f1710" fmla="val 9549"/>
                <a:gd name="f1711" fmla="val 9624"/>
                <a:gd name="f1712" fmla="val 54863"/>
                <a:gd name="f1713" fmla="val 56066"/>
                <a:gd name="f1714" fmla="val 13911"/>
                <a:gd name="f1715" fmla="val 56667"/>
                <a:gd name="f1716" fmla="val 57219"/>
                <a:gd name="f1717" fmla="val 57695"/>
                <a:gd name="f1718" fmla="val 58096"/>
                <a:gd name="f1719" fmla="val 15038"/>
                <a:gd name="f1720" fmla="val 15414"/>
                <a:gd name="f1721" fmla="val 58071"/>
                <a:gd name="f1722" fmla="val 57068"/>
                <a:gd name="f1723" fmla="val 56617"/>
                <a:gd name="f1724" fmla="val 56166"/>
                <a:gd name="f1725" fmla="val 55163"/>
                <a:gd name="f1726" fmla="val 15966"/>
                <a:gd name="f1727" fmla="val 15991"/>
                <a:gd name="f1728" fmla="val 56592"/>
                <a:gd name="f1729" fmla="val 57720"/>
                <a:gd name="f1730" fmla="val 16116"/>
                <a:gd name="f1731" fmla="val 57945"/>
                <a:gd name="f1732" fmla="val 17094"/>
                <a:gd name="f1733" fmla="val 58046"/>
                <a:gd name="f1734" fmla="val 57444"/>
                <a:gd name="f1735" fmla="val 17244"/>
                <a:gd name="f1736" fmla="val 17144"/>
                <a:gd name="f1737" fmla="val 55188"/>
                <a:gd name="f1738" fmla="val 17620"/>
                <a:gd name="f1739" fmla="val 17896"/>
                <a:gd name="f1740" fmla="val 55214"/>
                <a:gd name="f1741" fmla="val 56742"/>
                <a:gd name="f1742" fmla="val 17971"/>
                <a:gd name="f1743" fmla="val 58021"/>
                <a:gd name="f1744" fmla="val 18572"/>
                <a:gd name="f1745" fmla="val 18723"/>
                <a:gd name="f1746" fmla="val 58146"/>
                <a:gd name="f1747" fmla="val 18923"/>
                <a:gd name="f1748" fmla="val 19073"/>
                <a:gd name="f1749" fmla="val 19424"/>
                <a:gd name="f1750" fmla="val 55615"/>
                <a:gd name="f1751" fmla="val 19625"/>
                <a:gd name="f1752" fmla="val 19650"/>
                <a:gd name="f1753" fmla="val 19725"/>
                <a:gd name="f1754" fmla="val 56692"/>
                <a:gd name="f1755" fmla="val 57093"/>
                <a:gd name="f1756" fmla="val 57620"/>
                <a:gd name="f1757" fmla="val 20026"/>
                <a:gd name="f1758" fmla="val 57820"/>
                <a:gd name="f1759" fmla="val 57970"/>
                <a:gd name="f1760" fmla="val 20903"/>
                <a:gd name="f1761" fmla="val 54311"/>
                <a:gd name="f1762" fmla="val 54412"/>
                <a:gd name="f1763" fmla="val 54662"/>
                <a:gd name="f1764" fmla="val 13184"/>
                <a:gd name="f1765" fmla="val 12632"/>
                <a:gd name="f1766" fmla="val 11404"/>
                <a:gd name="f1767" fmla="val 55414"/>
                <a:gd name="f1768" fmla="val 10101"/>
                <a:gd name="f1769" fmla="val 9900"/>
                <a:gd name="f1770" fmla="val 57795"/>
                <a:gd name="f1771" fmla="val 10978"/>
                <a:gd name="f1772" fmla="val 55991"/>
                <a:gd name="f1773" fmla="val 11078"/>
                <a:gd name="f1774" fmla="val 11505"/>
                <a:gd name="f1775" fmla="val 57244"/>
                <a:gd name="f1776" fmla="val 57519"/>
                <a:gd name="f1777" fmla="val 12783"/>
                <a:gd name="f1778" fmla="val 57996"/>
                <a:gd name="f1779" fmla="val 13334"/>
                <a:gd name="f1780" fmla="val 55514"/>
                <a:gd name="f1781" fmla="val 33409"/>
                <a:gd name="f1782" fmla="val 33535"/>
                <a:gd name="f1783" fmla="val 33735"/>
                <a:gd name="f1784" fmla="val 55364"/>
                <a:gd name="f1785" fmla="val 33785"/>
                <a:gd name="f1786" fmla="val 33760"/>
                <a:gd name="f1787" fmla="val 33861"/>
                <a:gd name="f1788" fmla="val 35590"/>
                <a:gd name="f1789" fmla="val 56717"/>
                <a:gd name="f1790" fmla="val 56392"/>
                <a:gd name="f1791" fmla="val 35565"/>
                <a:gd name="f1792" fmla="val 56366"/>
                <a:gd name="f1793" fmla="val 35866"/>
                <a:gd name="f1794" fmla="val 36993"/>
                <a:gd name="f1795" fmla="val 37520"/>
                <a:gd name="f1796" fmla="val 37394"/>
                <a:gd name="f1797" fmla="val 56341"/>
                <a:gd name="f1798" fmla="val 35715"/>
                <a:gd name="f1799" fmla="val 35013"/>
                <a:gd name="f1800" fmla="val 34487"/>
                <a:gd name="f1801" fmla="val 33384"/>
                <a:gd name="f1802" fmla="val 33284"/>
                <a:gd name="f1803" fmla="val 32933"/>
                <a:gd name="f1804" fmla="val 31204"/>
                <a:gd name="f1805" fmla="val 54361"/>
                <a:gd name="f1806" fmla="val 54186"/>
                <a:gd name="f1807" fmla="val 27996"/>
                <a:gd name="f1808" fmla="val 27645"/>
                <a:gd name="f1809" fmla="val 54236"/>
                <a:gd name="f1810" fmla="val 26743"/>
                <a:gd name="f1811" fmla="val 54386"/>
                <a:gd name="f1812" fmla="val 27244"/>
                <a:gd name="f1813" fmla="val 27344"/>
                <a:gd name="f1814" fmla="val 27394"/>
                <a:gd name="f1815" fmla="val 27444"/>
                <a:gd name="f1816" fmla="val 27720"/>
                <a:gd name="f1817" fmla="val 55314"/>
                <a:gd name="f1818" fmla="val 28021"/>
                <a:gd name="f1819" fmla="val 28046"/>
                <a:gd name="f1820" fmla="val 28071"/>
                <a:gd name="f1821" fmla="val 29074"/>
                <a:gd name="f1822" fmla="val 57319"/>
                <a:gd name="f1823" fmla="val 29249"/>
                <a:gd name="f1824" fmla="val 56793"/>
                <a:gd name="f1825" fmla="val 29525"/>
                <a:gd name="f1826" fmla="val 29825"/>
                <a:gd name="f1827" fmla="val 29876"/>
                <a:gd name="f1828" fmla="val 30051"/>
                <a:gd name="f1829" fmla="val 31254"/>
                <a:gd name="f1830" fmla="val 31003"/>
                <a:gd name="f1831" fmla="val 31454"/>
                <a:gd name="f1832" fmla="val 31931"/>
                <a:gd name="f1833" fmla="val 33109"/>
                <a:gd name="f1834" fmla="val 33209"/>
                <a:gd name="f1835" fmla="val 33234"/>
                <a:gd name="f1836" fmla="val 33259"/>
                <a:gd name="f1837" fmla="val 8471"/>
                <a:gd name="f1838" fmla="val 8822"/>
                <a:gd name="f1839" fmla="val 9098"/>
                <a:gd name="f1840" fmla="val 8321"/>
                <a:gd name="f1841" fmla="val 8371"/>
                <a:gd name="f1842" fmla="val 8497"/>
                <a:gd name="f1843" fmla="val 33434"/>
                <a:gd name="f1844" fmla="val 11930"/>
                <a:gd name="f1845" fmla="val 12707"/>
                <a:gd name="f1846" fmla="val 14211"/>
                <a:gd name="f1847" fmla="val 35038"/>
                <a:gd name="f1848" fmla="val 15940"/>
                <a:gd name="f1849" fmla="val 16366"/>
                <a:gd name="f1850" fmla="val 16792"/>
                <a:gd name="f1851" fmla="val 17193"/>
                <a:gd name="f1852" fmla="val 17444"/>
                <a:gd name="f1853" fmla="val 18121"/>
                <a:gd name="f1854" fmla="val 32958"/>
                <a:gd name="f1855" fmla="val 32131"/>
                <a:gd name="f1856" fmla="val 18597"/>
                <a:gd name="f1857" fmla="val 18647"/>
                <a:gd name="f1858" fmla="val 29650"/>
                <a:gd name="f1859" fmla="val 29575"/>
                <a:gd name="f1860" fmla="val 17795"/>
                <a:gd name="f1861" fmla="val 17018"/>
                <a:gd name="f1862" fmla="val 17569"/>
                <a:gd name="f1863" fmla="val 27820"/>
                <a:gd name="f1864" fmla="val 19900"/>
                <a:gd name="f1865" fmla="val 28798"/>
                <a:gd name="f1866" fmla="val 20852"/>
                <a:gd name="f1867" fmla="val 28547"/>
                <a:gd name="f1868" fmla="val 28171"/>
                <a:gd name="f1869" fmla="val 21680"/>
                <a:gd name="f1870" fmla="val 27369"/>
                <a:gd name="f1871" fmla="val 23258"/>
                <a:gd name="f1872" fmla="val 27269"/>
                <a:gd name="f1873" fmla="val 23534"/>
                <a:gd name="f1874" fmla="val 27545"/>
                <a:gd name="f1875" fmla="val 23985"/>
                <a:gd name="f1876" fmla="val 27896"/>
                <a:gd name="f1877" fmla="val 24436"/>
                <a:gd name="f1878" fmla="val 24637"/>
                <a:gd name="f1879" fmla="val 25188"/>
                <a:gd name="f1880" fmla="val 26868"/>
                <a:gd name="f1881" fmla="val 26417"/>
                <a:gd name="f1882" fmla="val 27243"/>
                <a:gd name="f1883" fmla="val 26492"/>
                <a:gd name="f1884" fmla="val 27469"/>
                <a:gd name="f1885" fmla="val 28020"/>
                <a:gd name="f1886" fmla="val 25891"/>
                <a:gd name="f1887" fmla="val 29223"/>
                <a:gd name="f1888" fmla="val 30301"/>
                <a:gd name="f1889" fmla="val 30752"/>
                <a:gd name="f1890" fmla="val 25565"/>
                <a:gd name="f1891" fmla="val 31329"/>
                <a:gd name="f1892" fmla="val 31955"/>
                <a:gd name="f1893" fmla="val 25615"/>
                <a:gd name="f1894" fmla="val 32682"/>
                <a:gd name="f1895" fmla="val 33484"/>
                <a:gd name="f1896" fmla="val 27219"/>
                <a:gd name="f1897" fmla="val 34913"/>
                <a:gd name="f1898" fmla="val 36166"/>
                <a:gd name="f1899" fmla="val 36291"/>
                <a:gd name="f1900" fmla="val 36391"/>
                <a:gd name="f1901" fmla="val 28372"/>
                <a:gd name="f1902" fmla="val 36492"/>
                <a:gd name="f1903" fmla="val 30126"/>
                <a:gd name="f1904" fmla="val 30251"/>
                <a:gd name="f1905" fmla="val 30377"/>
                <a:gd name="f1906" fmla="val 34637"/>
                <a:gd name="f1907" fmla="val 38146"/>
                <a:gd name="f1908" fmla="val 35815"/>
                <a:gd name="f1909" fmla="val 36718"/>
                <a:gd name="f1910" fmla="val 38372"/>
                <a:gd name="f1911" fmla="val 41128"/>
                <a:gd name="f1912" fmla="val 39149"/>
                <a:gd name="f1913" fmla="val 42181"/>
                <a:gd name="f1914" fmla="val 39825"/>
                <a:gd name="f1915" fmla="val 43284"/>
                <a:gd name="f1916" fmla="val 40076"/>
                <a:gd name="f1917" fmla="val 43660"/>
                <a:gd name="f1918" fmla="val 44186"/>
                <a:gd name="f1919" fmla="val 44637"/>
                <a:gd name="f1920" fmla="val 44963"/>
                <a:gd name="f1921" fmla="val 45339"/>
                <a:gd name="f1922" fmla="val 40402"/>
                <a:gd name="f1923" fmla="val 45665"/>
                <a:gd name="f1924" fmla="val 41028"/>
                <a:gd name="f1925" fmla="val 49725"/>
                <a:gd name="f1926" fmla="val 40678"/>
                <a:gd name="f1927" fmla="val 40627"/>
                <a:gd name="f1928" fmla="val 52808"/>
                <a:gd name="f1929" fmla="val 40577"/>
                <a:gd name="f1930" fmla="val 53359"/>
                <a:gd name="f1931" fmla="val 41881"/>
                <a:gd name="f1932" fmla="val 42557"/>
                <a:gd name="f1933" fmla="val 55965"/>
                <a:gd name="f1934" fmla="val 42958"/>
                <a:gd name="f1935" fmla="val 43309"/>
                <a:gd name="f1936" fmla="val 56141"/>
                <a:gd name="f1937" fmla="val 43560"/>
                <a:gd name="f1938" fmla="val 43510"/>
                <a:gd name="f1939" fmla="val 43209"/>
                <a:gd name="f1940" fmla="val 58747"/>
                <a:gd name="f1941" fmla="val 42908"/>
                <a:gd name="f1942" fmla="val 59600"/>
                <a:gd name="f1943" fmla="val 43033"/>
                <a:gd name="f1944" fmla="val 43008"/>
                <a:gd name="f1945" fmla="val 61078"/>
                <a:gd name="f1946" fmla="val 61329"/>
                <a:gd name="f1947" fmla="val 43109"/>
                <a:gd name="f1948" fmla="val 62206"/>
                <a:gd name="f1949" fmla="val 42833"/>
                <a:gd name="f1950" fmla="val 62883"/>
                <a:gd name="f1951" fmla="val 63284"/>
                <a:gd name="f1952" fmla="val 41956"/>
                <a:gd name="f1953" fmla="val 63334"/>
                <a:gd name="f1954" fmla="val 41906"/>
                <a:gd name="f1955" fmla="val 63409"/>
                <a:gd name="f1956" fmla="val 41780"/>
                <a:gd name="f1957" fmla="val 63509"/>
                <a:gd name="f1958" fmla="val 65013"/>
                <a:gd name="f1959" fmla="val 41104"/>
                <a:gd name="f1960" fmla="val 66316"/>
                <a:gd name="f1961" fmla="val 40753"/>
                <a:gd name="f1962" fmla="val 68071"/>
                <a:gd name="f1963" fmla="val 68622"/>
                <a:gd name="f1964" fmla="val 70351"/>
                <a:gd name="f1965" fmla="val 72006"/>
                <a:gd name="f1966" fmla="val 37169"/>
                <a:gd name="f1967" fmla="val 73284"/>
                <a:gd name="f1968" fmla="val 73961"/>
                <a:gd name="f1969" fmla="val 74612"/>
                <a:gd name="f1970" fmla="val 75565"/>
                <a:gd name="f1971" fmla="val 78171"/>
                <a:gd name="f1972" fmla="val 38673"/>
                <a:gd name="f1973" fmla="val 40026"/>
                <a:gd name="f1974" fmla="val 79149"/>
                <a:gd name="f1975" fmla="val 41079"/>
                <a:gd name="f1976" fmla="val 80226"/>
                <a:gd name="f1977" fmla="val 42056"/>
                <a:gd name="f1978" fmla="val 81329"/>
                <a:gd name="f1979" fmla="val 43084"/>
                <a:gd name="f1980" fmla="val 82507"/>
                <a:gd name="f1981" fmla="val 44312"/>
                <a:gd name="f1982" fmla="val 83334"/>
                <a:gd name="f1983" fmla="val 83986"/>
                <a:gd name="f1984" fmla="val 46191"/>
                <a:gd name="f1985" fmla="val 84211"/>
                <a:gd name="f1986" fmla="val 46542"/>
                <a:gd name="f1987" fmla="val 46868"/>
                <a:gd name="f1988" fmla="val 84988"/>
                <a:gd name="f1989" fmla="val 47018"/>
                <a:gd name="f1990" fmla="val 85715"/>
                <a:gd name="f1991" fmla="val 46718"/>
                <a:gd name="f1992" fmla="val 46166"/>
                <a:gd name="f1993" fmla="val 86191"/>
                <a:gd name="f1994" fmla="val 45640"/>
                <a:gd name="f1995" fmla="val 86492"/>
                <a:gd name="f1996" fmla="val 45064"/>
                <a:gd name="f1997" fmla="val 86692"/>
                <a:gd name="f1998" fmla="val 44362"/>
                <a:gd name="f1999" fmla="val 43710"/>
                <a:gd name="f2000" fmla="val 87244"/>
                <a:gd name="f2001" fmla="val 87444"/>
                <a:gd name="f2002" fmla="val 88121"/>
                <a:gd name="f2003" fmla="val 88296"/>
                <a:gd name="f2004" fmla="val 88347"/>
                <a:gd name="f2005" fmla="val 88823"/>
                <a:gd name="f2006" fmla="val 37344"/>
                <a:gd name="f2007" fmla="val 89976"/>
                <a:gd name="f2008" fmla="val 35991"/>
                <a:gd name="f2009" fmla="val 35089"/>
                <a:gd name="f2010" fmla="val 91605"/>
                <a:gd name="f2011" fmla="val 34186"/>
                <a:gd name="f2012" fmla="val 92181"/>
                <a:gd name="f2013" fmla="val 92783"/>
                <a:gd name="f2014" fmla="val 93058"/>
                <a:gd name="f2015" fmla="val 32382"/>
                <a:gd name="f2016" fmla="val 93359"/>
                <a:gd name="f2017" fmla="val 93610"/>
                <a:gd name="f2018" fmla="val 31429"/>
                <a:gd name="f2019" fmla="val 93936"/>
                <a:gd name="f2020" fmla="val 31129"/>
                <a:gd name="f2021" fmla="val 94036"/>
                <a:gd name="f2022" fmla="val 94437"/>
                <a:gd name="f2023" fmla="val 28823"/>
                <a:gd name="f2024" fmla="val 95214"/>
                <a:gd name="f2025" fmla="val 95966"/>
                <a:gd name="f2026" fmla="val 96216"/>
                <a:gd name="f2027" fmla="val 96542"/>
                <a:gd name="f2028" fmla="val 96918"/>
                <a:gd name="f2029" fmla="val 25991"/>
                <a:gd name="f2030" fmla="val 96943"/>
                <a:gd name="f2031" fmla="val 25164"/>
                <a:gd name="f2032" fmla="val 97018"/>
                <a:gd name="f2033" fmla="val 96818"/>
                <a:gd name="f2034" fmla="val 96793"/>
                <a:gd name="f2035" fmla="val 96768"/>
                <a:gd name="f2036" fmla="val 22758"/>
                <a:gd name="f2037" fmla="val 96968"/>
                <a:gd name="f2038" fmla="val 96993"/>
                <a:gd name="f2039" fmla="val 96392"/>
                <a:gd name="f2040" fmla="val 20677"/>
                <a:gd name="f2041" fmla="val 96116"/>
                <a:gd name="f2042" fmla="val 96016"/>
                <a:gd name="f2043" fmla="val 95164"/>
                <a:gd name="f2044" fmla="val 17219"/>
                <a:gd name="f2045" fmla="val 94587"/>
                <a:gd name="f2046" fmla="val 94236"/>
                <a:gd name="f2047" fmla="val 93860"/>
                <a:gd name="f2048" fmla="val 93710"/>
                <a:gd name="f2049" fmla="val 14061"/>
                <a:gd name="f2050" fmla="val 92883"/>
                <a:gd name="f2051" fmla="val 12708"/>
                <a:gd name="f2052" fmla="val 92131"/>
                <a:gd name="f2053" fmla="val 91179"/>
                <a:gd name="f2054" fmla="val 10477"/>
                <a:gd name="f2055" fmla="val 90377"/>
                <a:gd name="f2056" fmla="val 9324"/>
                <a:gd name="f2057" fmla="val 89775"/>
                <a:gd name="f2058" fmla="val 8322"/>
                <a:gd name="f2059" fmla="val 88948"/>
                <a:gd name="f2060" fmla="val 88848"/>
                <a:gd name="f2061" fmla="val 88723"/>
                <a:gd name="f2062" fmla="val 88697"/>
                <a:gd name="f2063" fmla="val 88397"/>
                <a:gd name="f2064" fmla="val 5289"/>
                <a:gd name="f2065" fmla="val 87394"/>
                <a:gd name="f2066" fmla="val 3710"/>
                <a:gd name="f2067" fmla="val 87219"/>
                <a:gd name="f2068" fmla="val 1504"/>
                <a:gd name="f2069" fmla="val 452"/>
                <a:gd name="f2070" fmla="val 76"/>
                <a:gd name="f2071" fmla="val 1"/>
                <a:gd name="f2072" fmla="val 85239"/>
                <a:gd name="f2073" fmla="val 326"/>
                <a:gd name="f2074" fmla="val 652"/>
                <a:gd name="f2075" fmla="val 1003"/>
                <a:gd name="f2076" fmla="val 1404"/>
                <a:gd name="f2077" fmla="val 84011"/>
                <a:gd name="f2078" fmla="val 2231"/>
                <a:gd name="f2079" fmla="val 83535"/>
                <a:gd name="f2080" fmla="val 83159"/>
                <a:gd name="f2081" fmla="val 3835"/>
                <a:gd name="f2082" fmla="val 82532"/>
                <a:gd name="f2083" fmla="val 4161"/>
                <a:gd name="f2084" fmla="val 82256"/>
                <a:gd name="f2085" fmla="val 4462"/>
                <a:gd name="f2086" fmla="val 81956"/>
                <a:gd name="f2087" fmla="val 5865"/>
                <a:gd name="f2088" fmla="val 80527"/>
                <a:gd name="f2089" fmla="val 79324"/>
                <a:gd name="f2090" fmla="val 78572"/>
                <a:gd name="f2091" fmla="val 78021"/>
                <a:gd name="f2092" fmla="val 10001"/>
                <a:gd name="f2093" fmla="val 77118"/>
                <a:gd name="f2094" fmla="val 75966"/>
                <a:gd name="f2095" fmla="val 72958"/>
                <a:gd name="f2096" fmla="val 7971"/>
                <a:gd name="f2097" fmla="val 71229"/>
                <a:gd name="f2098" fmla="val 6091"/>
                <a:gd name="f2099" fmla="val 6016"/>
                <a:gd name="f2100" fmla="val 66617"/>
                <a:gd name="f2101" fmla="val 5941"/>
                <a:gd name="f2102" fmla="val 66341"/>
                <a:gd name="f2103" fmla="val 66041"/>
                <a:gd name="f2104" fmla="val 65264"/>
                <a:gd name="f2105" fmla="val 64487"/>
                <a:gd name="f2106" fmla="val 5389"/>
                <a:gd name="f2107" fmla="val 63710"/>
                <a:gd name="f2108" fmla="val 63559"/>
                <a:gd name="f2109" fmla="val 63459"/>
                <a:gd name="f2110" fmla="val 3986"/>
                <a:gd name="f2111" fmla="val 4086"/>
                <a:gd name="f2112" fmla="val 4236"/>
                <a:gd name="f2113" fmla="val 4036"/>
                <a:gd name="f2114" fmla="val 3384"/>
                <a:gd name="f2115" fmla="val 57469"/>
                <a:gd name="f2116" fmla="val 3259"/>
                <a:gd name="f2117" fmla="val 3184"/>
                <a:gd name="f2118" fmla="val 3434"/>
                <a:gd name="f2119" fmla="val 4111"/>
                <a:gd name="f2120" fmla="val 4211"/>
                <a:gd name="f2121" fmla="val 4286"/>
                <a:gd name="f2122" fmla="val 4437"/>
                <a:gd name="f2123" fmla="val 4863"/>
                <a:gd name="f2124" fmla="val 52983"/>
                <a:gd name="f2125" fmla="val 52206"/>
                <a:gd name="f2126" fmla="val 6417"/>
                <a:gd name="f2127" fmla="val 6367"/>
                <a:gd name="f2128" fmla="val 50376"/>
                <a:gd name="f2129" fmla="val 6291"/>
                <a:gd name="f2130" fmla="val 46843"/>
                <a:gd name="f2131" fmla="val 45589"/>
                <a:gd name="f2132" fmla="val 6793"/>
                <a:gd name="f2133" fmla="val 45414"/>
                <a:gd name="f2134" fmla="val 45239"/>
                <a:gd name="f2135" fmla="val 45063"/>
                <a:gd name="f2136" fmla="val 44161"/>
                <a:gd name="f2137" fmla="val 7194"/>
                <a:gd name="f2138" fmla="val 43434"/>
                <a:gd name="f2139" fmla="val 42682"/>
                <a:gd name="f2140" fmla="val 41930"/>
                <a:gd name="f2141" fmla="val 41203"/>
                <a:gd name="f2142" fmla="val 13008"/>
                <a:gd name="f2143" fmla="val 37895"/>
                <a:gd name="f2144" fmla="val 36341"/>
                <a:gd name="f2145" fmla="val 18798"/>
                <a:gd name="f2146" fmla="val 36216"/>
                <a:gd name="f2147" fmla="val 35665"/>
                <a:gd name="f2148" fmla="val 35138"/>
                <a:gd name="f2149" fmla="val 18898"/>
                <a:gd name="f2150" fmla="val 19500"/>
                <a:gd name="f2151" fmla="val 33835"/>
                <a:gd name="f2152" fmla="val 21129"/>
                <a:gd name="f2153" fmla="val 31880"/>
                <a:gd name="f2154" fmla="val 31579"/>
                <a:gd name="f2155" fmla="val 21304"/>
                <a:gd name="f2156" fmla="val 31228"/>
                <a:gd name="f2157" fmla="val 30802"/>
                <a:gd name="f2158" fmla="val 30627"/>
                <a:gd name="f2159" fmla="val 21053"/>
                <a:gd name="f2160" fmla="val 30376"/>
                <a:gd name="f2161" fmla="val 20828"/>
                <a:gd name="f2162" fmla="val 30226"/>
                <a:gd name="f2163" fmla="val 29349"/>
                <a:gd name="f2164" fmla="val 18221"/>
                <a:gd name="f2165" fmla="val 28597"/>
                <a:gd name="f2166" fmla="val 16718"/>
                <a:gd name="f2167" fmla="val 14913"/>
                <a:gd name="f2168" fmla="val 27795"/>
                <a:gd name="f2169" fmla="val 11780"/>
                <a:gd name="f2170" fmla="val 25890"/>
                <a:gd name="f2171" fmla="val 10627"/>
                <a:gd name="f2172" fmla="val 9525"/>
                <a:gd name="f2173" fmla="val 24311"/>
                <a:gd name="f2174" fmla="val 23559"/>
                <a:gd name="f2175" fmla="val 6918"/>
                <a:gd name="f2176" fmla="val 21730"/>
                <a:gd name="f2177" fmla="val 5339"/>
                <a:gd name="f2178" fmla="val 5590"/>
                <a:gd name="f2179" fmla="val 21504"/>
                <a:gd name="f2180" fmla="val 21579"/>
                <a:gd name="f2181" fmla="val 6141"/>
                <a:gd name="f2182" fmla="val 19499"/>
                <a:gd name="f2183" fmla="val 18446"/>
                <a:gd name="f2184" fmla="val 4938"/>
                <a:gd name="f2185" fmla="val 18196"/>
                <a:gd name="f2186" fmla="val 4788"/>
                <a:gd name="f2187" fmla="val 17895"/>
                <a:gd name="f2188" fmla="val 17594"/>
                <a:gd name="f2189" fmla="val 4637"/>
                <a:gd name="f2190" fmla="val 4412"/>
                <a:gd name="f2191" fmla="val 4537"/>
                <a:gd name="f2192" fmla="val 11504"/>
                <a:gd name="f2193" fmla="val 10602"/>
                <a:gd name="f2194" fmla="val 10802"/>
                <a:gd name="f2195" fmla="val 11679"/>
                <a:gd name="f2196" fmla="val 11278"/>
                <a:gd name="f2197" fmla="val 5715"/>
                <a:gd name="f2198" fmla="val 10903"/>
                <a:gd name="f2199" fmla="val 5690"/>
                <a:gd name="f2200" fmla="val 8998"/>
                <a:gd name="f2201" fmla="val 8296"/>
                <a:gd name="f2202" fmla="val 7218"/>
                <a:gd name="f2203" fmla="val 2657"/>
                <a:gd name="f2204" fmla="val 11129"/>
                <a:gd name="f2205" fmla="val 1955"/>
                <a:gd name="f2206" fmla="val 1303"/>
                <a:gd name="f2207" fmla="val 476"/>
                <a:gd name="f2208" fmla="val 201"/>
                <a:gd name="f2209" fmla="val 14011"/>
                <a:gd name="f2210" fmla="val 251"/>
                <a:gd name="f2211" fmla="val 14863"/>
                <a:gd name="f2212" fmla="val 75"/>
                <a:gd name="f2213" fmla="val 15815"/>
                <a:gd name="f2214" fmla="val 100"/>
                <a:gd name="f2215" fmla="val 351"/>
                <a:gd name="f2216" fmla="val 1028"/>
                <a:gd name="f2217" fmla="val 1805"/>
                <a:gd name="f2218" fmla="val 1855"/>
                <a:gd name="f2219" fmla="val 1830"/>
                <a:gd name="f2220" fmla="val 1780"/>
                <a:gd name="f2221" fmla="val 19976"/>
                <a:gd name="f2222" fmla="val 2030"/>
                <a:gd name="f2223" fmla="val 2381"/>
                <a:gd name="f2224" fmla="val 3985"/>
                <a:gd name="f2225" fmla="val 4737"/>
                <a:gd name="f2226" fmla="val 23560"/>
                <a:gd name="f2227" fmla="val 7043"/>
                <a:gd name="f2228" fmla="val 7845"/>
                <a:gd name="f2229" fmla="val 8797"/>
                <a:gd name="f2230" fmla="val 9800"/>
                <a:gd name="f2231" fmla="val 23835"/>
                <a:gd name="f2232" fmla="val 23635"/>
                <a:gd name="f2233" fmla="val 23660"/>
                <a:gd name="f2234" fmla="val 11705"/>
                <a:gd name="f2235" fmla="val 12080"/>
                <a:gd name="f2236" fmla="val 15238"/>
                <a:gd name="f2237" fmla="val 15965"/>
                <a:gd name="f2238" fmla="val 20101"/>
                <a:gd name="f2239" fmla="val 16266"/>
                <a:gd name="f2240" fmla="val 16091"/>
                <a:gd name="f2241" fmla="val 15690"/>
                <a:gd name="f2242" fmla="val 16943"/>
                <a:gd name="f2243" fmla="val 16667"/>
                <a:gd name="f2244" fmla="val 13910"/>
                <a:gd name="f2245" fmla="val 13509"/>
                <a:gd name="f2246" fmla="val 13108"/>
                <a:gd name="f2247" fmla="val 11955"/>
                <a:gd name="f2248" fmla="val 11128"/>
                <a:gd name="f2249" fmla="val 10827"/>
                <a:gd name="f2250" fmla="val 17996"/>
                <a:gd name="f2251" fmla="val 18698"/>
                <a:gd name="f2252" fmla="val 19048"/>
                <a:gd name="f2253" fmla="val 19124"/>
                <a:gd name="f2254" fmla="val 11654"/>
                <a:gd name="f2255" fmla="val 10151"/>
                <a:gd name="f2256" fmla="val 9674"/>
                <a:gd name="f2257" fmla="val 11203"/>
                <a:gd name="f2258" fmla="val 14436"/>
                <a:gd name="f2259" fmla="val 15639"/>
                <a:gd name="f2260" fmla="val 16291"/>
                <a:gd name="f2261" fmla="val 17745"/>
                <a:gd name="f2262" fmla="val 18497"/>
                <a:gd name="f2263" fmla="val 20577"/>
                <a:gd name="f2264" fmla="val 18948"/>
                <a:gd name="f2265" fmla="val 19574"/>
                <a:gd name="f2266" fmla="val 19374"/>
                <a:gd name="f2267" fmla="val 19925"/>
                <a:gd name="f2268" fmla="val 20376"/>
                <a:gd name="f2269" fmla="val 23910"/>
                <a:gd name="f2270" fmla="val 24286"/>
                <a:gd name="f2271" fmla="val 21630"/>
                <a:gd name="f2272" fmla="val 23735"/>
                <a:gd name="f2273" fmla="val 21955"/>
                <a:gd name="f2274" fmla="val 19875"/>
                <a:gd name="f2275" fmla="val 22908"/>
                <a:gd name="f2276" fmla="val 23459"/>
                <a:gd name="f2277" fmla="val 14762"/>
                <a:gd name="f2278" fmla="val 12983"/>
                <a:gd name="f2279" fmla="val 11228"/>
                <a:gd name="f2280" fmla="val 10126"/>
                <a:gd name="f2281" fmla="val 26993"/>
                <a:gd name="f2282" fmla="val 27194"/>
                <a:gd name="f2283" fmla="val 10025"/>
                <a:gd name="f2284" fmla="val 10476"/>
                <a:gd name="f2285" fmla="val 9925"/>
                <a:gd name="f2286" fmla="val 29600"/>
                <a:gd name="f2287" fmla="val 30828"/>
                <a:gd name="f2288" fmla="val 9950"/>
                <a:gd name="f2289" fmla="val 9975"/>
                <a:gd name="f2290" fmla="val 10075"/>
                <a:gd name="f2291" fmla="val 32457"/>
                <a:gd name="f2292" fmla="val 11329"/>
                <a:gd name="f2293" fmla="val 32507"/>
                <a:gd name="f2294" fmla="val 32357"/>
                <a:gd name="f2295" fmla="val 11604"/>
                <a:gd name="f2296" fmla="val 32006"/>
                <a:gd name="f2297" fmla="val 31279"/>
                <a:gd name="f2298" fmla="val 10451"/>
                <a:gd name="f2299" fmla="val 27845"/>
                <a:gd name="f2300" fmla="val 11579"/>
                <a:gd name="f2301" fmla="val 26793"/>
                <a:gd name="f2302" fmla="val 13534"/>
                <a:gd name="f2303" fmla="val 16416"/>
                <a:gd name="f2304" fmla="val 25389"/>
                <a:gd name="f2305" fmla="val 24813"/>
                <a:gd name="f2306" fmla="val 15865"/>
                <a:gd name="f2307" fmla="val 25038"/>
                <a:gd name="f2308" fmla="val 14461"/>
                <a:gd name="f2309" fmla="val 16015"/>
                <a:gd name="f2310" fmla="val 16517"/>
                <a:gd name="f2311" fmla="val 16993"/>
                <a:gd name="f2312" fmla="val 21128"/>
                <a:gd name="f2313" fmla="val 22782"/>
                <a:gd name="f2314" fmla="val 26316"/>
                <a:gd name="f2315" fmla="val 26742"/>
                <a:gd name="f2316" fmla="val 25088"/>
                <a:gd name="f2317" fmla="val 22857"/>
                <a:gd name="f2318" fmla="val 24762"/>
                <a:gd name="f2319" fmla="val 25640"/>
                <a:gd name="f2320" fmla="val 25916"/>
                <a:gd name="f2321" fmla="val 17093"/>
                <a:gd name="f2322" fmla="val 15213"/>
                <a:gd name="f2323" fmla="val 26818"/>
                <a:gd name="f2324" fmla="val 14035"/>
                <a:gd name="f2325" fmla="val 27946"/>
                <a:gd name="f2326" fmla="val 28923"/>
                <a:gd name="f2327" fmla="val 12331"/>
                <a:gd name="f2328" fmla="val 12406"/>
                <a:gd name="f2329" fmla="val 29625"/>
                <a:gd name="f2330" fmla="val 30327"/>
                <a:gd name="f2331" fmla="val 13258"/>
                <a:gd name="f2332" fmla="val 13634"/>
                <a:gd name="f2333" fmla="val 30427"/>
                <a:gd name="f2334" fmla="val 30402"/>
                <a:gd name="f2335" fmla="val 14010"/>
                <a:gd name="f2336" fmla="val 30903"/>
                <a:gd name="f2337" fmla="val 14637"/>
                <a:gd name="f2338" fmla="val 14562"/>
                <a:gd name="f2339" fmla="val 14386"/>
                <a:gd name="f2340" fmla="val 14286"/>
                <a:gd name="f2341" fmla="val 30001"/>
                <a:gd name="f2342" fmla="val 14111"/>
                <a:gd name="f2343" fmla="val 26016"/>
                <a:gd name="f2344" fmla="val 26141"/>
                <a:gd name="f2345" fmla="val 22005"/>
                <a:gd name="f2346" fmla="val 23083"/>
                <a:gd name="f2347" fmla="val 25238"/>
                <a:gd name="f2348" fmla="val 24688"/>
                <a:gd name="f2349" fmla="val 27995"/>
                <a:gd name="f2350" fmla="val 29549"/>
                <a:gd name="f2351" fmla="val 24462"/>
                <a:gd name="f2352" fmla="val 25114"/>
                <a:gd name="f2353" fmla="val 29499"/>
                <a:gd name="f2354" fmla="val 29324"/>
                <a:gd name="f2355" fmla="val 28045"/>
                <a:gd name="f2356" fmla="val 27168"/>
                <a:gd name="f2357" fmla="val 26817"/>
                <a:gd name="f2358" fmla="val 26040"/>
                <a:gd name="f2359" fmla="val 26693"/>
                <a:gd name="f2360" fmla="val 26768"/>
                <a:gd name="f2361" fmla="val 26718"/>
                <a:gd name="f2362" fmla="val 22306"/>
                <a:gd name="f2363" fmla="val 21103"/>
                <a:gd name="f2364" fmla="val 20502"/>
                <a:gd name="f2365" fmla="val 26893"/>
                <a:gd name="f2366" fmla="val 20426"/>
                <a:gd name="f2367" fmla="val 26843"/>
                <a:gd name="f2368" fmla="val 20301"/>
                <a:gd name="f2369" fmla="val 20477"/>
                <a:gd name="f2370" fmla="val 26918"/>
                <a:gd name="f2371" fmla="val 28522"/>
                <a:gd name="f2372" fmla="val 32081"/>
                <a:gd name="f2373" fmla="val 32432"/>
                <a:gd name="f2374" fmla="val 31855"/>
                <a:gd name="f2375" fmla="val 31229"/>
                <a:gd name="f2376" fmla="val 31079"/>
                <a:gd name="f2377" fmla="val 32106"/>
                <a:gd name="f2378" fmla="val 17945"/>
                <a:gd name="f2379" fmla="val 16692"/>
                <a:gd name="f2380" fmla="val 34011"/>
                <a:gd name="f2381" fmla="val 16842"/>
                <a:gd name="f2382" fmla="val 34362"/>
                <a:gd name="f2383" fmla="val 15539"/>
                <a:gd name="f2384" fmla="val 34036"/>
                <a:gd name="f2385" fmla="val 33510"/>
                <a:gd name="f2386" fmla="*/ f0 1 47119"/>
                <a:gd name="f2387" fmla="*/ f1 1 97019"/>
                <a:gd name="f2388" fmla="val f2"/>
                <a:gd name="f2389" fmla="val f3"/>
                <a:gd name="f2390" fmla="val f4"/>
                <a:gd name="f2391" fmla="+- f2390 0 f2388"/>
                <a:gd name="f2392" fmla="+- f2389 0 f2388"/>
                <a:gd name="f2393" fmla="*/ f2392 1 47119"/>
                <a:gd name="f2394" fmla="*/ f2391 1 97019"/>
                <a:gd name="f2395" fmla="*/ f2388 1 f2393"/>
                <a:gd name="f2396" fmla="*/ f2389 1 f2393"/>
                <a:gd name="f2397" fmla="*/ f2388 1 f2394"/>
                <a:gd name="f2398" fmla="*/ f2390 1 f2394"/>
                <a:gd name="f2399" fmla="*/ f2395 f2386 1"/>
                <a:gd name="f2400" fmla="*/ f2396 f2386 1"/>
                <a:gd name="f2401" fmla="*/ f2398 f2387 1"/>
                <a:gd name="f2402" fmla="*/ f2397 f2387 1"/>
              </a:gdLst>
              <a:ahLst/>
              <a:cxnLst>
                <a:cxn ang="3cd4">
                  <a:pos x="hc" y="t"/>
                </a:cxn>
                <a:cxn ang="0">
                  <a:pos x="r" y="vc"/>
                </a:cxn>
                <a:cxn ang="cd4">
                  <a:pos x="hc" y="b"/>
                </a:cxn>
                <a:cxn ang="cd2">
                  <a:pos x="l" y="vc"/>
                </a:cxn>
              </a:cxnLst>
              <a:rect l="f2399" t="f2402" r="f2400" b="f2401"/>
              <a:pathLst>
                <a:path w="47119" h="97019">
                  <a:moveTo>
                    <a:pt x="f5" y="f6"/>
                  </a:moveTo>
                  <a:cubicBezTo>
                    <a:pt x="f7" y="f8"/>
                    <a:pt x="f9" y="f8"/>
                    <a:pt x="f9" y="f10"/>
                  </a:cubicBezTo>
                  <a:cubicBezTo>
                    <a:pt x="f11" y="f12"/>
                    <a:pt x="f13" y="f14"/>
                    <a:pt x="f15" y="f16"/>
                  </a:cubicBezTo>
                  <a:cubicBezTo>
                    <a:pt x="f17" y="f18"/>
                    <a:pt x="f19" y="f20"/>
                    <a:pt x="f21" y="f22"/>
                  </a:cubicBezTo>
                  <a:cubicBezTo>
                    <a:pt x="f23" y="f24"/>
                    <a:pt x="f25" y="f26"/>
                    <a:pt x="f5" y="f6"/>
                  </a:cubicBezTo>
                  <a:close/>
                  <a:moveTo>
                    <a:pt x="f27" y="f28"/>
                  </a:moveTo>
                  <a:cubicBezTo>
                    <a:pt x="f29" y="f30"/>
                    <a:pt x="f31" y="f32"/>
                    <a:pt x="f33" y="f34"/>
                  </a:cubicBezTo>
                  <a:cubicBezTo>
                    <a:pt x="f35" y="f36"/>
                    <a:pt x="f37" y="f18"/>
                    <a:pt x="f38" y="f16"/>
                  </a:cubicBezTo>
                  <a:cubicBezTo>
                    <a:pt x="f38" y="f39"/>
                    <a:pt x="f40" y="f41"/>
                    <a:pt x="f38" y="f42"/>
                  </a:cubicBezTo>
                  <a:cubicBezTo>
                    <a:pt x="f38" y="f43"/>
                    <a:pt x="f37" y="f10"/>
                    <a:pt x="f27" y="f28"/>
                  </a:cubicBezTo>
                  <a:close/>
                  <a:moveTo>
                    <a:pt x="f44" y="f45"/>
                  </a:moveTo>
                  <a:cubicBezTo>
                    <a:pt x="f46" y="f47"/>
                    <a:pt x="f48" y="f49"/>
                    <a:pt x="f50" y="f51"/>
                  </a:cubicBezTo>
                  <a:cubicBezTo>
                    <a:pt x="f52" y="f53"/>
                    <a:pt x="f54" y="f55"/>
                    <a:pt x="f56" y="f57"/>
                  </a:cubicBezTo>
                  <a:cubicBezTo>
                    <a:pt x="f58" y="f59"/>
                    <a:pt x="f60" y="f61"/>
                    <a:pt x="f62" y="f63"/>
                  </a:cubicBezTo>
                  <a:cubicBezTo>
                    <a:pt x="f64" y="f61"/>
                    <a:pt x="f65" y="f66"/>
                    <a:pt x="f67" y="f68"/>
                  </a:cubicBezTo>
                  <a:cubicBezTo>
                    <a:pt x="f69" y="f70"/>
                    <a:pt x="f38" y="f71"/>
                    <a:pt x="f44" y="f45"/>
                  </a:cubicBezTo>
                  <a:close/>
                  <a:moveTo>
                    <a:pt x="f72" y="f73"/>
                  </a:moveTo>
                  <a:cubicBezTo>
                    <a:pt x="f13" y="f74"/>
                    <a:pt x="f9" y="f75"/>
                    <a:pt x="f15" y="f76"/>
                  </a:cubicBezTo>
                  <a:cubicBezTo>
                    <a:pt x="f77" y="f78"/>
                    <a:pt x="f11" y="f79"/>
                    <a:pt x="f80" y="f81"/>
                  </a:cubicBezTo>
                  <a:cubicBezTo>
                    <a:pt x="f82" y="f83"/>
                    <a:pt x="f84" y="f85"/>
                    <a:pt x="f86" y="f87"/>
                  </a:cubicBezTo>
                  <a:cubicBezTo>
                    <a:pt x="f88" y="f89"/>
                    <a:pt x="f90" y="f91"/>
                    <a:pt x="f92" y="f93"/>
                  </a:cubicBezTo>
                  <a:cubicBezTo>
                    <a:pt x="f88" y="f94"/>
                    <a:pt x="f95" y="f70"/>
                    <a:pt x="f72" y="f73"/>
                  </a:cubicBezTo>
                  <a:close/>
                  <a:moveTo>
                    <a:pt x="f96" y="f97"/>
                  </a:moveTo>
                  <a:cubicBezTo>
                    <a:pt x="f98" y="f99"/>
                    <a:pt x="f100" y="f101"/>
                    <a:pt x="f102" y="f103"/>
                  </a:cubicBezTo>
                  <a:lnTo>
                    <a:pt x="f102" y="f104"/>
                  </a:lnTo>
                  <a:cubicBezTo>
                    <a:pt x="f105" y="f106"/>
                    <a:pt x="f107" y="f108"/>
                    <a:pt x="f109" y="f110"/>
                  </a:cubicBezTo>
                  <a:cubicBezTo>
                    <a:pt x="f111" y="f112"/>
                    <a:pt x="f113" y="f114"/>
                    <a:pt x="f96" y="f97"/>
                  </a:cubicBezTo>
                  <a:close/>
                  <a:moveTo>
                    <a:pt x="f115" y="f116"/>
                  </a:moveTo>
                  <a:cubicBezTo>
                    <a:pt x="f117" y="f118"/>
                    <a:pt x="f119" y="f120"/>
                    <a:pt x="f121" y="f122"/>
                  </a:cubicBezTo>
                  <a:cubicBezTo>
                    <a:pt x="f38" y="f123"/>
                    <a:pt x="f124" y="f125"/>
                    <a:pt x="f60" y="f126"/>
                  </a:cubicBezTo>
                  <a:cubicBezTo>
                    <a:pt x="f127" y="f128"/>
                    <a:pt x="f58" y="f129"/>
                    <a:pt x="f130" y="f131"/>
                  </a:cubicBezTo>
                  <a:cubicBezTo>
                    <a:pt x="f132" y="f133"/>
                    <a:pt x="f134" y="f135"/>
                    <a:pt x="f115" y="f116"/>
                  </a:cubicBezTo>
                  <a:close/>
                  <a:moveTo>
                    <a:pt x="f136" y="f137"/>
                  </a:moveTo>
                  <a:cubicBezTo>
                    <a:pt x="f138" y="f139"/>
                    <a:pt x="f140" y="f141"/>
                    <a:pt x="f142" y="f143"/>
                  </a:cubicBezTo>
                  <a:cubicBezTo>
                    <a:pt x="f144" y="f145"/>
                    <a:pt x="f146" y="f147"/>
                    <a:pt x="f72" y="f118"/>
                  </a:cubicBezTo>
                  <a:cubicBezTo>
                    <a:pt x="f90" y="f148"/>
                    <a:pt x="f149" y="f150"/>
                    <a:pt x="f136" y="f137"/>
                  </a:cubicBezTo>
                  <a:close/>
                  <a:moveTo>
                    <a:pt x="f151" y="f76"/>
                  </a:moveTo>
                  <a:cubicBezTo>
                    <a:pt x="f152" y="f47"/>
                    <a:pt x="f153" y="f154"/>
                    <a:pt x="f155" y="f156"/>
                  </a:cubicBezTo>
                  <a:cubicBezTo>
                    <a:pt x="f157" y="f158"/>
                    <a:pt x="f159" y="f135"/>
                    <a:pt x="f160" y="f161"/>
                  </a:cubicBezTo>
                  <a:cubicBezTo>
                    <a:pt x="f162" y="f163"/>
                    <a:pt x="f164" y="f165"/>
                    <a:pt x="f166" y="f57"/>
                  </a:cubicBezTo>
                  <a:cubicBezTo>
                    <a:pt x="f167" y="f168"/>
                    <a:pt x="f169" y="f55"/>
                    <a:pt x="f151" y="f76"/>
                  </a:cubicBezTo>
                  <a:close/>
                  <a:moveTo>
                    <a:pt x="f170" y="f156"/>
                  </a:moveTo>
                  <a:cubicBezTo>
                    <a:pt x="f171" y="f172"/>
                    <a:pt x="f173" y="f47"/>
                    <a:pt x="f174" y="f55"/>
                  </a:cubicBezTo>
                  <a:cubicBezTo>
                    <a:pt x="f175" y="f55"/>
                    <a:pt x="f176" y="f177"/>
                    <a:pt x="f178" y="f55"/>
                  </a:cubicBezTo>
                  <a:cubicBezTo>
                    <a:pt x="f179" y="f180"/>
                    <a:pt x="f181" y="f182"/>
                    <a:pt x="f183" y="f184"/>
                  </a:cubicBezTo>
                  <a:cubicBezTo>
                    <a:pt x="f185" y="f186"/>
                    <a:pt x="f127" y="f187"/>
                    <a:pt x="f188" y="f154"/>
                  </a:cubicBezTo>
                  <a:cubicBezTo>
                    <a:pt x="f189" y="f147"/>
                    <a:pt x="f190" y="f191"/>
                    <a:pt x="f170" y="f156"/>
                  </a:cubicBezTo>
                  <a:close/>
                  <a:moveTo>
                    <a:pt x="f192" y="f193"/>
                  </a:moveTo>
                  <a:cubicBezTo>
                    <a:pt x="f194" y="f195"/>
                    <a:pt x="f196" y="f197"/>
                    <a:pt x="f198" y="f199"/>
                  </a:cubicBezTo>
                  <a:cubicBezTo>
                    <a:pt x="f198" y="f200"/>
                    <a:pt x="f198" y="f201"/>
                    <a:pt x="f198" y="f202"/>
                  </a:cubicBezTo>
                  <a:cubicBezTo>
                    <a:pt x="f198" y="f203"/>
                    <a:pt x="f204" y="f133"/>
                    <a:pt x="f205" y="f206"/>
                  </a:cubicBezTo>
                  <a:cubicBezTo>
                    <a:pt x="f196" y="f118"/>
                    <a:pt x="f207" y="f208"/>
                    <a:pt x="f209" y="f191"/>
                  </a:cubicBezTo>
                  <a:cubicBezTo>
                    <a:pt x="f210" y="f71"/>
                    <a:pt x="f211" y="f212"/>
                    <a:pt x="f192" y="f193"/>
                  </a:cubicBezTo>
                  <a:close/>
                  <a:moveTo>
                    <a:pt x="f213" y="f214"/>
                  </a:moveTo>
                  <a:cubicBezTo>
                    <a:pt x="f215" y="f143"/>
                    <a:pt x="f216" y="f217"/>
                    <a:pt x="f216" y="f186"/>
                  </a:cubicBezTo>
                  <a:cubicBezTo>
                    <a:pt x="f216" y="f93"/>
                    <a:pt x="f216" y="f218"/>
                    <a:pt x="f216" y="f219"/>
                  </a:cubicBezTo>
                  <a:cubicBezTo>
                    <a:pt x="f220" y="f221"/>
                    <a:pt x="f222" y="f223"/>
                    <a:pt x="f224" y="f199"/>
                  </a:cubicBezTo>
                  <a:cubicBezTo>
                    <a:pt x="f225" y="f226"/>
                    <a:pt x="f227" y="f228"/>
                    <a:pt x="f227" y="f229"/>
                  </a:cubicBezTo>
                  <a:cubicBezTo>
                    <a:pt x="f230" y="f94"/>
                    <a:pt x="f225" y="f231"/>
                    <a:pt x="f224" y="f232"/>
                  </a:cubicBezTo>
                  <a:cubicBezTo>
                    <a:pt x="f233" y="f206"/>
                    <a:pt x="f234" y="f235"/>
                    <a:pt x="f213" y="f214"/>
                  </a:cubicBezTo>
                  <a:close/>
                  <a:moveTo>
                    <a:pt x="f236" y="f237"/>
                  </a:moveTo>
                  <a:cubicBezTo>
                    <a:pt x="f238"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47"/>
                    <a:pt x="f263" y="f245"/>
                    <a:pt x="f264" y="f265"/>
                  </a:cubicBezTo>
                  <a:cubicBezTo>
                    <a:pt x="f266" y="f267"/>
                    <a:pt x="f268" y="f269"/>
                    <a:pt x="f266" y="f270"/>
                  </a:cubicBezTo>
                  <a:cubicBezTo>
                    <a:pt x="f271" y="f272"/>
                    <a:pt x="f273" y="f274"/>
                    <a:pt x="f275" y="f276"/>
                  </a:cubicBezTo>
                  <a:cubicBezTo>
                    <a:pt x="f277" y="f278"/>
                    <a:pt x="f279" y="f280"/>
                    <a:pt x="f236" y="f237"/>
                  </a:cubicBezTo>
                  <a:close/>
                  <a:moveTo>
                    <a:pt x="f281" y="f282"/>
                  </a:moveTo>
                  <a:cubicBezTo>
                    <a:pt x="f283" y="f284"/>
                    <a:pt x="f285" y="f286"/>
                    <a:pt x="f285" y="f287"/>
                  </a:cubicBezTo>
                  <a:cubicBezTo>
                    <a:pt x="f288" y="f289"/>
                    <a:pt x="f288" y="f290"/>
                    <a:pt x="f285" y="f291"/>
                  </a:cubicBezTo>
                  <a:cubicBezTo>
                    <a:pt x="f285" y="f292"/>
                    <a:pt x="f204" y="f293"/>
                    <a:pt x="f294" y="f295"/>
                  </a:cubicBezTo>
                  <a:cubicBezTo>
                    <a:pt x="f296" y="f297"/>
                    <a:pt x="f198" y="f298"/>
                    <a:pt x="f299" y="f300"/>
                  </a:cubicBezTo>
                  <a:cubicBezTo>
                    <a:pt x="f301" y="f302"/>
                    <a:pt x="f100" y="f303"/>
                    <a:pt x="f100" y="f304"/>
                  </a:cubicBezTo>
                  <a:cubicBezTo>
                    <a:pt x="f100" y="f305"/>
                    <a:pt x="f100" y="f306"/>
                    <a:pt x="f100" y="f307"/>
                  </a:cubicBezTo>
                  <a:cubicBezTo>
                    <a:pt x="f100" y="f308"/>
                    <a:pt x="f309" y="f310"/>
                    <a:pt x="f311" y="f312"/>
                  </a:cubicBezTo>
                  <a:cubicBezTo>
                    <a:pt x="f313" y="f314"/>
                    <a:pt x="f315" y="f316"/>
                    <a:pt x="f215" y="f317"/>
                  </a:cubicBezTo>
                  <a:cubicBezTo>
                    <a:pt x="f254" y="f318"/>
                    <a:pt x="f319" y="f320"/>
                    <a:pt x="f319" y="f303"/>
                  </a:cubicBezTo>
                  <a:cubicBezTo>
                    <a:pt x="f319" y="f321"/>
                    <a:pt x="f319" y="f322"/>
                    <a:pt x="f319" y="f323"/>
                  </a:cubicBezTo>
                  <a:cubicBezTo>
                    <a:pt x="f319" y="f324"/>
                    <a:pt x="f319" y="f325"/>
                    <a:pt x="f254" y="f326"/>
                  </a:cubicBezTo>
                  <a:cubicBezTo>
                    <a:pt x="f216" y="f327"/>
                    <a:pt x="f328" y="f329"/>
                    <a:pt x="f281" y="f282"/>
                  </a:cubicBezTo>
                  <a:close/>
                  <a:moveTo>
                    <a:pt x="f330" y="f331"/>
                  </a:moveTo>
                  <a:cubicBezTo>
                    <a:pt x="f332" y="f333"/>
                    <a:pt x="f173" y="f334"/>
                    <a:pt x="f335" y="f336"/>
                  </a:cubicBezTo>
                  <a:cubicBezTo>
                    <a:pt x="f337" y="f338"/>
                    <a:pt x="f339" y="f340"/>
                    <a:pt x="f341" y="f342"/>
                  </a:cubicBezTo>
                  <a:cubicBezTo>
                    <a:pt x="f343" y="f344"/>
                    <a:pt x="f345" y="f346"/>
                    <a:pt x="f347" y="f348"/>
                  </a:cubicBezTo>
                  <a:cubicBezTo>
                    <a:pt x="f96" y="f349"/>
                    <a:pt x="f350" y="f351"/>
                    <a:pt x="f352" y="f349"/>
                  </a:cubicBezTo>
                  <a:cubicBezTo>
                    <a:pt x="f353" y="f348"/>
                    <a:pt x="f354" y="f355"/>
                    <a:pt x="f356" y="f32"/>
                  </a:cubicBezTo>
                  <a:cubicBezTo>
                    <a:pt x="f357" y="f358"/>
                    <a:pt x="f272" y="f359"/>
                    <a:pt x="f360" y="f361"/>
                  </a:cubicBezTo>
                  <a:cubicBezTo>
                    <a:pt x="f362" y="f363"/>
                    <a:pt x="f364" y="f123"/>
                    <a:pt x="f365" y="f129"/>
                  </a:cubicBezTo>
                  <a:cubicBezTo>
                    <a:pt x="f366" y="f129"/>
                    <a:pt x="f367" y="f129"/>
                    <a:pt x="f368" y="f128"/>
                  </a:cubicBezTo>
                  <a:cubicBezTo>
                    <a:pt x="f369" y="f370"/>
                    <a:pt x="f371" y="f372"/>
                    <a:pt x="f373" y="f150"/>
                  </a:cubicBezTo>
                  <a:cubicBezTo>
                    <a:pt x="f374" y="f375"/>
                    <a:pt x="f272" y="f150"/>
                    <a:pt x="f376" y="f377"/>
                  </a:cubicBezTo>
                  <a:cubicBezTo>
                    <a:pt x="f378" y="f139"/>
                    <a:pt x="f379" y="f139"/>
                    <a:pt x="f380" y="f139"/>
                  </a:cubicBezTo>
                  <a:cubicBezTo>
                    <a:pt x="f381" y="f139"/>
                    <a:pt x="f382" y="f139"/>
                    <a:pt x="f383" y="f139"/>
                  </a:cubicBezTo>
                  <a:cubicBezTo>
                    <a:pt x="f384" y="f139"/>
                    <a:pt x="f385" y="f386"/>
                    <a:pt x="f387" y="f388"/>
                  </a:cubicBezTo>
                  <a:cubicBezTo>
                    <a:pt x="f389" y="f331"/>
                    <a:pt x="f390" y="f331"/>
                    <a:pt x="f204" y="f391"/>
                  </a:cubicBezTo>
                  <a:cubicBezTo>
                    <a:pt x="f216" y="f141"/>
                    <a:pt x="f392" y="f393"/>
                    <a:pt x="f394" y="f375"/>
                  </a:cubicBezTo>
                  <a:cubicBezTo>
                    <a:pt x="f271" y="f150"/>
                    <a:pt x="f395" y="f375"/>
                    <a:pt x="f396" y="f397"/>
                  </a:cubicBezTo>
                  <a:cubicBezTo>
                    <a:pt x="f398" y="f399"/>
                    <a:pt x="f400" y="f386"/>
                    <a:pt x="f401" y="f139"/>
                  </a:cubicBezTo>
                  <a:cubicBezTo>
                    <a:pt x="f402" y="f403"/>
                    <a:pt x="f404" y="f139"/>
                    <a:pt x="f405" y="f406"/>
                  </a:cubicBezTo>
                  <a:cubicBezTo>
                    <a:pt x="f407" y="f406"/>
                    <a:pt x="f408" y="f141"/>
                    <a:pt x="f330" y="f331"/>
                  </a:cubicBezTo>
                  <a:close/>
                  <a:moveTo>
                    <a:pt x="f409" y="f410"/>
                  </a:moveTo>
                  <a:cubicBezTo>
                    <a:pt x="f411" y="f412"/>
                    <a:pt x="f413" y="f414"/>
                    <a:pt x="f415" y="f416"/>
                  </a:cubicBezTo>
                  <a:cubicBezTo>
                    <a:pt x="f417" y="f418"/>
                    <a:pt x="f419" y="f420"/>
                    <a:pt x="f421" y="f422"/>
                  </a:cubicBezTo>
                  <a:cubicBezTo>
                    <a:pt x="f330" y="f423"/>
                    <a:pt x="f176" y="f424"/>
                    <a:pt x="f425" y="f426"/>
                  </a:cubicBezTo>
                  <a:cubicBezTo>
                    <a:pt x="f427" y="f428"/>
                    <a:pt x="f429" y="f430"/>
                    <a:pt x="f431" y="f432"/>
                  </a:cubicBezTo>
                  <a:cubicBezTo>
                    <a:pt x="f433" y="f434"/>
                    <a:pt x="f435" y="f436"/>
                    <a:pt x="f437" y="f438"/>
                  </a:cubicBezTo>
                  <a:cubicBezTo>
                    <a:pt x="f439" y="f440"/>
                    <a:pt x="f441" y="f442"/>
                    <a:pt x="f443" y="f444"/>
                  </a:cubicBezTo>
                  <a:cubicBezTo>
                    <a:pt x="f445" y="f446"/>
                    <a:pt x="f447" y="f448"/>
                    <a:pt x="f449" y="f450"/>
                  </a:cubicBezTo>
                  <a:cubicBezTo>
                    <a:pt x="f451" y="f452"/>
                    <a:pt x="f453" y="f454"/>
                    <a:pt x="f455" y="f456"/>
                  </a:cubicBezTo>
                  <a:cubicBezTo>
                    <a:pt x="f281" y="f457"/>
                    <a:pt x="f458" y="f459"/>
                    <a:pt x="f384" y="f460"/>
                  </a:cubicBezTo>
                  <a:cubicBezTo>
                    <a:pt x="f461" y="f462"/>
                    <a:pt x="f463" y="f464"/>
                    <a:pt x="f465" y="f466"/>
                  </a:cubicBezTo>
                  <a:cubicBezTo>
                    <a:pt x="f467" y="f468"/>
                    <a:pt x="f469" y="f470"/>
                    <a:pt x="f471" y="f472"/>
                  </a:cubicBezTo>
                  <a:cubicBezTo>
                    <a:pt x="f473" y="f474"/>
                    <a:pt x="f475" y="f476"/>
                    <a:pt x="f477" y="f478"/>
                  </a:cubicBezTo>
                  <a:cubicBezTo>
                    <a:pt x="f479" y="f480"/>
                    <a:pt x="f481" y="f482"/>
                    <a:pt x="f483" y="f484"/>
                  </a:cubicBezTo>
                  <a:cubicBezTo>
                    <a:pt x="f485" y="f486"/>
                    <a:pt x="f157" y="f420"/>
                    <a:pt x="f487" y="f488"/>
                  </a:cubicBezTo>
                  <a:cubicBezTo>
                    <a:pt x="f489" y="f490"/>
                    <a:pt x="f491" y="f418"/>
                    <a:pt x="f492" y="f493"/>
                  </a:cubicBezTo>
                  <a:cubicBezTo>
                    <a:pt x="f494" y="f495"/>
                    <a:pt x="f496" y="f412"/>
                    <a:pt x="f497" y="f498"/>
                  </a:cubicBezTo>
                  <a:cubicBezTo>
                    <a:pt x="f499" y="f500"/>
                    <a:pt x="f501" y="f502"/>
                    <a:pt x="f503" y="f504"/>
                  </a:cubicBezTo>
                  <a:cubicBezTo>
                    <a:pt x="f505" y="f506"/>
                    <a:pt x="f507" y="f508"/>
                    <a:pt x="f509" y="f510"/>
                  </a:cubicBezTo>
                  <a:cubicBezTo>
                    <a:pt x="f511" y="f512"/>
                    <a:pt x="f381" y="f513"/>
                    <a:pt x="f514" y="f515"/>
                  </a:cubicBezTo>
                  <a:cubicBezTo>
                    <a:pt x="f516" y="f517"/>
                    <a:pt x="f518" y="f519"/>
                    <a:pt x="f520" y="f521"/>
                  </a:cubicBezTo>
                  <a:cubicBezTo>
                    <a:pt x="f522" y="f436"/>
                    <a:pt x="f523" y="f466"/>
                    <a:pt x="f524" y="f525"/>
                  </a:cubicBezTo>
                  <a:cubicBezTo>
                    <a:pt x="f526" y="f527"/>
                    <a:pt x="f102" y="f528"/>
                    <a:pt x="f529" y="f530"/>
                  </a:cubicBezTo>
                  <a:cubicBezTo>
                    <a:pt x="f273" y="f531"/>
                    <a:pt x="f260" y="f532"/>
                    <a:pt x="f264" y="f533"/>
                  </a:cubicBezTo>
                  <a:cubicBezTo>
                    <a:pt x="f534" y="f535"/>
                    <a:pt x="f536" y="f537"/>
                    <a:pt x="f538" y="f539"/>
                  </a:cubicBezTo>
                  <a:cubicBezTo>
                    <a:pt x="f449" y="f438"/>
                    <a:pt x="f540" y="f541"/>
                    <a:pt x="f542" y="f521"/>
                  </a:cubicBezTo>
                  <a:cubicBezTo>
                    <a:pt x="f439" y="f543"/>
                    <a:pt x="f544" y="f545"/>
                    <a:pt x="f546" y="f547"/>
                  </a:cubicBezTo>
                  <a:cubicBezTo>
                    <a:pt x="f548" y="f549"/>
                    <a:pt x="f335" y="f550"/>
                    <a:pt x="f551" y="f552"/>
                  </a:cubicBezTo>
                  <a:cubicBezTo>
                    <a:pt x="f553" y="f554"/>
                    <a:pt x="f119" y="f555"/>
                    <a:pt x="f556" y="f504"/>
                  </a:cubicBezTo>
                  <a:cubicBezTo>
                    <a:pt x="f557" y="f558"/>
                    <a:pt x="f559" y="f560"/>
                    <a:pt x="f409" y="f410"/>
                  </a:cubicBezTo>
                  <a:close/>
                  <a:moveTo>
                    <a:pt x="f561" y="f562"/>
                  </a:moveTo>
                  <a:cubicBezTo>
                    <a:pt x="f563" y="f562"/>
                    <a:pt x="f564" y="f565"/>
                    <a:pt x="f566" y="f567"/>
                  </a:cubicBezTo>
                  <a:cubicBezTo>
                    <a:pt x="f568" y="f569"/>
                    <a:pt x="f570" y="f571"/>
                    <a:pt x="f572" y="f287"/>
                  </a:cubicBezTo>
                  <a:cubicBezTo>
                    <a:pt x="f573" y="f574"/>
                    <a:pt x="f575" y="f576"/>
                    <a:pt x="f577" y="f578"/>
                  </a:cubicBezTo>
                  <a:cubicBezTo>
                    <a:pt x="f579" y="f580"/>
                    <a:pt x="f581" y="f582"/>
                    <a:pt x="f583" y="f584"/>
                  </a:cubicBezTo>
                  <a:cubicBezTo>
                    <a:pt x="f585" y="f586"/>
                    <a:pt x="f587" y="f588"/>
                    <a:pt x="f589" y="f590"/>
                  </a:cubicBezTo>
                  <a:cubicBezTo>
                    <a:pt x="f591" y="f592"/>
                    <a:pt x="f196" y="f593"/>
                    <a:pt x="f594" y="f595"/>
                  </a:cubicBezTo>
                  <a:cubicBezTo>
                    <a:pt x="f596" y="f597"/>
                    <a:pt x="f598" y="f595"/>
                    <a:pt x="f599" y="f600"/>
                  </a:cubicBezTo>
                  <a:cubicBezTo>
                    <a:pt x="f601" y="f602"/>
                    <a:pt x="f603" y="f604"/>
                    <a:pt x="f605" y="f606"/>
                  </a:cubicBezTo>
                  <a:cubicBezTo>
                    <a:pt x="f400" y="f607"/>
                    <a:pt x="f608" y="f609"/>
                    <a:pt x="f610" y="f574"/>
                  </a:cubicBezTo>
                  <a:cubicBezTo>
                    <a:pt x="f611" y="f286"/>
                    <a:pt x="f612" y="f327"/>
                    <a:pt x="f613" y="f614"/>
                  </a:cubicBezTo>
                  <a:cubicBezTo>
                    <a:pt x="f615" y="f616"/>
                    <a:pt x="f617" y="f618"/>
                    <a:pt x="f619" y="f567"/>
                  </a:cubicBezTo>
                  <a:cubicBezTo>
                    <a:pt x="f620" y="f621"/>
                    <a:pt x="f622" y="f623"/>
                    <a:pt x="f624" y="f623"/>
                  </a:cubicBezTo>
                  <a:cubicBezTo>
                    <a:pt x="f625" y="f623"/>
                    <a:pt x="f626" y="f562"/>
                    <a:pt x="f335" y="f621"/>
                  </a:cubicBezTo>
                  <a:cubicBezTo>
                    <a:pt x="f627" y="f628"/>
                    <a:pt x="f629" y="f630"/>
                    <a:pt x="f631" y="f87"/>
                  </a:cubicBezTo>
                  <a:cubicBezTo>
                    <a:pt x="f632" y="f633"/>
                    <a:pt x="f634" y="f228"/>
                    <a:pt x="f635" y="f85"/>
                  </a:cubicBezTo>
                  <a:cubicBezTo>
                    <a:pt x="f636" y="f637"/>
                    <a:pt x="f638" y="f639"/>
                    <a:pt x="f640" y="f639"/>
                  </a:cubicBezTo>
                  <a:cubicBezTo>
                    <a:pt x="f641" y="f642"/>
                    <a:pt x="f643" y="f644"/>
                    <a:pt x="f645" y="f646"/>
                  </a:cubicBezTo>
                  <a:cubicBezTo>
                    <a:pt x="f647" y="f648"/>
                    <a:pt x="f649" y="f644"/>
                    <a:pt x="f650" y="f644"/>
                  </a:cubicBezTo>
                  <a:cubicBezTo>
                    <a:pt x="f651" y="f652"/>
                    <a:pt x="f653" y="f654"/>
                    <a:pt x="f655" y="f656"/>
                  </a:cubicBezTo>
                  <a:cubicBezTo>
                    <a:pt x="f577" y="f648"/>
                    <a:pt x="f657" y="f658"/>
                    <a:pt x="f104" y="f659"/>
                  </a:cubicBezTo>
                  <a:cubicBezTo>
                    <a:pt x="f475" y="f660"/>
                    <a:pt x="f661" y="f662"/>
                    <a:pt x="f663" y="f85"/>
                  </a:cubicBezTo>
                  <a:cubicBezTo>
                    <a:pt x="f664" y="f228"/>
                    <a:pt x="f507" y="f218"/>
                    <a:pt x="f665" y="f666"/>
                  </a:cubicBezTo>
                  <a:cubicBezTo>
                    <a:pt x="f667" y="f668"/>
                    <a:pt x="f669" y="f670"/>
                    <a:pt x="f669" y="f671"/>
                  </a:cubicBezTo>
                  <a:cubicBezTo>
                    <a:pt x="f669" y="f584"/>
                    <a:pt x="f669" y="f672"/>
                    <a:pt x="f673" y="f674"/>
                  </a:cubicBezTo>
                  <a:cubicBezTo>
                    <a:pt x="f485" y="f286"/>
                    <a:pt x="f675" y="f676"/>
                    <a:pt x="f561" y="f562"/>
                  </a:cubicBezTo>
                  <a:close/>
                  <a:moveTo>
                    <a:pt x="f677" y="f678"/>
                  </a:moveTo>
                  <a:cubicBezTo>
                    <a:pt x="f679" y="f680"/>
                    <a:pt x="f681" y="f682"/>
                    <a:pt x="f683" y="f363"/>
                  </a:cubicBezTo>
                  <a:cubicBezTo>
                    <a:pt x="f684" y="f685"/>
                    <a:pt x="f686" y="f687"/>
                    <a:pt x="f688" y="f689"/>
                  </a:cubicBezTo>
                  <a:cubicBezTo>
                    <a:pt x="f690" y="f351"/>
                    <a:pt x="f691" y="f20"/>
                    <a:pt x="f692" y="f693"/>
                  </a:cubicBezTo>
                  <a:cubicBezTo>
                    <a:pt x="f694" y="f695"/>
                    <a:pt x="f696" y="f16"/>
                    <a:pt x="f697" y="f698"/>
                  </a:cubicBezTo>
                  <a:cubicBezTo>
                    <a:pt x="f699" y="f700"/>
                    <a:pt x="f701" y="f698"/>
                    <a:pt x="f702" y="f703"/>
                  </a:cubicBezTo>
                  <a:cubicBezTo>
                    <a:pt x="f281" y="f704"/>
                    <a:pt x="f705" y="f706"/>
                    <a:pt x="f707" y="f708"/>
                  </a:cubicBezTo>
                  <a:cubicBezTo>
                    <a:pt x="f268" y="f708"/>
                    <a:pt x="f709" y="f710"/>
                    <a:pt x="f711" y="f712"/>
                  </a:cubicBezTo>
                  <a:cubicBezTo>
                    <a:pt x="f713" y="f714"/>
                    <a:pt x="f715" y="f716"/>
                    <a:pt x="f619" y="f717"/>
                  </a:cubicBezTo>
                  <a:cubicBezTo>
                    <a:pt x="f718" y="f719"/>
                    <a:pt x="f174" y="f720"/>
                    <a:pt x="f721" y="f125"/>
                  </a:cubicBezTo>
                  <a:cubicBezTo>
                    <a:pt x="f722" y="f723"/>
                    <a:pt x="f189" y="f724"/>
                    <a:pt x="f181" y="f403"/>
                  </a:cubicBezTo>
                  <a:lnTo>
                    <a:pt x="f181" y="f725"/>
                  </a:lnTo>
                  <a:cubicBezTo>
                    <a:pt x="f726" y="f727"/>
                    <a:pt x="f56" y="f728"/>
                    <a:pt x="f729" y="f730"/>
                  </a:cubicBezTo>
                  <a:cubicBezTo>
                    <a:pt x="f731" y="f732"/>
                    <a:pt x="f731" y="f344"/>
                    <a:pt x="f733" y="f349"/>
                  </a:cubicBezTo>
                  <a:cubicBezTo>
                    <a:pt x="f58" y="f734"/>
                    <a:pt x="f183" y="f735"/>
                    <a:pt x="f736" y="f737"/>
                  </a:cubicBezTo>
                  <a:cubicBezTo>
                    <a:pt x="f738" y="f739"/>
                    <a:pt x="f740" y="f741"/>
                    <a:pt x="f407" y="f742"/>
                  </a:cubicBezTo>
                  <a:cubicBezTo>
                    <a:pt x="f743" y="f744"/>
                    <a:pt x="f745" y="f746"/>
                    <a:pt x="f747" y="f748"/>
                  </a:cubicBezTo>
                  <a:cubicBezTo>
                    <a:pt x="f749" y="f750"/>
                    <a:pt x="f751" y="f752"/>
                    <a:pt x="f753" y="f754"/>
                  </a:cubicBezTo>
                  <a:cubicBezTo>
                    <a:pt x="f755" y="f756"/>
                    <a:pt x="f757" y="f758"/>
                    <a:pt x="f759" y="f760"/>
                  </a:cubicBezTo>
                  <a:cubicBezTo>
                    <a:pt x="f761" y="f762"/>
                    <a:pt x="f763" y="f764"/>
                    <a:pt x="f765" y="f766"/>
                  </a:cubicBezTo>
                  <a:cubicBezTo>
                    <a:pt x="f441" y="f767"/>
                    <a:pt x="f768" y="f769"/>
                    <a:pt x="f643" y="f770"/>
                  </a:cubicBezTo>
                  <a:cubicBezTo>
                    <a:pt x="f771" y="f772"/>
                    <a:pt x="f773" y="f774"/>
                    <a:pt x="f538" y="f775"/>
                  </a:cubicBezTo>
                  <a:cubicBezTo>
                    <a:pt x="f776" y="f777"/>
                    <a:pt x="f264" y="f778"/>
                    <a:pt x="f779" y="f780"/>
                  </a:cubicBezTo>
                  <a:cubicBezTo>
                    <a:pt x="f781" y="f782"/>
                    <a:pt x="f230" y="f783"/>
                    <a:pt x="f784" y="f785"/>
                  </a:cubicBezTo>
                  <a:cubicBezTo>
                    <a:pt x="f786" y="f787"/>
                    <a:pt x="f220" y="f788"/>
                    <a:pt x="f789" y="f787"/>
                  </a:cubicBezTo>
                  <a:cubicBezTo>
                    <a:pt x="f105" y="f790"/>
                    <a:pt x="f649" y="f791"/>
                    <a:pt x="f792" y="f793"/>
                  </a:cubicBezTo>
                  <a:cubicBezTo>
                    <a:pt x="f794" y="f795"/>
                    <a:pt x="f796" y="f777"/>
                    <a:pt x="f797" y="f798"/>
                  </a:cubicBezTo>
                  <a:cubicBezTo>
                    <a:pt x="f799" y="f774"/>
                    <a:pt x="f800" y="f801"/>
                    <a:pt x="f694" y="f802"/>
                  </a:cubicBezTo>
                  <a:cubicBezTo>
                    <a:pt x="f803" y="f769"/>
                    <a:pt x="f655" y="f804"/>
                    <a:pt x="f579" y="f805"/>
                  </a:cubicBezTo>
                  <a:cubicBezTo>
                    <a:pt x="f806" y="f807"/>
                    <a:pt x="f808" y="f809"/>
                    <a:pt x="f479" y="f810"/>
                  </a:cubicBezTo>
                  <a:cubicBezTo>
                    <a:pt x="f811" y="f812"/>
                    <a:pt x="f813" y="f814"/>
                    <a:pt x="f815" y="f816"/>
                  </a:cubicBezTo>
                  <a:cubicBezTo>
                    <a:pt x="f817" y="f818"/>
                    <a:pt x="f819" y="f820"/>
                    <a:pt x="f821" y="f822"/>
                  </a:cubicBezTo>
                  <a:cubicBezTo>
                    <a:pt x="f823" y="f824"/>
                    <a:pt x="f160" y="f825"/>
                    <a:pt x="f826" y="f714"/>
                  </a:cubicBezTo>
                  <a:cubicBezTo>
                    <a:pt x="f72" y="f14"/>
                    <a:pt x="f827" y="f828"/>
                    <a:pt x="f72" y="f728"/>
                  </a:cubicBezTo>
                  <a:cubicBezTo>
                    <a:pt x="f829" y="f830"/>
                    <a:pt x="f831" y="f832"/>
                    <a:pt x="f677" y="f833"/>
                  </a:cubicBezTo>
                  <a:close/>
                  <a:moveTo>
                    <a:pt x="f237" y="f834"/>
                  </a:moveTo>
                  <a:cubicBezTo>
                    <a:pt x="f835" y="f836"/>
                    <a:pt x="f837" y="f838"/>
                    <a:pt x="f839" y="f840"/>
                  </a:cubicBezTo>
                  <a:cubicBezTo>
                    <a:pt x="f841" y="f842"/>
                    <a:pt x="f103" y="f843"/>
                    <a:pt x="f844" y="f845"/>
                  </a:cubicBezTo>
                  <a:cubicBezTo>
                    <a:pt x="f846" y="f847"/>
                    <a:pt x="f848" y="f849"/>
                    <a:pt x="f850" y="f851"/>
                  </a:cubicBezTo>
                  <a:cubicBezTo>
                    <a:pt x="f852" y="f853"/>
                    <a:pt x="f854" y="f855"/>
                    <a:pt x="f856" y="f857"/>
                  </a:cubicBezTo>
                  <a:cubicBezTo>
                    <a:pt x="f858" y="f859"/>
                    <a:pt x="f210" y="f860"/>
                    <a:pt x="f861" y="f862"/>
                  </a:cubicBezTo>
                  <a:cubicBezTo>
                    <a:pt x="f252" y="f863"/>
                    <a:pt x="f319" y="f862"/>
                    <a:pt x="f864" y="f865"/>
                  </a:cubicBezTo>
                  <a:cubicBezTo>
                    <a:pt x="f866" y="f863"/>
                    <a:pt x="f258" y="f867"/>
                    <a:pt x="f868" y="f869"/>
                  </a:cubicBezTo>
                  <a:cubicBezTo>
                    <a:pt x="f263" y="f870"/>
                    <a:pt x="f871" y="f872"/>
                    <a:pt x="f873" y="f874"/>
                  </a:cubicBezTo>
                  <a:cubicBezTo>
                    <a:pt x="f875" y="f876"/>
                    <a:pt x="f439" y="f877"/>
                    <a:pt x="f878" y="f845"/>
                  </a:cubicBezTo>
                  <a:cubicBezTo>
                    <a:pt x="f879" y="f880"/>
                    <a:pt x="f881" y="f882"/>
                    <a:pt x="f883" y="f884"/>
                  </a:cubicBezTo>
                  <a:cubicBezTo>
                    <a:pt x="f885" y="f791"/>
                    <a:pt x="f886" y="f887"/>
                    <a:pt x="f888" y="f889"/>
                  </a:cubicBezTo>
                  <a:cubicBezTo>
                    <a:pt x="f890" y="f891"/>
                    <a:pt x="f892" y="f893"/>
                    <a:pt x="f894" y="f895"/>
                  </a:cubicBezTo>
                  <a:cubicBezTo>
                    <a:pt x="f896" y="f897"/>
                    <a:pt x="f898" y="f899"/>
                    <a:pt x="f900" y="f849"/>
                  </a:cubicBezTo>
                  <a:cubicBezTo>
                    <a:pt x="f757" y="f901"/>
                    <a:pt x="f902" y="f903"/>
                    <a:pt x="f904" y="f905"/>
                  </a:cubicBezTo>
                  <a:cubicBezTo>
                    <a:pt x="f906" y="f907"/>
                    <a:pt x="f711" y="f908"/>
                    <a:pt x="f909" y="f860"/>
                  </a:cubicBezTo>
                  <a:cubicBezTo>
                    <a:pt x="f910" y="f911"/>
                    <a:pt x="f912" y="f913"/>
                    <a:pt x="f914" y="f915"/>
                  </a:cubicBezTo>
                  <a:cubicBezTo>
                    <a:pt x="f916" y="f917"/>
                    <a:pt x="f918" y="f919"/>
                    <a:pt x="f920" y="f921"/>
                  </a:cubicBezTo>
                  <a:cubicBezTo>
                    <a:pt x="f922" y="f923"/>
                    <a:pt x="f924" y="f925"/>
                    <a:pt x="f598" y="f926"/>
                  </a:cubicBezTo>
                  <a:cubicBezTo>
                    <a:pt x="f254" y="f927"/>
                    <a:pt x="f283" y="f928"/>
                    <a:pt x="f929" y="f926"/>
                  </a:cubicBezTo>
                  <a:cubicBezTo>
                    <a:pt x="f930" y="f931"/>
                    <a:pt x="f932" y="f923"/>
                    <a:pt x="f384" y="f933"/>
                  </a:cubicBezTo>
                  <a:cubicBezTo>
                    <a:pt x="f383" y="f934"/>
                    <a:pt x="f583" y="f935"/>
                    <a:pt x="f850" y="f936"/>
                  </a:cubicBezTo>
                  <a:cubicBezTo>
                    <a:pt x="f937" y="f938"/>
                    <a:pt x="f939" y="f940"/>
                    <a:pt x="f941" y="f942"/>
                  </a:cubicBezTo>
                  <a:cubicBezTo>
                    <a:pt x="f249" y="f943"/>
                    <a:pt x="f376" y="f944"/>
                    <a:pt x="f945" y="f946"/>
                  </a:cubicBezTo>
                  <a:cubicBezTo>
                    <a:pt x="f947" y="f948"/>
                    <a:pt x="f949" y="f897"/>
                    <a:pt x="f563" y="f950"/>
                  </a:cubicBezTo>
                  <a:cubicBezTo>
                    <a:pt x="f951" y="f952"/>
                    <a:pt x="f374" y="f953"/>
                    <a:pt x="f237" y="f834"/>
                  </a:cubicBezTo>
                  <a:close/>
                  <a:moveTo>
                    <a:pt x="f954" y="f955"/>
                  </a:moveTo>
                  <a:cubicBezTo>
                    <a:pt x="f956" y="f957"/>
                    <a:pt x="f958" y="f959"/>
                    <a:pt x="f960" y="f961"/>
                  </a:cubicBezTo>
                  <a:cubicBezTo>
                    <a:pt x="f962" y="f816"/>
                    <a:pt x="f684" y="f963"/>
                    <a:pt x="f964" y="f965"/>
                  </a:cubicBezTo>
                  <a:cubicBezTo>
                    <a:pt x="f966" y="f967"/>
                    <a:pt x="f968" y="f969"/>
                    <a:pt x="f970" y="f971"/>
                  </a:cubicBezTo>
                  <a:cubicBezTo>
                    <a:pt x="f972" y="f973"/>
                    <a:pt x="f974" y="f975"/>
                    <a:pt x="f976" y="f977"/>
                  </a:cubicBezTo>
                  <a:cubicBezTo>
                    <a:pt x="f978" y="f774"/>
                    <a:pt x="f383" y="f979"/>
                    <a:pt x="f236" y="f980"/>
                  </a:cubicBezTo>
                  <a:cubicBezTo>
                    <a:pt x="f981" y="f982"/>
                    <a:pt x="f983" y="f984"/>
                    <a:pt x="f985" y="f986"/>
                  </a:cubicBezTo>
                  <a:cubicBezTo>
                    <a:pt x="f250" y="f987"/>
                    <a:pt x="f988" y="f982"/>
                    <a:pt x="f989" y="f987"/>
                  </a:cubicBezTo>
                  <a:cubicBezTo>
                    <a:pt x="f990" y="f991"/>
                    <a:pt x="f992" y="f993"/>
                    <a:pt x="f605" y="f790"/>
                  </a:cubicBezTo>
                  <a:cubicBezTo>
                    <a:pt x="f994" y="f995"/>
                    <a:pt x="f996" y="f997"/>
                    <a:pt x="f998" y="f999"/>
                  </a:cubicBezTo>
                  <a:cubicBezTo>
                    <a:pt x="f902" y="f1000"/>
                    <a:pt x="f404" y="f1001"/>
                    <a:pt x="f898" y="f1002"/>
                  </a:cubicBezTo>
                  <a:cubicBezTo>
                    <a:pt x="f1003" y="f1004"/>
                    <a:pt x="f1005" y="f1006"/>
                    <a:pt x="f743" y="f1007"/>
                  </a:cubicBezTo>
                  <a:cubicBezTo>
                    <a:pt x="f1008" y="f1009"/>
                    <a:pt x="f1010" y="f748"/>
                    <a:pt x="f1011" y="f1012"/>
                  </a:cubicBezTo>
                  <a:cubicBezTo>
                    <a:pt x="f1013" y="f822"/>
                    <a:pt x="f1014" y="f1015"/>
                    <a:pt x="f1016" y="f1017"/>
                  </a:cubicBezTo>
                  <a:cubicBezTo>
                    <a:pt x="f1018" y="f1019"/>
                    <a:pt x="f1020" y="f1021"/>
                    <a:pt x="f551" y="f1022"/>
                  </a:cubicBezTo>
                  <a:cubicBezTo>
                    <a:pt x="f188" y="f1021"/>
                    <a:pt x="f185" y="f1023"/>
                    <a:pt x="f1024" y="f739"/>
                  </a:cubicBezTo>
                  <a:cubicBezTo>
                    <a:pt x="f1025" y="f1026"/>
                    <a:pt x="f421" y="f1027"/>
                    <a:pt x="f335" y="f807"/>
                  </a:cubicBezTo>
                  <a:cubicBezTo>
                    <a:pt x="f1028" y="f1029"/>
                    <a:pt x="f1030" y="f887"/>
                    <a:pt x="f615" y="f1031"/>
                  </a:cubicBezTo>
                  <a:cubicBezTo>
                    <a:pt x="f1032" y="f1033"/>
                    <a:pt x="f343" y="f1034"/>
                    <a:pt x="f1035" y="f1036"/>
                  </a:cubicBezTo>
                  <a:cubicBezTo>
                    <a:pt x="f1037" y="f1038"/>
                    <a:pt x="f1039" y="f1040"/>
                    <a:pt x="f1041" y="f944"/>
                  </a:cubicBezTo>
                  <a:cubicBezTo>
                    <a:pt x="f776" y="f1042"/>
                    <a:pt x="f264" y="f903"/>
                    <a:pt x="f1043" y="f1044"/>
                  </a:cubicBezTo>
                  <a:cubicBezTo>
                    <a:pt x="f1045" y="f1046"/>
                    <a:pt x="f1047" y="f1048"/>
                    <a:pt x="f220" y="f1049"/>
                  </a:cubicBezTo>
                  <a:cubicBezTo>
                    <a:pt x="f1050" y="f905"/>
                    <a:pt x="f1051" y="f1052"/>
                    <a:pt x="f1053" y="f1049"/>
                  </a:cubicBezTo>
                  <a:cubicBezTo>
                    <a:pt x="f1054" y="f1048"/>
                    <a:pt x="f1055" y="f1056"/>
                    <a:pt x="f1057" y="f857"/>
                  </a:cubicBezTo>
                  <a:cubicBezTo>
                    <a:pt x="f1058" y="f1059"/>
                    <a:pt x="f1060" y="f1061"/>
                    <a:pt x="f1062" y="f853"/>
                  </a:cubicBezTo>
                  <a:cubicBezTo>
                    <a:pt x="f1063" y="f1064"/>
                    <a:pt x="f1065" y="f1066"/>
                    <a:pt x="f577" y="f1067"/>
                  </a:cubicBezTo>
                  <a:cubicBezTo>
                    <a:pt x="f1068" y="f1069"/>
                    <a:pt x="f657" y="f1070"/>
                    <a:pt x="f939" y="f1071"/>
                  </a:cubicBezTo>
                  <a:cubicBezTo>
                    <a:pt x="f1072" y="f1073"/>
                    <a:pt x="f1074" y="f1075"/>
                    <a:pt x="f1076" y="f805"/>
                  </a:cubicBezTo>
                  <a:cubicBezTo>
                    <a:pt x="f819" y="f1077"/>
                    <a:pt x="f1078" y="f1079"/>
                    <a:pt x="f1080" y="f1081"/>
                  </a:cubicBezTo>
                  <a:cubicBezTo>
                    <a:pt x="f956" y="f1082"/>
                    <a:pt x="f487" y="f1083"/>
                    <a:pt x="f954" y="f955"/>
                  </a:cubicBezTo>
                  <a:close/>
                  <a:moveTo>
                    <a:pt x="f507" y="f1084"/>
                  </a:moveTo>
                  <a:cubicBezTo>
                    <a:pt x="f1085" y="f1086"/>
                    <a:pt x="f1087" y="f1064"/>
                    <a:pt x="f371" y="f1088"/>
                  </a:cubicBezTo>
                  <a:cubicBezTo>
                    <a:pt x="f972" y="f943"/>
                    <a:pt x="f1089" y="f1090"/>
                    <a:pt x="f1091" y="f1092"/>
                  </a:cubicBezTo>
                  <a:cubicBezTo>
                    <a:pt x="f469" y="f1093"/>
                    <a:pt x="f1094" y="f1095"/>
                    <a:pt x="f1096" y="f1097"/>
                  </a:cubicBezTo>
                  <a:cubicBezTo>
                    <a:pt x="f1098" y="f1099"/>
                    <a:pt x="f1065" y="f1100"/>
                    <a:pt x="f1101" y="f1102"/>
                  </a:cubicBezTo>
                  <a:cubicBezTo>
                    <a:pt x="f1103" y="f925"/>
                    <a:pt x="f1062" y="f1104"/>
                    <a:pt x="f1105" y="f1106"/>
                  </a:cubicBezTo>
                  <a:cubicBezTo>
                    <a:pt x="f238" y="f423"/>
                    <a:pt x="f702" y="f1107"/>
                    <a:pt x="f861" y="f1108"/>
                  </a:cubicBezTo>
                  <a:cubicBezTo>
                    <a:pt x="f275" y="f424"/>
                    <a:pt x="f111" y="f426"/>
                    <a:pt x="f1109" y="f1108"/>
                  </a:cubicBezTo>
                  <a:cubicBezTo>
                    <a:pt x="f96" y="f1108"/>
                    <a:pt x="f1110" y="f1111"/>
                    <a:pt x="f924" y="f1112"/>
                  </a:cubicBezTo>
                  <a:cubicBezTo>
                    <a:pt x="f1113" y="f1114"/>
                    <a:pt x="f345" y="f493"/>
                    <a:pt x="f1115" y="f1116"/>
                  </a:cubicBezTo>
                  <a:cubicBezTo>
                    <a:pt x="f612" y="f1117"/>
                    <a:pt x="f1118" y="f1119"/>
                    <a:pt x="f1120" y="f1121"/>
                  </a:cubicBezTo>
                  <a:cubicBezTo>
                    <a:pt x="f1122" y="f862"/>
                    <a:pt x="f1123" y="f1124"/>
                    <a:pt x="f1125" y="f1061"/>
                  </a:cubicBezTo>
                  <a:cubicBezTo>
                    <a:pt x="f1126" y="f1127"/>
                    <a:pt x="f1128" y="f1129"/>
                    <a:pt x="f625" y="f1130"/>
                  </a:cubicBezTo>
                  <a:cubicBezTo>
                    <a:pt x="f1131" y="f1132"/>
                    <a:pt x="f1133" y="f1134"/>
                    <a:pt x="f632" y="f1084"/>
                  </a:cubicBezTo>
                  <a:cubicBezTo>
                    <a:pt x="f1135" y="f1136"/>
                    <a:pt x="f1137" y="f942"/>
                    <a:pt x="f415" y="f1138"/>
                  </a:cubicBezTo>
                  <a:cubicBezTo>
                    <a:pt x="f1139" y="f1140"/>
                    <a:pt x="f1141" y="f1142"/>
                    <a:pt x="f48" y="f1143"/>
                  </a:cubicBezTo>
                  <a:cubicBezTo>
                    <a:pt x="f181" y="f1116"/>
                    <a:pt x="f1010" y="f1144"/>
                    <a:pt x="f335" y="f1145"/>
                  </a:cubicBezTo>
                  <a:cubicBezTo>
                    <a:pt x="f1128" y="f1146"/>
                    <a:pt x="f885" y="f1147"/>
                    <a:pt x="f1148" y="f1149"/>
                  </a:cubicBezTo>
                  <a:cubicBezTo>
                    <a:pt x="f1150" y="f1151"/>
                    <a:pt x="f1152" y="f1153"/>
                    <a:pt x="f1154" y="f1155"/>
                  </a:cubicBezTo>
                  <a:cubicBezTo>
                    <a:pt x="f1156" y="f1157"/>
                    <a:pt x="f1037" y="f1158"/>
                    <a:pt x="f445" y="f1159"/>
                  </a:cubicBezTo>
                  <a:cubicBezTo>
                    <a:pt x="f1160" y="f515"/>
                    <a:pt x="f773" y="f1161"/>
                    <a:pt x="f1162" y="f474"/>
                  </a:cubicBezTo>
                  <a:cubicBezTo>
                    <a:pt x="f534" y="f519"/>
                    <a:pt x="f1163" y="f1164"/>
                    <a:pt x="f1165" y="f470"/>
                  </a:cubicBezTo>
                  <a:cubicBezTo>
                    <a:pt x="f227" y="f1166"/>
                    <a:pt x="f1167" y="f1168"/>
                    <a:pt x="f107" y="f1169"/>
                  </a:cubicBezTo>
                  <a:cubicBezTo>
                    <a:pt x="f309" y="f1169"/>
                    <a:pt x="f1170" y="f1169"/>
                    <a:pt x="f1171" y="f1169"/>
                  </a:cubicBezTo>
                  <a:cubicBezTo>
                    <a:pt x="f1172" y="f1173"/>
                    <a:pt x="f279" y="f1166"/>
                    <a:pt x="f1174" y="f438"/>
                  </a:cubicBezTo>
                  <a:cubicBezTo>
                    <a:pt x="f1175" y="f1176"/>
                    <a:pt x="f1177" y="f1178"/>
                    <a:pt x="f523" y="f517"/>
                  </a:cubicBezTo>
                  <a:cubicBezTo>
                    <a:pt x="f1179" y="f1180"/>
                    <a:pt x="f1181" y="f1182"/>
                    <a:pt x="f1183" y="f476"/>
                  </a:cubicBezTo>
                  <a:cubicBezTo>
                    <a:pt x="f516" y="f1184"/>
                    <a:pt x="f1185" y="f1186"/>
                    <a:pt x="f110" y="f1187"/>
                  </a:cubicBezTo>
                  <a:cubicBezTo>
                    <a:pt x="f249" y="f1188"/>
                    <a:pt x="f1189" y="f495"/>
                    <a:pt x="f1190" y="f1191"/>
                  </a:cubicBezTo>
                  <a:cubicBezTo>
                    <a:pt x="f164" y="f915"/>
                    <a:pt x="f82" y="f1192"/>
                    <a:pt x="f303" y="f1193"/>
                  </a:cubicBezTo>
                  <a:cubicBezTo>
                    <a:pt x="f1194" y="f1195"/>
                    <a:pt x="f1196" y="f1197"/>
                    <a:pt x="f1198" y="f1121"/>
                  </a:cubicBezTo>
                  <a:cubicBezTo>
                    <a:pt x="f1199" y="f942"/>
                    <a:pt x="f1200" y="f1201"/>
                    <a:pt x="f507" y="f1084"/>
                  </a:cubicBezTo>
                  <a:close/>
                  <a:moveTo>
                    <a:pt x="f1202" y="f813"/>
                  </a:moveTo>
                  <a:cubicBezTo>
                    <a:pt x="f225" y="f663"/>
                    <a:pt x="f260" y="f949"/>
                    <a:pt x="f1203" y="f1204"/>
                  </a:cubicBezTo>
                  <a:cubicBezTo>
                    <a:pt x="f347" y="f1204"/>
                    <a:pt x="f645" y="f1205"/>
                    <a:pt x="f268" y="f1206"/>
                  </a:cubicBezTo>
                  <a:cubicBezTo>
                    <a:pt x="f1207" y="f1208"/>
                    <a:pt x="f773" y="f1209"/>
                    <a:pt x="f1210" y="f1211"/>
                  </a:cubicBezTo>
                  <a:cubicBezTo>
                    <a:pt x="f1037" y="f1212"/>
                    <a:pt x="f1213" y="f1212"/>
                    <a:pt x="f1214" y="f1215"/>
                  </a:cubicBezTo>
                  <a:cubicBezTo>
                    <a:pt x="f1216" y="f1217"/>
                    <a:pt x="f640" y="f1217"/>
                    <a:pt x="f1218" y="f1219"/>
                  </a:cubicBezTo>
                  <a:cubicBezTo>
                    <a:pt x="f1220" y="f1221"/>
                    <a:pt x="f1222" y="f1223"/>
                    <a:pt x="f1224" y="f1225"/>
                  </a:cubicBezTo>
                  <a:cubicBezTo>
                    <a:pt x="f1226" y="f1227"/>
                    <a:pt x="f1228" y="f1229"/>
                    <a:pt x="f335" y="f1230"/>
                  </a:cubicBezTo>
                  <a:cubicBezTo>
                    <a:pt x="f1231" y="f1232"/>
                    <a:pt x="f1233" y="f1234"/>
                    <a:pt x="f1014" y="f497"/>
                  </a:cubicBezTo>
                  <a:cubicBezTo>
                    <a:pt x="f1014" y="f1235"/>
                    <a:pt x="f1236" y="f1237"/>
                    <a:pt x="f1238" y="f1239"/>
                  </a:cubicBezTo>
                  <a:cubicBezTo>
                    <a:pt x="f1240" y="f1241"/>
                    <a:pt x="f1016" y="f1242"/>
                    <a:pt x="f1016" y="f1243"/>
                  </a:cubicBezTo>
                  <a:cubicBezTo>
                    <a:pt x="f1244" y="f1245"/>
                    <a:pt x="f1246" y="f1247"/>
                    <a:pt x="f1248" y="f658"/>
                  </a:cubicBezTo>
                  <a:cubicBezTo>
                    <a:pt x="f1135" y="f1249"/>
                    <a:pt x="f1250" y="f1251"/>
                    <a:pt x="f1252" y="f226"/>
                  </a:cubicBezTo>
                  <a:cubicBezTo>
                    <a:pt x="f189" y="f83"/>
                    <a:pt x="f1253" y="f1254"/>
                    <a:pt x="f1255" y="f1256"/>
                  </a:cubicBezTo>
                  <a:cubicBezTo>
                    <a:pt x="f1255" y="f660"/>
                    <a:pt x="f736" y="f1257"/>
                    <a:pt x="f1258" y="f1259"/>
                  </a:cubicBezTo>
                  <a:cubicBezTo>
                    <a:pt x="f1260" y="f1261"/>
                    <a:pt x="f738" y="f1262"/>
                    <a:pt x="f627" y="f1263"/>
                  </a:cubicBezTo>
                  <a:cubicBezTo>
                    <a:pt x="f743" y="f1264"/>
                    <a:pt x="f1265" y="f1242"/>
                    <a:pt x="f1266" y="f1267"/>
                  </a:cubicBezTo>
                  <a:cubicBezTo>
                    <a:pt x="f892" y="f1268"/>
                    <a:pt x="f1269" y="f1270"/>
                    <a:pt x="f1271" y="f1272"/>
                  </a:cubicBezTo>
                  <a:cubicBezTo>
                    <a:pt x="f1273" y="f1274"/>
                    <a:pt x="f1275" y="f1272"/>
                    <a:pt x="f902" y="f1270"/>
                  </a:cubicBezTo>
                  <a:cubicBezTo>
                    <a:pt x="f761" y="f1268"/>
                    <a:pt x="f1152" y="f1276"/>
                    <a:pt x="f1277" y="f567"/>
                  </a:cubicBezTo>
                  <a:cubicBezTo>
                    <a:pt x="f1278" y="f1279"/>
                    <a:pt x="f1280" y="f1281"/>
                    <a:pt x="f1282" y="f574"/>
                  </a:cubicBezTo>
                  <a:cubicBezTo>
                    <a:pt x="f449" y="f1283"/>
                    <a:pt x="f1284" y="f1259"/>
                    <a:pt x="f1285" y="f1286"/>
                  </a:cubicBezTo>
                  <a:cubicBezTo>
                    <a:pt x="f275" y="f1287"/>
                    <a:pt x="f702" y="f1288"/>
                    <a:pt x="f794" y="f1289"/>
                  </a:cubicBezTo>
                  <a:cubicBezTo>
                    <a:pt x="f1290" y="f1291"/>
                    <a:pt x="f1060" y="f609"/>
                    <a:pt x="f1292" y="f1293"/>
                  </a:cubicBezTo>
                  <a:cubicBezTo>
                    <a:pt x="f585" y="f1294"/>
                    <a:pt x="f1295" y="f576"/>
                    <a:pt x="f514" y="f1296"/>
                  </a:cubicBezTo>
                  <a:cubicBezTo>
                    <a:pt x="f844" y="f567"/>
                    <a:pt x="f380" y="f1297"/>
                    <a:pt x="f1298" y="f1270"/>
                  </a:cubicBezTo>
                  <a:cubicBezTo>
                    <a:pt x="f837" y="f1299"/>
                    <a:pt x="f1300" y="f1299"/>
                    <a:pt x="f1205" y="f1301"/>
                  </a:cubicBezTo>
                  <a:cubicBezTo>
                    <a:pt x="f507" y="f1302"/>
                    <a:pt x="f673" y="f1268"/>
                    <a:pt x="f1303" y="f562"/>
                  </a:cubicBezTo>
                  <a:cubicBezTo>
                    <a:pt x="f308" y="f1304"/>
                    <a:pt x="f1305" y="f1306"/>
                    <a:pt x="f307" y="f1291"/>
                  </a:cubicBezTo>
                  <a:cubicBezTo>
                    <a:pt x="f1307" y="f604"/>
                    <a:pt x="f157" y="f1308"/>
                    <a:pt x="f1307" y="f1309"/>
                  </a:cubicBezTo>
                  <a:cubicBezTo>
                    <a:pt x="f1307" y="f1310"/>
                    <a:pt x="f307" y="f1311"/>
                    <a:pt x="f1312" y="f63"/>
                  </a:cubicBezTo>
                  <a:cubicBezTo>
                    <a:pt x="f1313" y="f633"/>
                    <a:pt x="f1314" y="f1315"/>
                    <a:pt x="f960" y="f1316"/>
                  </a:cubicBezTo>
                  <a:cubicBezTo>
                    <a:pt x="f1317" y="f1318"/>
                    <a:pt x="f958" y="f1319"/>
                    <a:pt x="f1320" y="f630"/>
                  </a:cubicBezTo>
                  <a:cubicBezTo>
                    <a:pt x="f1321" y="f329"/>
                    <a:pt x="f1227" y="f1276"/>
                    <a:pt x="f960" y="f292"/>
                  </a:cubicBezTo>
                  <a:cubicBezTo>
                    <a:pt x="f1322" y="f1323"/>
                    <a:pt x="f1313" y="f1324"/>
                    <a:pt x="f1325" y="f1326"/>
                  </a:cubicBezTo>
                  <a:cubicBezTo>
                    <a:pt x="f1322" y="f1327"/>
                    <a:pt x="f1328" y="f1329"/>
                    <a:pt x="f365" y="f1330"/>
                  </a:cubicBezTo>
                  <a:cubicBezTo>
                    <a:pt x="f169" y="f1331"/>
                    <a:pt x="f1332" y="f1333"/>
                    <a:pt x="f684" y="f1334"/>
                  </a:cubicBezTo>
                  <a:cubicBezTo>
                    <a:pt x="f665" y="f15"/>
                    <a:pt x="f1087" y="f1229"/>
                    <a:pt x="f811" y="f1335"/>
                  </a:cubicBezTo>
                  <a:cubicBezTo>
                    <a:pt x="f1074" y="f314"/>
                    <a:pt x="f1089" y="f1336"/>
                    <a:pt x="f1337" y="f1219"/>
                  </a:cubicBezTo>
                  <a:cubicBezTo>
                    <a:pt x="f1338" y="f1339"/>
                    <a:pt x="f806" y="f1340"/>
                    <a:pt x="f844" y="f1341"/>
                  </a:cubicBezTo>
                  <a:cubicBezTo>
                    <a:pt x="f1342" y="f817"/>
                    <a:pt x="f692" y="f1343"/>
                    <a:pt x="f1344" y="f817"/>
                  </a:cubicBezTo>
                  <a:cubicBezTo>
                    <a:pt x="f1345" y="f151"/>
                    <a:pt x="f353" y="f151"/>
                    <a:pt x="f1346" y="f970"/>
                  </a:cubicBezTo>
                  <a:cubicBezTo>
                    <a:pt x="f1347" y="f1348"/>
                    <a:pt x="f1349" y="f1350"/>
                    <a:pt x="f1351" y="f1350"/>
                  </a:cubicBezTo>
                  <a:cubicBezTo>
                    <a:pt x="f1352" y="f1353"/>
                    <a:pt x="f1354" y="f1355"/>
                    <a:pt x="f1356" y="f1355"/>
                  </a:cubicBezTo>
                  <a:cubicBezTo>
                    <a:pt x="f1357" y="f1355"/>
                    <a:pt x="f283" y="f1205"/>
                    <a:pt x="f1170" y="f664"/>
                  </a:cubicBezTo>
                  <a:cubicBezTo>
                    <a:pt x="f1358" y="f1359"/>
                    <a:pt x="f1360" y="f1361"/>
                    <a:pt x="f1362" y="f1363"/>
                  </a:cubicBezTo>
                  <a:cubicBezTo>
                    <a:pt x="f105" y="f1364"/>
                    <a:pt x="f1365" y="f1366"/>
                    <a:pt x="f1367" y="f1368"/>
                  </a:cubicBezTo>
                  <a:cubicBezTo>
                    <a:pt x="f1369" y="f1370"/>
                    <a:pt x="f207" y="f1371"/>
                    <a:pt x="f1369" y="f1372"/>
                  </a:cubicBezTo>
                  <a:cubicBezTo>
                    <a:pt x="f1369" y="f1373"/>
                    <a:pt x="f1374" y="f1375"/>
                    <a:pt x="f1053" y="f1376"/>
                  </a:cubicBezTo>
                  <a:cubicBezTo>
                    <a:pt x="f861" y="f584"/>
                    <a:pt x="f1377" y="f1378"/>
                    <a:pt x="f1379" y="f1380"/>
                  </a:cubicBezTo>
                  <a:cubicBezTo>
                    <a:pt x="f256" y="f1375"/>
                    <a:pt x="f784" y="f1381"/>
                    <a:pt x="f273" y="f1382"/>
                  </a:cubicBezTo>
                  <a:cubicBezTo>
                    <a:pt x="f392" y="f1383"/>
                    <a:pt x="f1109" y="f324"/>
                    <a:pt x="f1109" y="f1384"/>
                  </a:cubicBezTo>
                  <a:cubicBezTo>
                    <a:pt x="f1109" y="f1385"/>
                    <a:pt x="f1109" y="f1386"/>
                    <a:pt x="f273" y="f1333"/>
                  </a:cubicBezTo>
                  <a:cubicBezTo>
                    <a:pt x="f273" y="f5"/>
                    <a:pt x="f1387" y="f1388"/>
                    <a:pt x="f222" y="f92"/>
                  </a:cubicBezTo>
                  <a:cubicBezTo>
                    <a:pt x="f1389" y="f960"/>
                    <a:pt x="f256" y="f1340"/>
                    <a:pt x="f1390" y="f1391"/>
                  </a:cubicBezTo>
                  <a:cubicBezTo>
                    <a:pt x="f1390" y="f483"/>
                    <a:pt x="f1167" y="f664"/>
                    <a:pt x="f1202" y="f813"/>
                  </a:cubicBezTo>
                  <a:close/>
                  <a:moveTo>
                    <a:pt x="f1392" y="f1393"/>
                  </a:moveTo>
                  <a:lnTo>
                    <a:pt x="f1394" y="f1393"/>
                  </a:lnTo>
                  <a:cubicBezTo>
                    <a:pt x="f1126" y="f631"/>
                    <a:pt x="f1028" y="f1395"/>
                    <a:pt x="f1269" y="f1396"/>
                  </a:cubicBezTo>
                  <a:cubicBezTo>
                    <a:pt x="f1397" y="f1398"/>
                    <a:pt x="f883" y="f1399"/>
                    <a:pt x="f1400" y="f1401"/>
                  </a:cubicBezTo>
                  <a:cubicBezTo>
                    <a:pt x="f1402" y="f1403"/>
                    <a:pt x="f1404" y="f1405"/>
                    <a:pt x="f1406" y="f1407"/>
                  </a:cubicBezTo>
                  <a:cubicBezTo>
                    <a:pt x="f1408" y="f1409"/>
                    <a:pt x="f1271" y="f1008"/>
                    <a:pt x="f1410" y="f1393"/>
                  </a:cubicBezTo>
                  <a:cubicBezTo>
                    <a:pt x="f1128" y="f1411"/>
                    <a:pt x="f749" y="f1412"/>
                    <a:pt x="f1413" y="f1414"/>
                  </a:cubicBezTo>
                  <a:cubicBezTo>
                    <a:pt x="f1003" y="f1415"/>
                    <a:pt x="f1413" y="f1416"/>
                    <a:pt x="f1417" y="f1418"/>
                  </a:cubicBezTo>
                  <a:cubicBezTo>
                    <a:pt x="f1419" y="f1420"/>
                    <a:pt x="f896" y="f1421"/>
                    <a:pt x="f1410" y="f1422"/>
                  </a:cubicBezTo>
                  <a:cubicBezTo>
                    <a:pt x="f1423" y="f1424"/>
                    <a:pt x="f1425" y="f1426"/>
                    <a:pt x="f1427" y="f1387"/>
                  </a:cubicBezTo>
                  <a:cubicBezTo>
                    <a:pt x="f904" y="f1167"/>
                    <a:pt x="f906" y="f254"/>
                    <a:pt x="f343" y="f1428"/>
                  </a:cubicBezTo>
                  <a:cubicBezTo>
                    <a:pt x="f909" y="f309"/>
                    <a:pt x="f996" y="f204"/>
                    <a:pt x="f1429" y="f1430"/>
                  </a:cubicBezTo>
                  <a:cubicBezTo>
                    <a:pt x="f401" y="f1431"/>
                    <a:pt x="f1432" y="f697"/>
                    <a:pt x="f1433" y="f1434"/>
                  </a:cubicBezTo>
                  <a:cubicBezTo>
                    <a:pt x="f603" y="f1435"/>
                    <a:pt x="f1436" y="f1437"/>
                    <a:pt x="f599" y="f1438"/>
                  </a:cubicBezTo>
                  <a:cubicBezTo>
                    <a:pt x="f1047" y="f1439"/>
                    <a:pt x="f1387" y="f1440"/>
                    <a:pt x="f1441" y="f1442"/>
                  </a:cubicBezTo>
                  <a:cubicBezTo>
                    <a:pt x="f1441" y="f932"/>
                    <a:pt x="f1441" y="f1443"/>
                    <a:pt x="f1109" y="f1444"/>
                  </a:cubicBezTo>
                  <a:cubicBezTo>
                    <a:pt x="f1445" y="f1446"/>
                    <a:pt x="f258" y="f1447"/>
                    <a:pt x="f230" y="f1448"/>
                  </a:cubicBezTo>
                  <a:cubicBezTo>
                    <a:pt x="f1449" y="f1450"/>
                    <a:pt x="f1451" y="f1452"/>
                    <a:pt x="f1453" y="f1454"/>
                  </a:cubicBezTo>
                  <a:cubicBezTo>
                    <a:pt x="f1165" y="f1446"/>
                    <a:pt x="f779" y="f1430"/>
                    <a:pt x="f1455" y="f1456"/>
                  </a:cubicBezTo>
                  <a:cubicBezTo>
                    <a:pt x="f264" y="f1390"/>
                    <a:pt x="f268" y="f1457"/>
                    <a:pt x="f1458" y="f992"/>
                  </a:cubicBezTo>
                  <a:cubicBezTo>
                    <a:pt x="f1459" y="f1460"/>
                    <a:pt x="f918" y="f1167"/>
                    <a:pt x="f709" y="f1461"/>
                  </a:cubicBezTo>
                  <a:lnTo>
                    <a:pt x="f1462" y="f1461"/>
                  </a:lnTo>
                  <a:cubicBezTo>
                    <a:pt x="f1463" y="f1464"/>
                    <a:pt x="f1465" y="f1466"/>
                    <a:pt x="f1467" y="f1453"/>
                  </a:cubicBezTo>
                  <a:cubicBezTo>
                    <a:pt x="f1468" y="f779"/>
                    <a:pt x="f641" y="f1469"/>
                    <a:pt x="f544" y="f1470"/>
                  </a:cubicBezTo>
                  <a:cubicBezTo>
                    <a:pt x="f1154" y="f1471"/>
                    <a:pt x="f1429" y="f1203"/>
                    <a:pt x="f1472" y="f1473"/>
                  </a:cubicBezTo>
                  <a:cubicBezTo>
                    <a:pt x="f1154" y="f1474"/>
                    <a:pt x="f1475" y="f1476"/>
                    <a:pt x="f1477" y="f1478"/>
                  </a:cubicBezTo>
                  <a:cubicBezTo>
                    <a:pt x="f1479" y="f1480"/>
                    <a:pt x="f1481" y="f1482"/>
                    <a:pt x="f1483" y="f1421"/>
                  </a:cubicBezTo>
                  <a:cubicBezTo>
                    <a:pt x="f1484" y="f1485"/>
                    <a:pt x="f1486" y="f1487"/>
                    <a:pt x="f1488" y="f1489"/>
                  </a:cubicBezTo>
                  <a:cubicBezTo>
                    <a:pt x="f341" y="f402"/>
                    <a:pt x="f1490" y="f1491"/>
                    <a:pt x="f1492" y="f1493"/>
                  </a:cubicBezTo>
                  <a:cubicBezTo>
                    <a:pt x="f1494" y="f1495"/>
                    <a:pt x="f1491" y="f1269"/>
                    <a:pt x="f1475" y="f1496"/>
                  </a:cubicBezTo>
                  <a:cubicBezTo>
                    <a:pt x="f763" y="f427"/>
                    <a:pt x="f1497" y="f335"/>
                    <a:pt x="f641" y="f174"/>
                  </a:cubicBezTo>
                  <a:cubicBezTo>
                    <a:pt x="f1498" y="f1499"/>
                    <a:pt x="f1500" y="f1501"/>
                    <a:pt x="f451" y="f1502"/>
                  </a:cubicBezTo>
                  <a:cubicBezTo>
                    <a:pt x="f1163" y="f1503"/>
                    <a:pt x="f1504" y="f900"/>
                    <a:pt x="f1505" y="f1506"/>
                  </a:cubicBezTo>
                  <a:cubicBezTo>
                    <a:pt x="f1507" y="f1508"/>
                    <a:pt x="f1509" y="f1510"/>
                    <a:pt x="f538" y="f1511"/>
                  </a:cubicBezTo>
                  <a:cubicBezTo>
                    <a:pt x="f918" y="f1512"/>
                    <a:pt x="f1160" y="f339"/>
                    <a:pt x="f540" y="f636"/>
                  </a:cubicBezTo>
                  <a:cubicBezTo>
                    <a:pt x="f768" y="f1513"/>
                    <a:pt x="f1498" y="f1514"/>
                    <a:pt x="f1498" y="f1515"/>
                  </a:cubicBezTo>
                  <a:cubicBezTo>
                    <a:pt x="f345" y="f1516"/>
                    <a:pt x="f443" y="f1517"/>
                    <a:pt x="f873" y="f1518"/>
                  </a:cubicBezTo>
                  <a:cubicBezTo>
                    <a:pt x="f449" y="f1519"/>
                    <a:pt x="f871" y="f1520"/>
                    <a:pt x="f1521" y="f1519"/>
                  </a:cubicBezTo>
                  <a:cubicBezTo>
                    <a:pt x="f1522" y="f1416"/>
                    <a:pt x="f1045" y="f1523"/>
                    <a:pt x="f1524" y="f1486"/>
                  </a:cubicBezTo>
                  <a:cubicBezTo>
                    <a:pt x="f1524" y="f1525"/>
                    <a:pt x="f1285" y="f1220"/>
                    <a:pt x="f868" y="f1526"/>
                  </a:cubicBezTo>
                  <a:cubicBezTo>
                    <a:pt x="f1527" y="f1528"/>
                    <a:pt x="f1527" y="f1528"/>
                    <a:pt x="f256" y="f1516"/>
                  </a:cubicBezTo>
                  <a:cubicBezTo>
                    <a:pt x="f594" y="f1529"/>
                    <a:pt x="f989" y="f1530"/>
                    <a:pt x="f1441" y="f888"/>
                  </a:cubicBezTo>
                  <a:cubicBezTo>
                    <a:pt x="f647" y="f1531"/>
                    <a:pt x="f234" y="f1532"/>
                    <a:pt x="f1047" y="f1255"/>
                  </a:cubicBezTo>
                  <a:cubicBezTo>
                    <a:pt x="f230" y="f1533"/>
                    <a:pt x="f599" y="f1534"/>
                    <a:pt x="f1535" y="f1399"/>
                  </a:cubicBezTo>
                  <a:cubicBezTo>
                    <a:pt x="f1524" y="f1020"/>
                    <a:pt x="f1285" y="f1536"/>
                    <a:pt x="f868" y="f1537"/>
                  </a:cubicBezTo>
                  <a:cubicBezTo>
                    <a:pt x="f273" y="f54"/>
                    <a:pt x="f1202" y="f1020"/>
                    <a:pt x="f216" y="f1407"/>
                  </a:cubicBezTo>
                  <a:cubicBezTo>
                    <a:pt x="f215" y="f1538"/>
                    <a:pt x="f1539" y="f553"/>
                    <a:pt x="f598" y="f38"/>
                  </a:cubicBezTo>
                  <a:cubicBezTo>
                    <a:pt x="f1110" y="f1540"/>
                    <a:pt x="f271" y="f1541"/>
                    <a:pt x="f1542" y="f1543"/>
                  </a:cubicBezTo>
                  <a:cubicBezTo>
                    <a:pt x="f1504" y="f1544"/>
                    <a:pt x="f1507" y="f1545"/>
                    <a:pt x="f1203" y="f1546"/>
                  </a:cubicBezTo>
                  <a:cubicBezTo>
                    <a:pt x="f1507" y="f1547"/>
                    <a:pt x="f1505" y="f1548"/>
                    <a:pt x="f1542" y="f1549"/>
                  </a:cubicBezTo>
                  <a:cubicBezTo>
                    <a:pt x="f1163" y="f1550"/>
                    <a:pt x="f264" y="f1551"/>
                    <a:pt x="f451" y="f1552"/>
                  </a:cubicBezTo>
                  <a:cubicBezTo>
                    <a:pt x="f1553" y="f1554"/>
                    <a:pt x="f1555" y="f556"/>
                    <a:pt x="f1480" y="f1556"/>
                  </a:cubicBezTo>
                  <a:cubicBezTo>
                    <a:pt x="f538" y="f1557"/>
                    <a:pt x="f1558" y="f1559"/>
                    <a:pt x="f1560" y="f1559"/>
                  </a:cubicBezTo>
                  <a:cubicBezTo>
                    <a:pt x="f914" y="f1561"/>
                    <a:pt x="f1562" y="f1563"/>
                    <a:pt x="f1564" y="f1565"/>
                  </a:cubicBezTo>
                  <a:cubicBezTo>
                    <a:pt x="f1566" y="f1567"/>
                    <a:pt x="f1568" y="f1569"/>
                    <a:pt x="f1570" y="f1571"/>
                  </a:cubicBezTo>
                  <a:cubicBezTo>
                    <a:pt x="f1572" y="f1573"/>
                    <a:pt x="f1030" y="f1574"/>
                    <a:pt x="f1575" y="f1576"/>
                  </a:cubicBezTo>
                  <a:cubicBezTo>
                    <a:pt x="f1577" y="f1578"/>
                    <a:pt x="f1511" y="f40"/>
                    <a:pt x="f1529" y="f1579"/>
                  </a:cubicBezTo>
                  <a:cubicBezTo>
                    <a:pt x="f1580" y="f1581"/>
                    <a:pt x="f1508" y="f1582"/>
                    <a:pt x="f548" y="f1583"/>
                  </a:cubicBezTo>
                  <a:cubicBezTo>
                    <a:pt x="f1400" y="f1584"/>
                    <a:pt x="f548" y="f1585"/>
                    <a:pt x="f1586" y="f1587"/>
                  </a:cubicBezTo>
                  <a:cubicBezTo>
                    <a:pt x="f619" y="f1588"/>
                    <a:pt x="f1589" y="f1590"/>
                    <a:pt x="f1591" y="f1592"/>
                  </a:cubicBezTo>
                  <a:cubicBezTo>
                    <a:pt x="f1030" y="f1593"/>
                    <a:pt x="f1594" y="f1593"/>
                    <a:pt x="f1508" y="f1592"/>
                  </a:cubicBezTo>
                  <a:cubicBezTo>
                    <a:pt x="f1400" y="f1595"/>
                    <a:pt x="f1596" y="f1597"/>
                    <a:pt x="f1598" y="f1599"/>
                  </a:cubicBezTo>
                  <a:cubicBezTo>
                    <a:pt x="f1600" y="f1565"/>
                    <a:pt x="f1601" y="f1602"/>
                    <a:pt x="f1410" y="f1603"/>
                  </a:cubicBezTo>
                  <a:cubicBezTo>
                    <a:pt x="f1417" y="f1604"/>
                    <a:pt x="f1605" y="f1606"/>
                    <a:pt x="f1607" y="f1608"/>
                  </a:cubicBezTo>
                  <a:cubicBezTo>
                    <a:pt x="f1008" y="f1584"/>
                    <a:pt x="f1609" y="f1610"/>
                    <a:pt x="f1611" y="f189"/>
                  </a:cubicBezTo>
                  <a:cubicBezTo>
                    <a:pt x="f1244" y="f1612"/>
                    <a:pt x="f1613" y="f170"/>
                    <a:pt x="f58" y="f1393"/>
                  </a:cubicBezTo>
                  <a:cubicBezTo>
                    <a:pt x="f46" y="f1614"/>
                    <a:pt x="f132" y="f885"/>
                    <a:pt x="f185" y="f1615"/>
                  </a:cubicBezTo>
                  <a:cubicBezTo>
                    <a:pt x="f54" y="f1616"/>
                    <a:pt x="f1617" y="f1589"/>
                    <a:pt x="f1618" y="f638"/>
                  </a:cubicBezTo>
                  <a:cubicBezTo>
                    <a:pt x="f1619" y="f1492"/>
                    <a:pt x="f1618" y="f1620"/>
                    <a:pt x="f132" y="f904"/>
                  </a:cubicBezTo>
                  <a:cubicBezTo>
                    <a:pt x="f1621" y="f1622"/>
                    <a:pt x="f1623" y="f1624"/>
                    <a:pt x="f1625" y="f1626"/>
                  </a:cubicBezTo>
                  <a:cubicBezTo>
                    <a:pt x="f29" y="f1627"/>
                    <a:pt x="f1139" y="f1628"/>
                    <a:pt x="f1629" y="f1630"/>
                  </a:cubicBezTo>
                  <a:cubicBezTo>
                    <a:pt x="f1631" y="f1632"/>
                    <a:pt x="f417" y="f1633"/>
                    <a:pt x="f1634" y="f540"/>
                  </a:cubicBezTo>
                  <a:cubicBezTo>
                    <a:pt x="f729" y="f1635"/>
                    <a:pt x="f44" y="f1160"/>
                    <a:pt x="f44" y="f1636"/>
                  </a:cubicBezTo>
                  <a:cubicBezTo>
                    <a:pt x="f731" y="f1637"/>
                    <a:pt x="f56" y="f1509"/>
                    <a:pt x="f726" y="f1638"/>
                  </a:cubicBezTo>
                  <a:cubicBezTo>
                    <a:pt x="f1238" y="f992"/>
                    <a:pt x="f1013" y="f1639"/>
                    <a:pt x="f176" y="f1460"/>
                  </a:cubicBezTo>
                  <a:cubicBezTo>
                    <a:pt x="f740" y="f1640"/>
                    <a:pt x="f330" y="f789"/>
                    <a:pt x="f1011" y="f1641"/>
                  </a:cubicBezTo>
                  <a:cubicBezTo>
                    <a:pt x="f425" y="f328"/>
                    <a:pt x="f175" y="f1642"/>
                    <a:pt x="f173" y="f1643"/>
                  </a:cubicBezTo>
                  <a:cubicBezTo>
                    <a:pt x="f1228" y="f205"/>
                    <a:pt x="f1644" y="f1645"/>
                    <a:pt x="f1646" y="f211"/>
                  </a:cubicBezTo>
                  <a:cubicBezTo>
                    <a:pt x="f1406" y="f1055"/>
                    <a:pt x="f1511" y="f1647"/>
                    <a:pt x="f1648" y="f526"/>
                  </a:cubicBezTo>
                  <a:cubicBezTo>
                    <a:pt x="f1488" y="f1649"/>
                    <a:pt x="f1517" y="f1175"/>
                    <a:pt x="f1650" y="f1346"/>
                  </a:cubicBezTo>
                  <a:cubicBezTo>
                    <a:pt x="f1651" y="f792"/>
                    <a:pt x="f1652" y="f1058"/>
                    <a:pt x="f1115" y="f1290"/>
                  </a:cubicBezTo>
                  <a:cubicBezTo>
                    <a:pt x="f1653" y="f1654"/>
                    <a:pt x="f1422" y="f797"/>
                    <a:pt x="f1504" y="f694"/>
                  </a:cubicBezTo>
                  <a:cubicBezTo>
                    <a:pt x="f1655" y="f1656"/>
                    <a:pt x="f1657" y="f1658"/>
                    <a:pt x="f256" y="f1659"/>
                  </a:cubicBezTo>
                  <a:cubicBezTo>
                    <a:pt x="f220" y="f1094"/>
                    <a:pt x="f1660" y="f1661"/>
                    <a:pt x="f1379" y="f1662"/>
                  </a:cubicBezTo>
                  <a:cubicBezTo>
                    <a:pt x="f315" y="f1663"/>
                    <a:pt x="f216" y="f1664"/>
                    <a:pt x="f989" y="f1665"/>
                  </a:cubicBezTo>
                  <a:cubicBezTo>
                    <a:pt x="f1666" y="f583"/>
                    <a:pt x="f260" y="f1667"/>
                    <a:pt x="f1668" y="f1669"/>
                  </a:cubicBezTo>
                  <a:cubicBezTo>
                    <a:pt x="f871" y="f1670"/>
                    <a:pt x="f1671" y="f1649"/>
                    <a:pt x="f916" y="f1672"/>
                  </a:cubicBezTo>
                  <a:cubicBezTo>
                    <a:pt x="f768" y="f1673"/>
                    <a:pt x="f1630" y="f389"/>
                    <a:pt x="f1468" y="f211"/>
                  </a:cubicBezTo>
                  <a:lnTo>
                    <a:pt x="f1674" y="f1675"/>
                  </a:lnTo>
                  <a:cubicBezTo>
                    <a:pt x="f611" y="f244"/>
                    <a:pt x="f1676" y="f1365"/>
                    <a:pt x="f1677" y="f1678"/>
                  </a:cubicBezTo>
                  <a:cubicBezTo>
                    <a:pt x="f615" y="f294"/>
                    <a:pt x="f1479" y="f1679"/>
                    <a:pt x="f1680" y="f1681"/>
                  </a:cubicBezTo>
                  <a:lnTo>
                    <a:pt x="f1682" y="f1683"/>
                  </a:lnTo>
                  <a:cubicBezTo>
                    <a:pt x="f998" y="f328"/>
                    <a:pt x="f1517" y="f1684"/>
                    <a:pt x="f1526" y="f1685"/>
                  </a:cubicBezTo>
                  <a:cubicBezTo>
                    <a:pt x="f1686" y="f1460"/>
                    <a:pt x="f1222" y="f866"/>
                    <a:pt x="f1687" y="f96"/>
                  </a:cubicBezTo>
                  <a:cubicBezTo>
                    <a:pt x="f900" y="f262"/>
                    <a:pt x="f634" y="f1555"/>
                    <a:pt x="f335" y="f768"/>
                  </a:cubicBezTo>
                  <a:cubicBezTo>
                    <a:pt x="f1688" y="f1485"/>
                    <a:pt x="f631" y="f1689"/>
                    <a:pt x="f1690" y="f1429"/>
                  </a:cubicBezTo>
                  <a:cubicBezTo>
                    <a:pt x="f629" y="f1691"/>
                    <a:pt x="f175" y="f1692"/>
                    <a:pt x="f332" y="f1693"/>
                  </a:cubicBezTo>
                  <a:cubicBezTo>
                    <a:pt x="f170" y="f1694"/>
                    <a:pt x="f1695" y="f1692"/>
                    <a:pt x="f1696" y="f1564"/>
                  </a:cubicBezTo>
                  <a:cubicBezTo>
                    <a:pt x="f745" y="f1697"/>
                    <a:pt x="f745" y="f1698"/>
                    <a:pt x="f1699" y="f1624"/>
                  </a:cubicBezTo>
                  <a:cubicBezTo>
                    <a:pt x="f1700" y="f1648"/>
                    <a:pt x="f1502" y="f1701"/>
                    <a:pt x="f1702" y="f1530"/>
                  </a:cubicBezTo>
                  <a:cubicBezTo>
                    <a:pt x="f1133" y="f1703"/>
                    <a:pt x="f745" y="f900"/>
                    <a:pt x="f1699" y="f1704"/>
                  </a:cubicBezTo>
                  <a:cubicBezTo>
                    <a:pt x="f1502" y="f1705"/>
                    <a:pt x="f1393" y="f1706"/>
                    <a:pt x="f1393" y="f1707"/>
                  </a:cubicBezTo>
                  <a:cubicBezTo>
                    <a:pt x="f1393" y="f726"/>
                    <a:pt x="f1133" y="f1581"/>
                    <a:pt x="f1417" y="f67"/>
                  </a:cubicBezTo>
                  <a:cubicBezTo>
                    <a:pt x="f626" y="f1708"/>
                    <a:pt x="f634" y="f1260"/>
                    <a:pt x="f1228" y="f1709"/>
                  </a:cubicBezTo>
                  <a:cubicBezTo>
                    <a:pt x="f1411" y="f1710"/>
                    <a:pt x="f624" y="f1711"/>
                    <a:pt x="f1392" y="f1393"/>
                  </a:cubicBezTo>
                  <a:close/>
                  <a:moveTo>
                    <a:pt x="f1490" y="f1712"/>
                  </a:moveTo>
                  <a:cubicBezTo>
                    <a:pt x="f433" y="f212"/>
                    <a:pt x="f1624" y="f1713"/>
                    <a:pt x="f1714" y="f1715"/>
                  </a:cubicBezTo>
                  <a:cubicBezTo>
                    <a:pt x="f1122" y="f1716"/>
                    <a:pt x="f433" y="f1717"/>
                    <a:pt x="f879" y="f148"/>
                  </a:cubicBezTo>
                  <a:cubicBezTo>
                    <a:pt x="f640" y="f1718"/>
                    <a:pt x="f1719" y="f1718"/>
                    <a:pt x="f1720" y="f1721"/>
                  </a:cubicBezTo>
                  <a:cubicBezTo>
                    <a:pt x="f1720" y="f191"/>
                    <a:pt x="f1677" y="f1722"/>
                    <a:pt x="f1214" y="f1723"/>
                  </a:cubicBezTo>
                  <a:cubicBezTo>
                    <a:pt x="f1566" y="f1724"/>
                    <a:pt x="f1120" y="f184"/>
                    <a:pt x="f544" y="f1725"/>
                  </a:cubicBezTo>
                  <a:cubicBezTo>
                    <a:pt x="f1652" y="f78"/>
                    <a:pt x="f1726" y="f55"/>
                    <a:pt x="f1727" y="f165"/>
                  </a:cubicBezTo>
                  <a:cubicBezTo>
                    <a:pt x="f437" y="f1728"/>
                    <a:pt x="f1727" y="f202"/>
                    <a:pt x="f437" y="f1729"/>
                  </a:cubicBezTo>
                  <a:cubicBezTo>
                    <a:pt x="f437" y="f232"/>
                    <a:pt x="f1730" y="f1731"/>
                    <a:pt x="f1278" y="f148"/>
                  </a:cubicBezTo>
                  <a:cubicBezTo>
                    <a:pt x="f996" y="f1718"/>
                    <a:pt x="f439" y="f1721"/>
                    <a:pt x="f1732" y="f1733"/>
                  </a:cubicBezTo>
                  <a:cubicBezTo>
                    <a:pt x="f912" y="f1734"/>
                    <a:pt x="f1562" y="f231"/>
                    <a:pt x="f1735" y="f70"/>
                  </a:cubicBezTo>
                  <a:cubicBezTo>
                    <a:pt x="f765" y="f180"/>
                    <a:pt x="f1736" y="f1737"/>
                    <a:pt x="f1738" y="f83"/>
                  </a:cubicBezTo>
                  <a:cubicBezTo>
                    <a:pt x="f1739" y="f1740"/>
                    <a:pt x="f1633" y="f182"/>
                    <a:pt x="f1633" y="f201"/>
                  </a:cubicBezTo>
                  <a:cubicBezTo>
                    <a:pt x="f1739" y="f1741"/>
                    <a:pt x="f1742" y="f145"/>
                    <a:pt x="f1421" y="f1729"/>
                  </a:cubicBezTo>
                  <a:cubicBezTo>
                    <a:pt x="f916" y="f206"/>
                    <a:pt x="f447" y="f1743"/>
                    <a:pt x="f1744" y="f1721"/>
                  </a:cubicBezTo>
                  <a:cubicBezTo>
                    <a:pt x="f1745" y="f1746"/>
                    <a:pt x="f1747" y="f1746"/>
                    <a:pt x="f1748" y="f206"/>
                  </a:cubicBezTo>
                  <a:cubicBezTo>
                    <a:pt x="f871" y="f116"/>
                    <a:pt x="f1458" y="f70"/>
                    <a:pt x="f538" y="f91"/>
                  </a:cubicBezTo>
                  <a:cubicBezTo>
                    <a:pt x="f1749" y="f1750"/>
                    <a:pt x="f1751" y="f168"/>
                    <a:pt x="f1752" y="f94"/>
                  </a:cubicBezTo>
                  <a:cubicBezTo>
                    <a:pt x="f1753" y="f75"/>
                    <a:pt x="f534" y="f1754"/>
                    <a:pt x="f1753" y="f1755"/>
                  </a:cubicBezTo>
                  <a:cubicBezTo>
                    <a:pt x="f266" y="f203"/>
                    <a:pt x="f264" y="f1756"/>
                    <a:pt x="f1757" y="f1731"/>
                  </a:cubicBezTo>
                  <a:cubicBezTo>
                    <a:pt x="f1542" y="f1758"/>
                    <a:pt x="f781" y="f1759"/>
                    <a:pt x="f1453" y="f133"/>
                  </a:cubicBezTo>
                  <a:cubicBezTo>
                    <a:pt x="f271" y="f217"/>
                    <a:pt x="f1760" y="f168"/>
                    <a:pt x="f395" y="f218"/>
                  </a:cubicBezTo>
                  <a:cubicBezTo>
                    <a:pt x="f1504" y="f193"/>
                    <a:pt x="f1284" y="f223"/>
                    <a:pt x="f1480" y="f197"/>
                  </a:cubicBezTo>
                  <a:cubicBezTo>
                    <a:pt x="f1738" y="f1761"/>
                    <a:pt x="f1652" y="f1762"/>
                    <a:pt x="f1620" y="f1315"/>
                  </a:cubicBezTo>
                  <a:cubicBezTo>
                    <a:pt x="f761" y="f1315"/>
                    <a:pt x="f1494" y="f1763"/>
                    <a:pt x="f1492" y="f218"/>
                  </a:cubicBezTo>
                  <a:cubicBezTo>
                    <a:pt x="f1764" y="f1311"/>
                    <a:pt x="f1765" y="f1254"/>
                    <a:pt x="f1596" y="f218"/>
                  </a:cubicBezTo>
                  <a:cubicBezTo>
                    <a:pt x="f1766" y="f59"/>
                    <a:pt x="f751" y="f1767"/>
                    <a:pt x="f1768" y="f184"/>
                  </a:cubicBezTo>
                  <a:cubicBezTo>
                    <a:pt x="f335" y="f75"/>
                    <a:pt x="f1700" y="f231"/>
                    <a:pt x="f1502" y="f147"/>
                  </a:cubicBezTo>
                  <a:cubicBezTo>
                    <a:pt x="f335" y="f133"/>
                    <a:pt x="f1265" y="f1729"/>
                    <a:pt x="f1769" y="f206"/>
                  </a:cubicBezTo>
                  <a:cubicBezTo>
                    <a:pt x="f1003" y="f232"/>
                    <a:pt x="f1496" y="f1758"/>
                    <a:pt x="f753" y="f1770"/>
                  </a:cubicBezTo>
                  <a:cubicBezTo>
                    <a:pt x="f1771" y="f143"/>
                    <a:pt x="f337" y="f1754"/>
                    <a:pt x="f892" y="f1724"/>
                  </a:cubicBezTo>
                  <a:cubicBezTo>
                    <a:pt x="f892" y="f1772"/>
                    <a:pt x="f1773" y="f168"/>
                    <a:pt x="f755" y="f76"/>
                  </a:cubicBezTo>
                  <a:cubicBezTo>
                    <a:pt x="f1601" y="f75"/>
                    <a:pt x="f1774" y="f45"/>
                    <a:pt x="f1397" y="f1775"/>
                  </a:cubicBezTo>
                  <a:cubicBezTo>
                    <a:pt x="f1125" y="f1776"/>
                    <a:pt x="f1600" y="f118"/>
                    <a:pt x="f620" y="f235"/>
                  </a:cubicBezTo>
                  <a:cubicBezTo>
                    <a:pt x="f1400" y="f1721"/>
                    <a:pt x="f1777" y="f120"/>
                    <a:pt x="f1648" y="f1778"/>
                  </a:cubicBezTo>
                  <a:cubicBezTo>
                    <a:pt x="f1779" y="f116"/>
                    <a:pt x="f1570" y="f70"/>
                    <a:pt x="f1570" y="f1780"/>
                  </a:cubicBezTo>
                  <a:cubicBezTo>
                    <a:pt x="f1526" y="f79"/>
                    <a:pt x="f1525" y="f229"/>
                    <a:pt x="f1490" y="f1712"/>
                  </a:cubicBezTo>
                  <a:close/>
                  <a:moveTo>
                    <a:pt x="f1781" y="f1712"/>
                  </a:moveTo>
                  <a:cubicBezTo>
                    <a:pt x="f1782" y="f61"/>
                    <a:pt x="f253" y="f1737"/>
                    <a:pt x="f1783" y="f1784"/>
                  </a:cubicBezTo>
                  <a:cubicBezTo>
                    <a:pt x="f1785" y="f1772"/>
                    <a:pt x="f1786" y="f1728"/>
                    <a:pt x="f251" y="f143"/>
                  </a:cubicBezTo>
                  <a:cubicBezTo>
                    <a:pt x="f251" y="f147"/>
                    <a:pt x="f1787" y="f118"/>
                    <a:pt x="f1089" y="f1733"/>
                  </a:cubicBezTo>
                  <a:cubicBezTo>
                    <a:pt x="f974" y="f1721"/>
                    <a:pt x="f249" y="f148"/>
                    <a:pt x="f257" y="f148"/>
                  </a:cubicBezTo>
                  <a:cubicBezTo>
                    <a:pt x="f1788" y="f1778"/>
                    <a:pt x="f972" y="f208"/>
                    <a:pt x="f972" y="f1789"/>
                  </a:cubicBezTo>
                  <a:cubicBezTo>
                    <a:pt x="f972" y="f1790"/>
                    <a:pt x="f1791" y="f165"/>
                    <a:pt x="f274" y="f184"/>
                  </a:cubicBezTo>
                  <a:cubicBezTo>
                    <a:pt x="f563" y="f1792"/>
                    <a:pt x="f1793" y="f1716"/>
                    <a:pt x="f563" y="f206"/>
                  </a:cubicBezTo>
                  <a:cubicBezTo>
                    <a:pt x="f1189" y="f232"/>
                    <a:pt x="f1794" y="f1758"/>
                    <a:pt x="f561" y="f1770"/>
                  </a:cubicBezTo>
                  <a:cubicBezTo>
                    <a:pt x="f1795" y="f172"/>
                    <a:pt x="f1796" y="f1797"/>
                    <a:pt x="f483" y="f184"/>
                  </a:cubicBezTo>
                  <a:cubicBezTo>
                    <a:pt x="f947" y="f1767"/>
                    <a:pt x="f1798" y="f59"/>
                    <a:pt x="f1799" y="f218"/>
                  </a:cubicBezTo>
                  <a:cubicBezTo>
                    <a:pt x="f1800" y="f1254"/>
                    <a:pt x="f1089" y="f1311"/>
                    <a:pt x="f1801" y="f87"/>
                  </a:cubicBezTo>
                  <a:cubicBezTo>
                    <a:pt x="f1802" y="f1309"/>
                    <a:pt x="f1803" y="f226"/>
                    <a:pt x="f103" y="f226"/>
                  </a:cubicBezTo>
                  <a:cubicBezTo>
                    <a:pt x="f1804" y="f226"/>
                    <a:pt x="f354" y="f1805"/>
                    <a:pt x="f799" y="f1806"/>
                  </a:cubicBezTo>
                  <a:cubicBezTo>
                    <a:pt x="f1807" y="f197"/>
                    <a:pt x="f1808" y="f197"/>
                    <a:pt x="f1290" y="f1251"/>
                  </a:cubicBezTo>
                  <a:cubicBezTo>
                    <a:pt x="f932" y="f1809"/>
                    <a:pt x="f1810" y="f1761"/>
                    <a:pt x="f236" y="f1811"/>
                  </a:cubicBezTo>
                  <a:cubicBezTo>
                    <a:pt x="f236" y="f93"/>
                    <a:pt x="f1349" y="f187"/>
                    <a:pt x="f387" y="f191"/>
                  </a:cubicBezTo>
                  <a:cubicBezTo>
                    <a:pt x="f1812" y="f1717"/>
                    <a:pt x="f1813" y="f1756"/>
                    <a:pt x="f1814" y="f1722"/>
                  </a:cubicBezTo>
                  <a:cubicBezTo>
                    <a:pt x="f1815" y="f1754"/>
                    <a:pt x="f1177" y="f75"/>
                    <a:pt x="f1060" y="f68"/>
                  </a:cubicBezTo>
                  <a:cubicBezTo>
                    <a:pt x="f353" y="f168"/>
                    <a:pt x="f1816" y="f1750"/>
                    <a:pt x="f1807" y="f1817"/>
                  </a:cubicBezTo>
                  <a:cubicBezTo>
                    <a:pt x="f1818" y="f1792"/>
                    <a:pt x="f1819" y="f1716"/>
                    <a:pt x="f1820" y="f1721"/>
                  </a:cubicBezTo>
                  <a:cubicBezTo>
                    <a:pt x="f522" y="f1733"/>
                    <a:pt x="f522" y="f1733"/>
                    <a:pt x="f694" y="f232"/>
                  </a:cubicBezTo>
                  <a:cubicBezTo>
                    <a:pt x="f1821" y="f1822"/>
                    <a:pt x="f1823" y="f1824"/>
                    <a:pt x="f1823" y="f201"/>
                  </a:cubicBezTo>
                  <a:cubicBezTo>
                    <a:pt x="f1823" y="f182"/>
                    <a:pt x="f1065" y="f1740"/>
                    <a:pt x="f1825" y="f83"/>
                  </a:cubicBezTo>
                  <a:cubicBezTo>
                    <a:pt x="f1098" y="f1737"/>
                    <a:pt x="f1826" y="f180"/>
                    <a:pt x="f1827" y="f70"/>
                  </a:cubicBezTo>
                  <a:cubicBezTo>
                    <a:pt x="f516" y="f231"/>
                    <a:pt x="f579" y="f1734"/>
                    <a:pt x="f1828" y="f1733"/>
                  </a:cubicBezTo>
                  <a:lnTo>
                    <a:pt x="f657" y="f1733"/>
                  </a:lnTo>
                  <a:cubicBezTo>
                    <a:pt x="f1829" y="f1755"/>
                    <a:pt x="f1830" y="f49"/>
                    <a:pt x="f1829" y="f1817"/>
                  </a:cubicBezTo>
                  <a:cubicBezTo>
                    <a:pt x="f381" y="f91"/>
                    <a:pt x="f1831" y="f91"/>
                    <a:pt x="f1831" y="f91"/>
                  </a:cubicBezTo>
                  <a:cubicBezTo>
                    <a:pt x="f1832" y="f49"/>
                    <a:pt x="f1831" y="f116"/>
                    <a:pt x="f112" y="f1721"/>
                  </a:cubicBezTo>
                  <a:lnTo>
                    <a:pt x="f1337" y="f1721"/>
                  </a:lnTo>
                  <a:cubicBezTo>
                    <a:pt x="f1833" y="f1756"/>
                    <a:pt x="f1834" y="f202"/>
                    <a:pt x="f1835" y="f1754"/>
                  </a:cubicBezTo>
                  <a:cubicBezTo>
                    <a:pt x="f1836" y="f186"/>
                    <a:pt x="f1833" y="f66"/>
                    <a:pt x="f1781" y="f1712"/>
                  </a:cubicBezTo>
                  <a:close/>
                  <a:moveTo>
                    <a:pt x="f350" y="f1837"/>
                  </a:moveTo>
                  <a:cubicBezTo>
                    <a:pt x="f275" y="f1010"/>
                    <a:pt x="f109" y="f1838"/>
                    <a:pt x="f252" y="f1839"/>
                  </a:cubicBezTo>
                  <a:cubicBezTo>
                    <a:pt x="f252" y="f1396"/>
                    <a:pt x="f252" y="f1010"/>
                    <a:pt x="f350" y="f1837"/>
                  </a:cubicBezTo>
                  <a:cubicBezTo>
                    <a:pt x="f529" y="f1840"/>
                    <a:pt x="f216" y="f1258"/>
                    <a:pt x="f705" y="f1533"/>
                  </a:cubicBezTo>
                  <a:cubicBezTo>
                    <a:pt x="f789" y="f1255"/>
                    <a:pt x="f319" y="f1841"/>
                    <a:pt x="f215" y="f1612"/>
                  </a:cubicBezTo>
                  <a:cubicBezTo>
                    <a:pt x="f109" y="f1842"/>
                    <a:pt x="f275" y="f1612"/>
                    <a:pt x="f350" y="f1837"/>
                  </a:cubicBezTo>
                  <a:close/>
                  <a:moveTo>
                    <a:pt x="f976" y="f1506"/>
                  </a:moveTo>
                  <a:cubicBezTo>
                    <a:pt x="f1843" y="f1844"/>
                    <a:pt x="f1089" y="f1845"/>
                    <a:pt x="f509" y="f1486"/>
                  </a:cubicBezTo>
                  <a:cubicBezTo>
                    <a:pt x="f1298" y="f1846"/>
                    <a:pt x="f1799" y="f1477"/>
                    <a:pt x="f1847" y="f1848"/>
                  </a:cubicBezTo>
                  <a:cubicBezTo>
                    <a:pt x="f1847" y="f1849"/>
                    <a:pt x="f1847" y="f1850"/>
                    <a:pt x="f690" y="f1851"/>
                  </a:cubicBezTo>
                  <a:cubicBezTo>
                    <a:pt x="f261" y="f1852"/>
                    <a:pt x="f566" y="f914"/>
                    <a:pt x="f259" y="f1853"/>
                  </a:cubicBezTo>
                  <a:cubicBezTo>
                    <a:pt x="f379" y="f1160"/>
                    <a:pt x="f1854" y="f1500"/>
                    <a:pt x="f1855" y="f1856"/>
                  </a:cubicBezTo>
                  <a:cubicBezTo>
                    <a:pt x="f469" y="f1160"/>
                    <a:pt x="f1830" y="f1857"/>
                    <a:pt x="f978" y="f1857"/>
                  </a:cubicBezTo>
                  <a:cubicBezTo>
                    <a:pt x="f1828" y="f1500"/>
                    <a:pt x="f1858" y="f449"/>
                    <a:pt x="f1295" y="f1853"/>
                  </a:cubicBezTo>
                  <a:cubicBezTo>
                    <a:pt x="f1859" y="f1860"/>
                    <a:pt x="f1826" y="f1852"/>
                    <a:pt x="f514" y="f1861"/>
                  </a:cubicBezTo>
                  <a:cubicBezTo>
                    <a:pt x="f1179" y="f1862"/>
                    <a:pt x="f1819" y="f1853"/>
                    <a:pt x="f1863" y="f645"/>
                  </a:cubicBezTo>
                  <a:cubicBezTo>
                    <a:pt x="f797" y="f1864"/>
                    <a:pt x="f383" y="f1478"/>
                    <a:pt x="f651" y="f1455"/>
                  </a:cubicBezTo>
                  <a:cubicBezTo>
                    <a:pt x="f852" y="f605"/>
                    <a:pt x="f1865" y="f1866"/>
                    <a:pt x="f1867" y="f1473"/>
                  </a:cubicBezTo>
                  <a:cubicBezTo>
                    <a:pt x="f1868" y="f1869"/>
                    <a:pt x="f1863" y="f866"/>
                    <a:pt x="f1060" y="f1640"/>
                  </a:cubicBezTo>
                  <a:cubicBezTo>
                    <a:pt x="f1870" y="f789"/>
                    <a:pt x="f1813" y="f1871"/>
                    <a:pt x="f1872" y="f1873"/>
                  </a:cubicBezTo>
                  <a:cubicBezTo>
                    <a:pt x="f1874" y="f107"/>
                    <a:pt x="f1667" y="f100"/>
                    <a:pt x="f1819" y="f1875"/>
                  </a:cubicBezTo>
                  <a:cubicBezTo>
                    <a:pt x="f1876" y="f285"/>
                    <a:pt x="f384" y="f1877"/>
                    <a:pt x="f856" y="f1878"/>
                  </a:cubicBezTo>
                  <a:cubicBezTo>
                    <a:pt x="f1872" y="f1879"/>
                    <a:pt x="f1880" y="f389"/>
                    <a:pt x="f858" y="f526"/>
                  </a:cubicBezTo>
                  <a:cubicBezTo>
                    <a:pt x="f1057" y="f1347"/>
                    <a:pt x="f526" y="f1880"/>
                    <a:pt x="f1881" y="f1882"/>
                  </a:cubicBezTo>
                  <a:cubicBezTo>
                    <a:pt x="f1883" y="f1884"/>
                    <a:pt x="f236" y="f384"/>
                    <a:pt x="f238" y="f1885"/>
                  </a:cubicBezTo>
                  <a:cubicBezTo>
                    <a:pt x="f1351" y="f1345"/>
                    <a:pt x="f1886" y="f1887"/>
                    <a:pt x="f699" y="f1826"/>
                  </a:cubicBezTo>
                  <a:cubicBezTo>
                    <a:pt x="f211" y="f1888"/>
                    <a:pt x="f210" y="f1889"/>
                    <a:pt x="f1890" y="f1891"/>
                  </a:cubicBezTo>
                  <a:cubicBezTo>
                    <a:pt x="f981" y="f1892"/>
                    <a:pt x="f1893" y="f1894"/>
                    <a:pt x="f1893" y="f1895"/>
                  </a:cubicBezTo>
                  <a:cubicBezTo>
                    <a:pt x="f1347" y="f974"/>
                    <a:pt x="f1896" y="f1897"/>
                    <a:pt x="f1870" y="f1898"/>
                  </a:cubicBezTo>
                  <a:cubicBezTo>
                    <a:pt x="f1292" y="f1899"/>
                    <a:pt x="f1818" y="f1900"/>
                    <a:pt x="f1901" y="f1902"/>
                  </a:cubicBezTo>
                  <a:cubicBezTo>
                    <a:pt x="f852" y="f1076"/>
                    <a:pt x="f1825" y="f1348"/>
                    <a:pt x="f1903" y="f1208"/>
                  </a:cubicBezTo>
                  <a:cubicBezTo>
                    <a:pt x="f1904" y="f968"/>
                    <a:pt x="f1905" y="f1209"/>
                    <a:pt x="f575" y="f1209"/>
                  </a:cubicBezTo>
                  <a:cubicBezTo>
                    <a:pt x="f570" y="f1209"/>
                    <a:pt x="f1836" y="f151"/>
                    <a:pt x="f1906" y="f1907"/>
                  </a:cubicBezTo>
                  <a:cubicBezTo>
                    <a:pt x="f1908" y="f1332"/>
                    <a:pt x="f1909" y="f679"/>
                    <a:pt x="f815" y="f954"/>
                  </a:cubicBezTo>
                  <a:cubicBezTo>
                    <a:pt x="f1910" y="f1911"/>
                    <a:pt x="f1912" y="f1913"/>
                    <a:pt x="f1914" y="f1915"/>
                  </a:cubicBezTo>
                  <a:cubicBezTo>
                    <a:pt x="f1916" y="f1917"/>
                    <a:pt x="f954" y="f1918"/>
                    <a:pt x="f160" y="f1919"/>
                  </a:cubicBezTo>
                  <a:cubicBezTo>
                    <a:pt x="f162" y="f1920"/>
                    <a:pt x="f505" y="f1921"/>
                    <a:pt x="f1922" y="f1923"/>
                  </a:cubicBezTo>
                  <a:cubicBezTo>
                    <a:pt x="f1924" y="f1272"/>
                    <a:pt x="f826" y="f1925"/>
                    <a:pt x="f86" y="f586"/>
                  </a:cubicBezTo>
                  <a:cubicBezTo>
                    <a:pt x="f1926" y="f592"/>
                    <a:pt x="f1927" y="f1928"/>
                    <a:pt x="f1929" y="f1930"/>
                  </a:cubicBezTo>
                  <a:cubicBezTo>
                    <a:pt x="f1931" y="f1318"/>
                    <a:pt x="f138" y="f1256"/>
                    <a:pt x="f1932" y="f1933"/>
                  </a:cubicBezTo>
                  <a:cubicBezTo>
                    <a:pt x="f1934" y="f165"/>
                    <a:pt x="f1935" y="f186"/>
                    <a:pt x="f1917" y="f1936"/>
                  </a:cubicBezTo>
                  <a:cubicBezTo>
                    <a:pt x="f494" y="f1728"/>
                    <a:pt x="f494" y="f161"/>
                    <a:pt x="f298" y="f135"/>
                  </a:cubicBezTo>
                  <a:cubicBezTo>
                    <a:pt x="f503" y="f133"/>
                    <a:pt x="f1937" y="f1729"/>
                    <a:pt x="f1938" y="f235"/>
                  </a:cubicBezTo>
                  <a:cubicBezTo>
                    <a:pt x="f1939" y="f1940"/>
                    <a:pt x="f1941" y="f1942"/>
                    <a:pt x="f1943" y="f359"/>
                  </a:cubicBezTo>
                  <a:cubicBezTo>
                    <a:pt x="f492" y="f689"/>
                    <a:pt x="f1944" y="f1945"/>
                    <a:pt x="f1943" y="f1946"/>
                  </a:cubicBezTo>
                  <a:cubicBezTo>
                    <a:pt x="f1947" y="f1948"/>
                    <a:pt x="f1949" y="f1950"/>
                    <a:pt x="f491" y="f1951"/>
                  </a:cubicBezTo>
                  <a:cubicBezTo>
                    <a:pt x="f1952" y="f1953"/>
                    <a:pt x="f1954" y="f1955"/>
                    <a:pt x="f1956" y="f1957"/>
                  </a:cubicBezTo>
                  <a:cubicBezTo>
                    <a:pt x="f1931" y="f1958"/>
                    <a:pt x="f1959" y="f1960"/>
                    <a:pt x="f826" y="f818"/>
                  </a:cubicBezTo>
                  <a:cubicBezTo>
                    <a:pt x="f1961" y="f1962"/>
                    <a:pt x="f88" y="f750"/>
                    <a:pt x="f90" y="f1963"/>
                  </a:cubicBezTo>
                  <a:cubicBezTo>
                    <a:pt x="f159" y="f1964"/>
                    <a:pt x="f308" y="f1965"/>
                    <a:pt x="f1966" y="f1967"/>
                  </a:cubicBezTo>
                  <a:cubicBezTo>
                    <a:pt x="f947" y="f1968"/>
                    <a:pt x="f951" y="f1969"/>
                    <a:pt x="f1189" y="f1970"/>
                  </a:cubicBezTo>
                  <a:cubicBezTo>
                    <a:pt x="f970" y="f842"/>
                    <a:pt x="f1208" y="f1034"/>
                    <a:pt x="f964" y="f1069"/>
                  </a:cubicBezTo>
                  <a:cubicBezTo>
                    <a:pt x="f686" y="f845"/>
                    <a:pt x="f673" y="f1971"/>
                    <a:pt x="f1972" y="f946"/>
                  </a:cubicBezTo>
                  <a:cubicBezTo>
                    <a:pt x="f1973" y="f1974"/>
                    <a:pt x="f1975" y="f1976"/>
                    <a:pt x="f1977" y="f1978"/>
                  </a:cubicBezTo>
                  <a:cubicBezTo>
                    <a:pt x="f1979" y="f1980"/>
                    <a:pt x="f1981" y="f1982"/>
                    <a:pt x="f497" y="f1983"/>
                  </a:cubicBezTo>
                  <a:cubicBezTo>
                    <a:pt x="f1984" y="f1985"/>
                    <a:pt x="f1986" y="f915"/>
                    <a:pt x="f1987" y="f1988"/>
                  </a:cubicBezTo>
                  <a:cubicBezTo>
                    <a:pt x="f3" y="f410"/>
                    <a:pt x="f1989" y="f1990"/>
                    <a:pt x="f1991" y="f412"/>
                  </a:cubicBezTo>
                  <a:cubicBezTo>
                    <a:pt x="f1992" y="f1993"/>
                    <a:pt x="f1994" y="f1995"/>
                    <a:pt x="f1996" y="f1997"/>
                  </a:cubicBezTo>
                  <a:cubicBezTo>
                    <a:pt x="f1998" y="f931"/>
                    <a:pt x="f1999" y="f2000"/>
                    <a:pt x="f1934" y="f1106"/>
                  </a:cubicBezTo>
                  <a:cubicBezTo>
                    <a:pt x="f1913" y="f2001"/>
                    <a:pt x="f80" y="f1149"/>
                    <a:pt x="f1961" y="f2002"/>
                  </a:cubicBezTo>
                  <a:cubicBezTo>
                    <a:pt x="f88" y="f549"/>
                    <a:pt x="f829" y="f2003"/>
                    <a:pt x="f160" y="f2004"/>
                  </a:cubicBezTo>
                  <a:cubicBezTo>
                    <a:pt x="f308" y="f2005"/>
                    <a:pt x="f2006" y="f2007"/>
                    <a:pt x="f2008" y="f1158"/>
                  </a:cubicBezTo>
                  <a:cubicBezTo>
                    <a:pt x="f2009" y="f2010"/>
                    <a:pt x="f2011" y="f2012"/>
                    <a:pt x="f1836" y="f2013"/>
                  </a:cubicBezTo>
                  <a:cubicBezTo>
                    <a:pt x="f511" y="f2014"/>
                    <a:pt x="f2015" y="f2016"/>
                    <a:pt x="f1832" y="f2017"/>
                  </a:cubicBezTo>
                  <a:cubicBezTo>
                    <a:pt x="f114" y="f532"/>
                    <a:pt x="f2018" y="f2019"/>
                    <a:pt x="f2020" y="f2021"/>
                  </a:cubicBezTo>
                  <a:cubicBezTo>
                    <a:pt x="f1827" y="f2022"/>
                    <a:pt x="f2023" y="f2024"/>
                    <a:pt x="f384" y="f2025"/>
                  </a:cubicBezTo>
                  <a:cubicBezTo>
                    <a:pt x="f1177" y="f2026"/>
                    <a:pt x="f385" y="f2027"/>
                    <a:pt x="f1810" y="f2028"/>
                  </a:cubicBezTo>
                  <a:cubicBezTo>
                    <a:pt x="f2029" y="f2030"/>
                    <a:pt x="f2031" y="f2032"/>
                    <a:pt x="f277" y="f2032"/>
                  </a:cubicBezTo>
                  <a:cubicBezTo>
                    <a:pt x="f281" y="f2032"/>
                    <a:pt x="f107" y="f2033"/>
                    <a:pt x="f311" y="f2034"/>
                  </a:cubicBezTo>
                  <a:cubicBezTo>
                    <a:pt x="f213" y="f2035"/>
                    <a:pt x="f2036" y="f2030"/>
                    <a:pt x="f786" y="f2030"/>
                  </a:cubicBezTo>
                  <a:cubicBezTo>
                    <a:pt x="f1047" y="f2037"/>
                    <a:pt x="f601" y="f2038"/>
                    <a:pt x="f781" y="f2039"/>
                  </a:cubicBezTo>
                  <a:cubicBezTo>
                    <a:pt x="f2040" y="f2026"/>
                    <a:pt x="f1504" y="f2041"/>
                    <a:pt x="f1509" y="f2042"/>
                  </a:cubicBezTo>
                  <a:cubicBezTo>
                    <a:pt x="f871" y="f456"/>
                    <a:pt x="f540" y="f2043"/>
                    <a:pt x="f2044" y="f2045"/>
                  </a:cubicBezTo>
                  <a:cubicBezTo>
                    <a:pt x="f1280" y="f528"/>
                    <a:pt x="f641" y="f2046"/>
                    <a:pt x="f1497" y="f444"/>
                  </a:cubicBezTo>
                  <a:cubicBezTo>
                    <a:pt x="f343" y="f2019"/>
                    <a:pt x="f1032" y="f2047"/>
                    <a:pt x="f1120" y="f2048"/>
                  </a:cubicBezTo>
                  <a:cubicBezTo>
                    <a:pt x="f2049" y="f2050"/>
                    <a:pt x="f2051" y="f2052"/>
                    <a:pt x="f1397" y="f2053"/>
                  </a:cubicBezTo>
                  <a:cubicBezTo>
                    <a:pt x="f2054" y="f2055"/>
                    <a:pt x="f2056" y="f2057"/>
                    <a:pt x="f2058" y="f2059"/>
                  </a:cubicBezTo>
                  <a:cubicBezTo>
                    <a:pt x="f736" y="f2060"/>
                    <a:pt x="f1260" y="f2061"/>
                    <a:pt x="f1253" y="f2062"/>
                  </a:cubicBezTo>
                  <a:cubicBezTo>
                    <a:pt x="f52" y="f2063"/>
                    <a:pt x="f2064" y="f2065"/>
                    <a:pt x="f2066" y="f2067"/>
                  </a:cubicBezTo>
                  <a:cubicBezTo>
                    <a:pt x="f1563" y="f927"/>
                    <a:pt x="f2068" y="f1146"/>
                    <a:pt x="f2069" y="f1145"/>
                  </a:cubicBezTo>
                  <a:cubicBezTo>
                    <a:pt x="f2070" y="f1990"/>
                    <a:pt x="f2071" y="f2072"/>
                    <a:pt x="f2073" y="f1116"/>
                  </a:cubicBezTo>
                  <a:cubicBezTo>
                    <a:pt x="f2074" y="f915"/>
                    <a:pt x="f2075" y="f936"/>
                    <a:pt x="f2076" y="f2077"/>
                  </a:cubicBezTo>
                  <a:cubicBezTo>
                    <a:pt x="f2078" y="f2079"/>
                    <a:pt x="f1604" y="f2080"/>
                    <a:pt x="f2081" y="f2082"/>
                  </a:cubicBezTo>
                  <a:cubicBezTo>
                    <a:pt x="f2083" y="f2084"/>
                    <a:pt x="f2085" y="f2086"/>
                    <a:pt x="f29" y="f1124"/>
                  </a:cubicBezTo>
                  <a:cubicBezTo>
                    <a:pt x="f2087" y="f2088"/>
                    <a:pt x="f551" y="f2089"/>
                    <a:pt x="f2058" y="f2090"/>
                  </a:cubicBezTo>
                  <a:cubicBezTo>
                    <a:pt x="f174" y="f2091"/>
                    <a:pt x="f2092" y="f2093"/>
                    <a:pt x="f1417" y="f2094"/>
                  </a:cubicBezTo>
                  <a:cubicBezTo>
                    <a:pt x="f753" y="f1968"/>
                    <a:pt x="f892" y="f793"/>
                    <a:pt x="f1688" y="f2095"/>
                  </a:cubicBezTo>
                  <a:cubicBezTo>
                    <a:pt x="f2096" y="f2097"/>
                    <a:pt x="f1403" y="f969"/>
                    <a:pt x="f2098" y="f1083"/>
                  </a:cubicBezTo>
                  <a:cubicBezTo>
                    <a:pt x="f2099" y="f2100"/>
                    <a:pt x="f2101" y="f2102"/>
                    <a:pt x="f417" y="f2103"/>
                  </a:cubicBezTo>
                  <a:cubicBezTo>
                    <a:pt x="f1629" y="f2104"/>
                    <a:pt x="f69" y="f2105"/>
                    <a:pt x="f2106" y="f2107"/>
                  </a:cubicBezTo>
                  <a:cubicBezTo>
                    <a:pt x="f69" y="f2108"/>
                    <a:pt x="f2064" y="f2109"/>
                    <a:pt x="f37" y="f1955"/>
                  </a:cubicBezTo>
                  <a:cubicBezTo>
                    <a:pt x="f1546" y="f703"/>
                    <a:pt x="f2110" y="f20"/>
                    <a:pt x="f2111" y="f358"/>
                  </a:cubicBezTo>
                  <a:cubicBezTo>
                    <a:pt x="f2112" y="f10"/>
                    <a:pt x="f2113" y="f150"/>
                    <a:pt x="f2114" y="f2115"/>
                  </a:cubicBezTo>
                  <a:cubicBezTo>
                    <a:pt x="f556" y="f1822"/>
                    <a:pt x="f2116" y="f116"/>
                    <a:pt x="f2116" y="f154"/>
                  </a:cubicBezTo>
                  <a:cubicBezTo>
                    <a:pt x="f2117" y="f1792"/>
                    <a:pt x="f2118" y="f1933"/>
                    <a:pt x="f2113" y="f165"/>
                  </a:cubicBezTo>
                  <a:cubicBezTo>
                    <a:pt x="f2119" y="f165"/>
                    <a:pt x="f2120" y="f1713"/>
                    <a:pt x="f2121" y="f1713"/>
                  </a:cubicBezTo>
                  <a:cubicBezTo>
                    <a:pt x="f415" y="f165"/>
                    <a:pt x="f2122" y="f1772"/>
                    <a:pt x="f1608" y="f51"/>
                  </a:cubicBezTo>
                  <a:cubicBezTo>
                    <a:pt x="f2123" y="f218"/>
                    <a:pt x="f1625" y="f1318"/>
                    <a:pt x="f1617" y="f644"/>
                  </a:cubicBezTo>
                  <a:cubicBezTo>
                    <a:pt x="f1617" y="f2124"/>
                    <a:pt x="f50" y="f597"/>
                    <a:pt x="f1617" y="f2125"/>
                  </a:cubicBezTo>
                  <a:cubicBezTo>
                    <a:pt x="f2126" y="f1293"/>
                    <a:pt x="f2127" y="f2128"/>
                    <a:pt x="f1619" y="f1262"/>
                  </a:cubicBezTo>
                  <a:cubicBezTo>
                    <a:pt x="f2129" y="f1371"/>
                    <a:pt x="f2129" y="f2130"/>
                    <a:pt x="f127" y="f2131"/>
                  </a:cubicBezTo>
                  <a:cubicBezTo>
                    <a:pt x="f2132" y="f2133"/>
                    <a:pt x="f185" y="f2134"/>
                    <a:pt x="f185" y="f2135"/>
                  </a:cubicBezTo>
                  <a:cubicBezTo>
                    <a:pt x="f1024" y="f2136"/>
                    <a:pt x="f2137" y="f2138"/>
                    <a:pt x="f1233" y="f2139"/>
                  </a:cubicBezTo>
                  <a:cubicBezTo>
                    <a:pt x="f736" y="f2140"/>
                    <a:pt x="f405" y="f2141"/>
                    <a:pt x="f174" y="f90"/>
                  </a:cubicBezTo>
                  <a:cubicBezTo>
                    <a:pt x="f1003" y="f1325"/>
                    <a:pt x="f1269" y="f1332"/>
                    <a:pt x="f1148" y="f1341"/>
                  </a:cubicBezTo>
                  <a:cubicBezTo>
                    <a:pt x="f2142" y="f1359"/>
                    <a:pt x="f881" y="f2143"/>
                    <a:pt x="f1220" y="f819"/>
                  </a:cubicBezTo>
                  <a:cubicBezTo>
                    <a:pt x="f1568" y="f1208"/>
                    <a:pt x="f763" y="f1350"/>
                    <a:pt x="f1468" y="f1205"/>
                  </a:cubicBezTo>
                  <a:cubicBezTo>
                    <a:pt x="f1485" y="f1204"/>
                    <a:pt x="f643" y="f2144"/>
                    <a:pt x="f2145" y="f2146"/>
                  </a:cubicBezTo>
                  <a:cubicBezTo>
                    <a:pt x="f773" y="f2147"/>
                    <a:pt x="f918" y="f2148"/>
                    <a:pt x="f2149" y="f245"/>
                  </a:cubicBezTo>
                  <a:cubicBezTo>
                    <a:pt x="f2150" y="f253"/>
                    <a:pt x="f1043" y="f2151"/>
                    <a:pt x="f1285" y="f1781"/>
                  </a:cubicBezTo>
                  <a:cubicBezTo>
                    <a:pt x="f260" y="f1854"/>
                    <a:pt x="f781" y="f976"/>
                    <a:pt x="f2152" y="f2153"/>
                  </a:cubicBezTo>
                  <a:cubicBezTo>
                    <a:pt x="f1045" y="f2154"/>
                    <a:pt x="f2155" y="f2156"/>
                    <a:pt x="f1524" y="f2157"/>
                  </a:cubicBezTo>
                  <a:cubicBezTo>
                    <a:pt x="f601" y="f2158"/>
                    <a:pt x="f2159" y="f2160"/>
                    <a:pt x="f2161" y="f2162"/>
                  </a:cubicBezTo>
                  <a:cubicBezTo>
                    <a:pt x="f1553" y="f2163"/>
                    <a:pt x="f2164" y="f2165"/>
                    <a:pt x="f2166" y="f1440"/>
                  </a:cubicBezTo>
                  <a:cubicBezTo>
                    <a:pt x="f2167" y="f2168"/>
                    <a:pt x="f1779" y="f1880"/>
                    <a:pt x="f2169" y="f2170"/>
                  </a:cubicBezTo>
                  <a:cubicBezTo>
                    <a:pt x="f1766" y="f1454"/>
                    <a:pt x="f900" y="f211"/>
                    <a:pt x="f2171" y="f1447"/>
                  </a:cubicBezTo>
                  <a:cubicBezTo>
                    <a:pt x="f2172" y="f102"/>
                    <a:pt x="f1842" y="f2173"/>
                    <a:pt x="f1248" y="f2174"/>
                  </a:cubicBezTo>
                  <a:cubicBezTo>
                    <a:pt x="f2175" y="f254"/>
                    <a:pt x="f44" y="f647"/>
                    <a:pt x="f65" y="f273"/>
                  </a:cubicBezTo>
                  <a:cubicBezTo>
                    <a:pt x="f67" y="f392"/>
                    <a:pt x="f2064" y="f1639"/>
                    <a:pt x="f2064" y="f2176"/>
                  </a:cubicBezTo>
                  <a:cubicBezTo>
                    <a:pt x="f2177" y="f1535"/>
                    <a:pt x="f2178" y="f1535"/>
                    <a:pt x="f417" y="f1285"/>
                  </a:cubicBezTo>
                  <a:cubicBezTo>
                    <a:pt x="f2098" y="f2179"/>
                    <a:pt x="f2127" y="f2180"/>
                    <a:pt x="f127" y="f1869"/>
                  </a:cubicBezTo>
                  <a:cubicBezTo>
                    <a:pt x="f2181" y="f605"/>
                    <a:pt x="f2178" y="f2182"/>
                    <a:pt x="f1578" y="f2183"/>
                  </a:cubicBezTo>
                  <a:cubicBezTo>
                    <a:pt x="f2184" y="f2185"/>
                    <a:pt x="f2186" y="f2187"/>
                    <a:pt x="f29" y="f2188"/>
                  </a:cubicBezTo>
                  <a:cubicBezTo>
                    <a:pt x="f2189" y="f1418"/>
                    <a:pt x="f2121" y="f1620"/>
                    <a:pt x="f2190" y="f1406"/>
                  </a:cubicBezTo>
                  <a:cubicBezTo>
                    <a:pt x="f2085" y="f1598"/>
                    <a:pt x="f2191" y="f2192"/>
                    <a:pt x="f35" y="f2193"/>
                  </a:cubicBezTo>
                  <a:cubicBezTo>
                    <a:pt x="f38" y="f2194"/>
                    <a:pt x="f35" y="f1601"/>
                    <a:pt x="f1631" y="f2195"/>
                  </a:cubicBezTo>
                  <a:cubicBezTo>
                    <a:pt x="f1623" y="f2196"/>
                    <a:pt x="f2197" y="f2198"/>
                    <a:pt x="f2199" y="f749"/>
                  </a:cubicBezTo>
                  <a:cubicBezTo>
                    <a:pt x="f1631" y="f1502"/>
                    <a:pt x="f2087" y="f2200"/>
                    <a:pt x="f2129" y="f2201"/>
                  </a:cubicBezTo>
                  <a:cubicBezTo>
                    <a:pt x="f1405" y="f2202"/>
                    <a:pt x="f1248" y="f731"/>
                    <a:pt x="f2058" y="f1139"/>
                  </a:cubicBezTo>
                  <a:cubicBezTo>
                    <a:pt x="f175" y="f2120"/>
                    <a:pt x="f1502" y="f2118"/>
                    <a:pt x="f2054" y="f2203"/>
                  </a:cubicBezTo>
                  <a:cubicBezTo>
                    <a:pt x="f2204" y="f2205"/>
                    <a:pt x="f1598" y="f2206"/>
                    <a:pt x="f1406" y="f2074"/>
                  </a:cubicBezTo>
                  <a:cubicBezTo>
                    <a:pt x="f1425" y="f2207"/>
                    <a:pt x="f1577" y="f2208"/>
                    <a:pt x="f902" y="f2208"/>
                  </a:cubicBezTo>
                  <a:cubicBezTo>
                    <a:pt x="f2209" y="f2210"/>
                    <a:pt x="f2211" y="f2"/>
                    <a:pt x="f711" y="f2212"/>
                  </a:cubicBezTo>
                  <a:cubicBezTo>
                    <a:pt x="f2213" y="f2214"/>
                    <a:pt x="f1118" y="f2210"/>
                    <a:pt x="f1726" y="f2215"/>
                  </a:cubicBezTo>
                  <a:cubicBezTo>
                    <a:pt x="f1520" y="f2216"/>
                    <a:pt x="f1520" y="f2216"/>
                    <a:pt x="f1682" y="f2217"/>
                  </a:cubicBezTo>
                  <a:cubicBezTo>
                    <a:pt x="f435" y="f2217"/>
                    <a:pt x="f1216" y="f2218"/>
                    <a:pt x="f1720" y="f2218"/>
                  </a:cubicBezTo>
                  <a:cubicBezTo>
                    <a:pt x="f1628" y="f2219"/>
                    <a:pt x="f1467" y="f2217"/>
                    <a:pt x="f1739" y="f2220"/>
                  </a:cubicBezTo>
                  <a:cubicBezTo>
                    <a:pt x="f1856" y="f1595"/>
                    <a:pt x="f1422" y="f2219"/>
                    <a:pt x="f2221" y="f2222"/>
                  </a:cubicBezTo>
                  <a:cubicBezTo>
                    <a:pt x="f1655" y="f2223"/>
                    <a:pt x="f707" y="f1602"/>
                    <a:pt x="f1639" y="f2224"/>
                  </a:cubicBezTo>
                  <a:cubicBezTo>
                    <a:pt x="f111" y="f2225"/>
                    <a:pt x="f2226" y="f40"/>
                    <a:pt x="f1362" y="f1581"/>
                  </a:cubicBezTo>
                  <a:cubicBezTo>
                    <a:pt x="f277" y="f1401"/>
                    <a:pt x="f105" y="f1403"/>
                    <a:pt x="f205" y="f2227"/>
                  </a:cubicBezTo>
                  <a:cubicBezTo>
                    <a:pt x="f1172" y="f2228"/>
                    <a:pt x="f1374" y="f2229"/>
                    <a:pt x="f1678" y="f335"/>
                  </a:cubicBezTo>
                  <a:cubicBezTo>
                    <a:pt x="f296" y="f2230"/>
                    <a:pt x="f2231" y="f1702"/>
                    <a:pt x="f2226" y="f1769"/>
                  </a:cubicBezTo>
                  <a:cubicBezTo>
                    <a:pt x="f1377" y="f1003"/>
                    <a:pt x="f2232" y="f1496"/>
                    <a:pt x="f2233" y="f718"/>
                  </a:cubicBezTo>
                  <a:cubicBezTo>
                    <a:pt x="f1643" y="f1028"/>
                    <a:pt x="f301" y="f2234"/>
                    <a:pt x="f309" y="f2235"/>
                  </a:cubicBezTo>
                  <a:cubicBezTo>
                    <a:pt x="f107" y="f1624"/>
                    <a:pt x="f1390" y="f2236"/>
                    <a:pt x="f1453" y="f2213"/>
                  </a:cubicBezTo>
                  <a:cubicBezTo>
                    <a:pt x="f1522" y="f2237"/>
                    <a:pt x="f2238" y="f1730"/>
                    <a:pt x="f534" y="f2239"/>
                  </a:cubicBezTo>
                  <a:cubicBezTo>
                    <a:pt x="f1749" y="f2240"/>
                    <a:pt x="f534" y="f2237"/>
                    <a:pt x="f534" y="f2213"/>
                  </a:cubicBezTo>
                  <a:cubicBezTo>
                    <a:pt x="f268" y="f343"/>
                    <a:pt x="f776" y="f2241"/>
                    <a:pt x="f536" y="f2241"/>
                  </a:cubicBezTo>
                  <a:cubicBezTo>
                    <a:pt x="f916" y="f1489"/>
                    <a:pt x="f1498" y="f1520"/>
                    <a:pt x="f2242" y="f1846"/>
                  </a:cubicBezTo>
                  <a:cubicBezTo>
                    <a:pt x="f2243" y="f2244"/>
                    <a:pt x="f1156" y="f2245"/>
                    <a:pt x="f2243" y="f2246"/>
                  </a:cubicBezTo>
                  <a:cubicBezTo>
                    <a:pt x="f1674" y="f1406"/>
                    <a:pt x="f1861" y="f2247"/>
                    <a:pt x="f912" y="f1766"/>
                  </a:cubicBezTo>
                  <a:cubicBezTo>
                    <a:pt x="f1037" y="f2248"/>
                    <a:pt x="f441" y="f2249"/>
                    <a:pt x="f914" y="f624"/>
                  </a:cubicBezTo>
                  <a:cubicBezTo>
                    <a:pt x="f2250" y="f1496"/>
                    <a:pt x="f445" y="f1266"/>
                    <a:pt x="f1160" y="f624"/>
                  </a:cubicBezTo>
                  <a:cubicBezTo>
                    <a:pt x="f2251" y="f624"/>
                    <a:pt x="f773" y="f2193"/>
                    <a:pt x="f1458" y="f749"/>
                  </a:cubicBezTo>
                  <a:cubicBezTo>
                    <a:pt x="f2252" y="f753"/>
                    <a:pt x="f1748" y="f2196"/>
                    <a:pt x="f2253" y="f2254"/>
                  </a:cubicBezTo>
                  <a:cubicBezTo>
                    <a:pt x="f1751" y="f1028"/>
                    <a:pt x="f1751" y="f1028"/>
                    <a:pt x="f1113" y="f1531"/>
                  </a:cubicBezTo>
                  <a:cubicBezTo>
                    <a:pt x="f1160" y="f2255"/>
                    <a:pt x="f914" y="f2256"/>
                    <a:pt x="f1280" y="f1265"/>
                  </a:cubicBezTo>
                  <a:cubicBezTo>
                    <a:pt x="f996" y="f1003"/>
                    <a:pt x="f1497" y="f1266"/>
                    <a:pt x="f763" y="f2257"/>
                  </a:cubicBezTo>
                  <a:cubicBezTo>
                    <a:pt x="f402" y="f2247"/>
                    <a:pt x="f904" y="f1510"/>
                    <a:pt x="f904" y="f1494"/>
                  </a:cubicBezTo>
                  <a:cubicBezTo>
                    <a:pt x="f904" y="f2258"/>
                    <a:pt x="f879" y="f1719"/>
                    <a:pt x="f998" y="f2259"/>
                  </a:cubicBezTo>
                  <a:cubicBezTo>
                    <a:pt x="f1568" y="f2260"/>
                    <a:pt x="f998" y="f2242"/>
                    <a:pt x="f1680" y="f2188"/>
                  </a:cubicBezTo>
                  <a:cubicBezTo>
                    <a:pt x="f1214" y="f1852"/>
                    <a:pt x="f1726" y="f2261"/>
                    <a:pt x="f613" y="f1635"/>
                  </a:cubicBezTo>
                  <a:cubicBezTo>
                    <a:pt x="f1115" y="f1748"/>
                    <a:pt x="f912" y="f1471"/>
                    <a:pt x="f1462" y="f1522"/>
                  </a:cubicBezTo>
                  <a:cubicBezTo>
                    <a:pt x="f768" y="f1638"/>
                    <a:pt x="f2250" y="f603"/>
                    <a:pt x="f2185" y="f1474"/>
                  </a:cubicBezTo>
                  <a:cubicBezTo>
                    <a:pt x="f2262" y="f2263"/>
                    <a:pt x="f1745" y="f1455"/>
                    <a:pt x="f2264" y="f2265"/>
                  </a:cubicBezTo>
                  <a:cubicBezTo>
                    <a:pt x="f1207" y="f1469"/>
                    <a:pt x="f1480" y="f1753"/>
                    <a:pt x="f2266" y="f2267"/>
                  </a:cubicBezTo>
                  <a:cubicBezTo>
                    <a:pt x="f1553" y="f2268"/>
                    <a:pt x="f451" y="f1866"/>
                    <a:pt x="f264" y="f1045"/>
                  </a:cubicBezTo>
                  <a:cubicBezTo>
                    <a:pt x="f1505" y="f1109"/>
                    <a:pt x="f603" y="f789"/>
                    <a:pt x="f260" y="f2269"/>
                  </a:cubicBezTo>
                  <a:cubicBezTo>
                    <a:pt x="f260" y="f1679"/>
                    <a:pt x="f2152" y="f204"/>
                    <a:pt x="f601" y="f2270"/>
                  </a:cubicBezTo>
                  <a:cubicBezTo>
                    <a:pt x="f2271" y="f2272"/>
                    <a:pt x="f225" y="f989"/>
                    <a:pt x="f1202" y="f254"/>
                  </a:cubicBezTo>
                  <a:cubicBezTo>
                    <a:pt x="f98" y="f2273"/>
                    <a:pt x="f98" y="f1760"/>
                    <a:pt x="f1441" y="f2274"/>
                  </a:cubicBezTo>
                  <a:cubicBezTo>
                    <a:pt x="f2275" y="f1482"/>
                    <a:pt x="f109" y="f1462"/>
                    <a:pt x="f2276" y="f2243"/>
                  </a:cubicBezTo>
                  <a:cubicBezTo>
                    <a:pt x="f281" y="f2277"/>
                    <a:pt x="f1367" y="f2278"/>
                    <a:pt x="f699" y="f2279"/>
                  </a:cubicBezTo>
                  <a:cubicBezTo>
                    <a:pt x="f1174" y="f2171"/>
                    <a:pt x="f1057" y="f2280"/>
                    <a:pt x="f2281" y="f335"/>
                  </a:cubicBezTo>
                  <a:cubicBezTo>
                    <a:pt x="f2282" y="f2283"/>
                    <a:pt x="f1813" y="f1003"/>
                    <a:pt x="f353" y="f749"/>
                  </a:cubicBezTo>
                  <a:cubicBezTo>
                    <a:pt x="f1816" y="f2284"/>
                    <a:pt x="f589" y="f1704"/>
                    <a:pt x="f797" y="f1419"/>
                  </a:cubicBezTo>
                  <a:cubicBezTo>
                    <a:pt x="f1101" y="f2283"/>
                    <a:pt x="f1821" y="f2285"/>
                    <a:pt x="f2286" y="f2285"/>
                  </a:cubicBezTo>
                  <a:cubicBezTo>
                    <a:pt x="f2162" y="f2285"/>
                    <a:pt x="f2287" y="f2285"/>
                    <a:pt x="f1831" y="f2285"/>
                  </a:cubicBezTo>
                  <a:cubicBezTo>
                    <a:pt x="f110" y="f2288"/>
                    <a:pt x="f570" y="f2289"/>
                    <a:pt x="f1091" y="f2290"/>
                  </a:cubicBezTo>
                  <a:cubicBezTo>
                    <a:pt x="f1337" y="f1003"/>
                    <a:pt x="f511" y="f1411"/>
                    <a:pt x="f691" y="f892"/>
                  </a:cubicBezTo>
                  <a:cubicBezTo>
                    <a:pt x="f2291" y="f2292"/>
                    <a:pt x="f2293" y="f1703"/>
                    <a:pt x="f2293" y="f885"/>
                  </a:cubicBezTo>
                  <a:cubicBezTo>
                    <a:pt x="f2294" y="f2234"/>
                    <a:pt x="f1855" y="f2295"/>
                    <a:pt x="f2296" y="f755"/>
                  </a:cubicBezTo>
                  <a:cubicBezTo>
                    <a:pt x="f104" y="f2257"/>
                    <a:pt x="f469" y="f1773"/>
                    <a:pt x="f2297" y="f753"/>
                  </a:cubicBezTo>
                  <a:cubicBezTo>
                    <a:pt x="f1903" y="f2298"/>
                    <a:pt x="f653" y="f896"/>
                    <a:pt x="f1820" y="f1028"/>
                  </a:cubicBezTo>
                  <a:cubicBezTo>
                    <a:pt x="f2299" y="f888"/>
                    <a:pt x="f524" y="f2300"/>
                    <a:pt x="f1813" y="f1703"/>
                  </a:cubicBezTo>
                  <a:cubicBezTo>
                    <a:pt x="f2301" y="f1601"/>
                    <a:pt x="f236" y="f885"/>
                    <a:pt x="f240" y="f2235"/>
                  </a:cubicBezTo>
                  <a:cubicBezTo>
                    <a:pt x="f1174" y="f1510"/>
                    <a:pt x="f1452" y="f2302"/>
                    <a:pt x="f981" y="f1491"/>
                  </a:cubicBezTo>
                  <a:cubicBezTo>
                    <a:pt x="f1352" y="f1479"/>
                    <a:pt x="f699" y="f711"/>
                    <a:pt x="f1893" y="f2303"/>
                  </a:cubicBezTo>
                  <a:cubicBezTo>
                    <a:pt x="f649" y="f2303"/>
                    <a:pt x="f210" y="f1692"/>
                    <a:pt x="f2304" y="f2303"/>
                  </a:cubicBezTo>
                  <a:cubicBezTo>
                    <a:pt x="f2305" y="f2306"/>
                    <a:pt x="f210" y="f1651"/>
                    <a:pt x="f2307" y="f2308"/>
                  </a:cubicBezTo>
                  <a:cubicBezTo>
                    <a:pt x="f1878" y="f1416"/>
                    <a:pt x="f1365" y="f1627"/>
                    <a:pt x="f196" y="f1566"/>
                  </a:cubicBezTo>
                  <a:cubicBezTo>
                    <a:pt x="f196" y="f2309"/>
                    <a:pt x="f1053" y="f2310"/>
                    <a:pt x="f288" y="f2311"/>
                  </a:cubicBezTo>
                  <a:cubicBezTo>
                    <a:pt x="f1051" y="f914"/>
                    <a:pt x="f301" y="f1500"/>
                    <a:pt x="f301" y="f1637"/>
                  </a:cubicBezTo>
                  <a:cubicBezTo>
                    <a:pt x="f301" y="f1455"/>
                    <a:pt x="f2272" y="f1043"/>
                    <a:pt x="f107" y="f2312"/>
                  </a:cubicBezTo>
                  <a:cubicBezTo>
                    <a:pt x="f252" y="f2313"/>
                    <a:pt x="f350" y="f1877"/>
                    <a:pt x="f2233" y="f930"/>
                  </a:cubicBezTo>
                  <a:cubicBezTo>
                    <a:pt x="f107" y="f2314"/>
                    <a:pt x="f107" y="f792"/>
                    <a:pt x="f294" y="f2315"/>
                  </a:cubicBezTo>
                  <a:cubicBezTo>
                    <a:pt x="f281" y="f2316"/>
                    <a:pt x="f250" y="f988"/>
                    <a:pt x="f1678" y="f1426"/>
                  </a:cubicBezTo>
                  <a:cubicBezTo>
                    <a:pt x="f1358" y="f2317"/>
                    <a:pt x="f285" y="f1681"/>
                    <a:pt x="f1357" y="f194"/>
                  </a:cubicBezTo>
                  <a:cubicBezTo>
                    <a:pt x="f196" y="f2318"/>
                    <a:pt x="f1365" y="f1360"/>
                    <a:pt x="f1878" y="f2270"/>
                  </a:cubicBezTo>
                  <a:cubicBezTo>
                    <a:pt x="f2305" y="f254"/>
                    <a:pt x="f1369" y="f96"/>
                    <a:pt x="f1354" y="f605"/>
                  </a:cubicBezTo>
                  <a:cubicBezTo>
                    <a:pt x="f2304" y="f2266"/>
                    <a:pt x="f2319" y="f2164"/>
                    <a:pt x="f2320" y="f2321"/>
                  </a:cubicBezTo>
                  <a:cubicBezTo>
                    <a:pt x="f240" y="f1692"/>
                    <a:pt x="f591" y="f2213"/>
                    <a:pt x="f858" y="f2322"/>
                  </a:cubicBezTo>
                  <a:cubicBezTo>
                    <a:pt x="f2323" y="f713"/>
                    <a:pt x="f1896" y="f2324"/>
                    <a:pt x="f856" y="f1486"/>
                  </a:cubicBezTo>
                  <a:cubicBezTo>
                    <a:pt x="f2325" y="f2142"/>
                    <a:pt x="f1901" y="f1512"/>
                    <a:pt x="f2326" y="f1495"/>
                  </a:cubicBezTo>
                  <a:cubicBezTo>
                    <a:pt x="f1183" y="f2327"/>
                    <a:pt x="f1295" y="f2327"/>
                    <a:pt x="f1656" y="f2328"/>
                  </a:cubicBezTo>
                  <a:cubicBezTo>
                    <a:pt x="f2329" y="f2278"/>
                    <a:pt x="f2330" y="f1510"/>
                    <a:pt x="f2158" y="f2331"/>
                  </a:cubicBezTo>
                  <a:cubicBezTo>
                    <a:pt x="f1068" y="f1648"/>
                    <a:pt x="f573" y="f1526"/>
                    <a:pt x="f846" y="f1486"/>
                  </a:cubicBezTo>
                  <a:cubicBezTo>
                    <a:pt x="f2158" y="f1516"/>
                    <a:pt x="f1096" y="f2332"/>
                    <a:pt x="f2333" y="f1490"/>
                  </a:cubicBezTo>
                  <a:cubicBezTo>
                    <a:pt x="f2334" y="f2335"/>
                    <a:pt x="f2336" y="f1620"/>
                    <a:pt x="f937" y="f2337"/>
                  </a:cubicBezTo>
                  <a:cubicBezTo>
                    <a:pt x="f2333" y="f2338"/>
                    <a:pt x="f2330" y="f879"/>
                    <a:pt x="f1904" y="f2339"/>
                  </a:cubicBezTo>
                  <a:cubicBezTo>
                    <a:pt x="f514" y="f2340"/>
                    <a:pt x="f2341" y="f1650"/>
                    <a:pt x="f1827" y="f2335"/>
                  </a:cubicBezTo>
                  <a:cubicBezTo>
                    <a:pt x="f1823" y="f1486"/>
                    <a:pt x="f383" y="f1486"/>
                    <a:pt x="f2325" y="f2342"/>
                  </a:cubicBezTo>
                  <a:cubicBezTo>
                    <a:pt x="f1290" y="f1479"/>
                    <a:pt x="f1175" y="f1118"/>
                    <a:pt x="f387" y="f2311"/>
                  </a:cubicBezTo>
                  <a:cubicBezTo>
                    <a:pt x="f1349" y="f914"/>
                    <a:pt x="f1351" y="f449"/>
                    <a:pt x="f2343" y="f920"/>
                  </a:cubicBezTo>
                  <a:cubicBezTo>
                    <a:pt x="f2344" y="f2182"/>
                    <a:pt x="f526" y="f2182"/>
                    <a:pt x="f238" y="f1469"/>
                  </a:cubicBezTo>
                  <a:cubicBezTo>
                    <a:pt x="f1893" y="f779"/>
                    <a:pt x="f649" y="f1451"/>
                    <a:pt x="f2304" y="f2345"/>
                  </a:cubicBezTo>
                  <a:cubicBezTo>
                    <a:pt x="f1447" y="f2346"/>
                    <a:pt x="f1447" y="f1678"/>
                    <a:pt x="f1446" y="f2347"/>
                  </a:cubicBezTo>
                  <a:cubicBezTo>
                    <a:pt x="f196" y="f1434"/>
                    <a:pt x="f2348" y="f2349"/>
                    <a:pt x="f1360" y="f1295"/>
                  </a:cubicBezTo>
                  <a:cubicBezTo>
                    <a:pt x="f1053" y="f2350"/>
                    <a:pt x="f2351" y="f1826"/>
                    <a:pt x="f2305" y="f579"/>
                  </a:cubicBezTo>
                  <a:cubicBezTo>
                    <a:pt x="f207" y="f518"/>
                    <a:pt x="f2352" y="f2353"/>
                    <a:pt x="f2031" y="f2354"/>
                  </a:cubicBezTo>
                  <a:cubicBezTo>
                    <a:pt x="f209" y="f585"/>
                    <a:pt x="f458" y="f2355"/>
                    <a:pt x="f701" y="f1872"/>
                  </a:cubicBezTo>
                  <a:cubicBezTo>
                    <a:pt x="f2304" y="f2356"/>
                    <a:pt x="f192" y="f2357"/>
                    <a:pt x="f699" y="f1670"/>
                  </a:cubicBezTo>
                  <a:cubicBezTo>
                    <a:pt x="f930" y="f1649"/>
                    <a:pt x="f526" y="f2358"/>
                    <a:pt x="f387" y="f1448"/>
                  </a:cubicBezTo>
                  <a:cubicBezTo>
                    <a:pt x="f2359" y="f194"/>
                    <a:pt x="f2360" y="f2351"/>
                    <a:pt x="f1175" y="f1170"/>
                  </a:cubicBezTo>
                  <a:cubicBezTo>
                    <a:pt x="f1434" y="f275"/>
                    <a:pt x="f2360" y="f1685"/>
                    <a:pt x="f2361" y="f2362"/>
                  </a:cubicBezTo>
                  <a:cubicBezTo>
                    <a:pt x="f792" y="f1869"/>
                    <a:pt x="f1346" y="f2363"/>
                    <a:pt x="f1880" y="f2364"/>
                  </a:cubicBezTo>
                  <a:cubicBezTo>
                    <a:pt x="f2365" y="f2366"/>
                    <a:pt x="f2367" y="f2368"/>
                    <a:pt x="f2323" y="f1163"/>
                  </a:cubicBezTo>
                  <a:cubicBezTo>
                    <a:pt x="f1346" y="f1203"/>
                    <a:pt x="f1883" y="f2268"/>
                    <a:pt x="f1057" y="f2369"/>
                  </a:cubicBezTo>
                  <a:lnTo>
                    <a:pt x="f1057" y="f1637"/>
                  </a:lnTo>
                  <a:cubicBezTo>
                    <a:pt x="f2370" y="f1500"/>
                    <a:pt x="f353" y="f914"/>
                    <a:pt x="f797" y="f2242"/>
                  </a:cubicBezTo>
                  <a:cubicBezTo>
                    <a:pt x="f2371" y="f2239"/>
                    <a:pt x="f1183" y="f1118"/>
                    <a:pt x="f382" y="f1118"/>
                  </a:cubicBezTo>
                  <a:cubicBezTo>
                    <a:pt x="f1068" y="f1118"/>
                    <a:pt x="f939" y="f711"/>
                    <a:pt x="f2372" y="f1651"/>
                  </a:cubicBezTo>
                  <a:cubicBezTo>
                    <a:pt x="f2294" y="f1489"/>
                    <a:pt x="f2373" y="f909"/>
                    <a:pt x="f2374" y="f1487"/>
                  </a:cubicBezTo>
                  <a:cubicBezTo>
                    <a:pt x="f1804" y="f2321"/>
                    <a:pt x="f2375" y="f2321"/>
                    <a:pt x="f2376" y="f401"/>
                  </a:cubicBezTo>
                  <a:cubicBezTo>
                    <a:pt x="f2377" y="f2378"/>
                    <a:pt x="f1854" y="f1862"/>
                    <a:pt x="f1781" y="f1564"/>
                  </a:cubicBezTo>
                  <a:cubicBezTo>
                    <a:pt x="f808" y="f2379"/>
                    <a:pt x="f251" y="f1691"/>
                    <a:pt x="f2380" y="f2381"/>
                  </a:cubicBezTo>
                  <a:cubicBezTo>
                    <a:pt x="f2382" y="f2383"/>
                    <a:pt x="f2384" y="f2258"/>
                    <a:pt x="f2385" y="f1570"/>
                  </a:cubicBezTo>
                  <a:cubicBezTo>
                    <a:pt x="f1835" y="f1514"/>
                    <a:pt x="f1337" y="f1513"/>
                    <a:pt x="f976" y="f1506"/>
                  </a:cubicBezTo>
                </a:path>
              </a:pathLst>
            </a:cu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Google Shape;708;p46">
            <a:extLst>
              <a:ext uri="{FF2B5EF4-FFF2-40B4-BE49-F238E27FC236}">
                <a16:creationId xmlns:a16="http://schemas.microsoft.com/office/drawing/2014/main" id="{7DB9D70F-DD4E-43F2-B736-9D629401E46C}"/>
              </a:ext>
            </a:extLst>
          </p:cNvPr>
          <p:cNvSpPr/>
          <p:nvPr/>
        </p:nvSpPr>
        <p:spPr>
          <a:xfrm rot="5400013">
            <a:off x="5026465" y="1231368"/>
            <a:ext cx="3357036" cy="3612995"/>
          </a:xfrm>
          <a:custGeom>
            <a:avLst/>
            <a:gdLst>
              <a:gd name="f0" fmla="val w"/>
              <a:gd name="f1" fmla="val h"/>
              <a:gd name="f2" fmla="val 0"/>
              <a:gd name="f3" fmla="val 25591"/>
              <a:gd name="f4" fmla="val 27544"/>
              <a:gd name="f5" fmla="val 14046"/>
              <a:gd name="f6" fmla="val 70"/>
              <a:gd name="f7" fmla="val 11186"/>
              <a:gd name="f8" fmla="val -321"/>
              <a:gd name="f9" fmla="val 8318"/>
              <a:gd name="f10" fmla="val 1001"/>
              <a:gd name="f11" fmla="val 6315"/>
              <a:gd name="f12" fmla="val 1873"/>
              <a:gd name="f13" fmla="val 4312"/>
              <a:gd name="f14" fmla="val 2745"/>
              <a:gd name="f15" fmla="val 3013"/>
              <a:gd name="f16" fmla="val 4080"/>
              <a:gd name="f17" fmla="val 2029"/>
              <a:gd name="f18" fmla="val 5302"/>
              <a:gd name="f19" fmla="val 1045"/>
              <a:gd name="f20" fmla="val 6524"/>
              <a:gd name="f21" fmla="val 728"/>
              <a:gd name="f22" fmla="val 7683"/>
              <a:gd name="f23" fmla="val 410"/>
              <a:gd name="f24" fmla="val 9207"/>
              <a:gd name="f25" fmla="val 93"/>
              <a:gd name="f26" fmla="val 10731"/>
              <a:gd name="f27" fmla="val -162"/>
              <a:gd name="f28" fmla="val 12541"/>
              <a:gd name="f29" fmla="val 124"/>
              <a:gd name="f30" fmla="val 14446"/>
              <a:gd name="f31" fmla="val 16351"/>
              <a:gd name="f32" fmla="val 330"/>
              <a:gd name="f33" fmla="val 18462"/>
              <a:gd name="f34" fmla="val 2124"/>
              <a:gd name="f35" fmla="val 20637"/>
              <a:gd name="f36" fmla="val 3918"/>
              <a:gd name="f37" fmla="val 22812"/>
              <a:gd name="f38" fmla="val 7486"/>
              <a:gd name="f39" fmla="val 27058"/>
              <a:gd name="f40" fmla="val 10887"/>
              <a:gd name="f41" fmla="val 27495"/>
              <a:gd name="f42" fmla="val 14288"/>
              <a:gd name="f43" fmla="val 27932"/>
              <a:gd name="f44" fmla="val 20087"/>
              <a:gd name="f45" fmla="val 25355"/>
              <a:gd name="f46" fmla="val 22532"/>
              <a:gd name="f47" fmla="val 23259"/>
              <a:gd name="f48" fmla="val 24977"/>
              <a:gd name="f49" fmla="val 21164"/>
              <a:gd name="f50" fmla="val 25399"/>
              <a:gd name="f51" fmla="val 18096"/>
              <a:gd name="f52" fmla="val 25556"/>
              <a:gd name="f53" fmla="val 14922"/>
              <a:gd name="f54" fmla="val 25713"/>
              <a:gd name="f55" fmla="val 11748"/>
              <a:gd name="f56" fmla="val 25392"/>
              <a:gd name="f57" fmla="val 6692"/>
              <a:gd name="f58" fmla="val 23474"/>
              <a:gd name="f59" fmla="val 4217"/>
              <a:gd name="f60" fmla="val 21556"/>
              <a:gd name="f61" fmla="val 1742"/>
              <a:gd name="f62" fmla="val 16906"/>
              <a:gd name="f63" fmla="val 461"/>
              <a:gd name="f64" fmla="*/ f0 1 25591"/>
              <a:gd name="f65" fmla="*/ f1 1 27544"/>
              <a:gd name="f66" fmla="val f2"/>
              <a:gd name="f67" fmla="val f3"/>
              <a:gd name="f68" fmla="val f4"/>
              <a:gd name="f69" fmla="+- f68 0 f66"/>
              <a:gd name="f70" fmla="+- f67 0 f66"/>
              <a:gd name="f71" fmla="*/ f70 1 25591"/>
              <a:gd name="f72" fmla="*/ f69 1 27544"/>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25591" h="2754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3"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5" y="f6"/>
                </a:cubicBezTo>
                <a:close/>
              </a:path>
            </a:pathLst>
          </a:custGeom>
          <a:solidFill>
            <a:srgbClr val="FFD770"/>
          </a:solidFill>
          <a:ln cap="flat">
            <a:noFill/>
            <a:prstDash val="solid"/>
          </a:ln>
        </p:spPr>
        <p:txBody>
          <a:bodyPr lIns="0" tIns="0" rIns="0" bIns="0"/>
          <a:lstStyle/>
          <a:p>
            <a:endParaRPr lang="LID4096"/>
          </a:p>
        </p:txBody>
      </p:sp>
      <p:sp>
        <p:nvSpPr>
          <p:cNvPr id="3" name="Google Shape;706;p46">
            <a:extLst>
              <a:ext uri="{FF2B5EF4-FFF2-40B4-BE49-F238E27FC236}">
                <a16:creationId xmlns:a16="http://schemas.microsoft.com/office/drawing/2014/main" id="{2AF6E0C0-4505-4DAB-B9DA-4E6F92D67A34}"/>
              </a:ext>
            </a:extLst>
          </p:cNvPr>
          <p:cNvSpPr txBox="1">
            <a:spLocks noGrp="1"/>
          </p:cNvSpPr>
          <p:nvPr>
            <p:ph type="title"/>
          </p:nvPr>
        </p:nvSpPr>
        <p:spPr/>
        <p:txBody>
          <a:bodyPr/>
          <a:lstStyle/>
          <a:p>
            <a:pPr lvl="0"/>
            <a:r>
              <a:rPr lang="en-US"/>
              <a:t>Project plan &amp; strategy definition</a:t>
            </a:r>
          </a:p>
        </p:txBody>
      </p:sp>
      <p:sp>
        <p:nvSpPr>
          <p:cNvPr id="4" name="Google Shape;707;p46">
            <a:extLst>
              <a:ext uri="{FF2B5EF4-FFF2-40B4-BE49-F238E27FC236}">
                <a16:creationId xmlns:a16="http://schemas.microsoft.com/office/drawing/2014/main" id="{1AA3BE19-1FBE-4B68-9962-E3BED67DC3AC}"/>
              </a:ext>
            </a:extLst>
          </p:cNvPr>
          <p:cNvSpPr txBox="1">
            <a:spLocks noGrp="1"/>
          </p:cNvSpPr>
          <p:nvPr>
            <p:ph type="subTitle" idx="4294967295"/>
          </p:nvPr>
        </p:nvSpPr>
        <p:spPr>
          <a:xfrm>
            <a:off x="718498" y="1587947"/>
            <a:ext cx="3769796" cy="2379296"/>
          </a:xfrm>
        </p:spPr>
        <p:txBody>
          <a:bodyPr>
            <a:noAutofit/>
          </a:bodyPr>
          <a:lstStyle/>
          <a:p>
            <a:pPr marL="0" lvl="0" indent="0">
              <a:lnSpc>
                <a:spcPct val="100000"/>
              </a:lnSpc>
              <a:buNone/>
            </a:pPr>
            <a:r>
              <a:rPr lang="en-US" sz="1600"/>
              <a:t>Do you know what helps you make your point clear? Lists like this one: </a:t>
            </a:r>
          </a:p>
          <a:p>
            <a:pPr marL="0" lvl="0" indent="0">
              <a:lnSpc>
                <a:spcPct val="100000"/>
              </a:lnSpc>
              <a:buNone/>
            </a:pPr>
            <a:endParaRPr lang="en-US" sz="1600"/>
          </a:p>
          <a:p>
            <a:pPr lvl="0" indent="-330198">
              <a:lnSpc>
                <a:spcPct val="100000"/>
              </a:lnSpc>
              <a:buClr>
                <a:srgbClr val="3A1603"/>
              </a:buClr>
              <a:buSzPts val="1600"/>
              <a:buChar char="✣"/>
            </a:pPr>
            <a:r>
              <a:rPr lang="en-US" sz="1600"/>
              <a:t>They’re simple</a:t>
            </a:r>
          </a:p>
          <a:p>
            <a:pPr lvl="0" indent="-330198">
              <a:lnSpc>
                <a:spcPct val="100000"/>
              </a:lnSpc>
              <a:buClr>
                <a:srgbClr val="3A1603"/>
              </a:buClr>
              <a:buSzPts val="1600"/>
              <a:buChar char="✣"/>
            </a:pPr>
            <a:r>
              <a:rPr lang="en-US" sz="1600"/>
              <a:t>You can organize your ideas clearly  </a:t>
            </a:r>
          </a:p>
          <a:p>
            <a:pPr lvl="0" indent="-330198">
              <a:lnSpc>
                <a:spcPct val="100000"/>
              </a:lnSpc>
              <a:buClr>
                <a:srgbClr val="3A1603"/>
              </a:buClr>
              <a:buSzPts val="1600"/>
              <a:buChar char="✣"/>
            </a:pPr>
            <a:r>
              <a:rPr lang="en-US" sz="1600"/>
              <a:t>You’ll never forget to buy milk!</a:t>
            </a:r>
            <a:br>
              <a:rPr lang="en-US" sz="1600"/>
            </a:br>
            <a:endParaRPr lang="en-US" sz="1600"/>
          </a:p>
          <a:p>
            <a:pPr marL="0" lvl="0" indent="0">
              <a:lnSpc>
                <a:spcPct val="100000"/>
              </a:lnSpc>
              <a:buNone/>
            </a:pPr>
            <a:r>
              <a:rPr lang="en-US" sz="1600"/>
              <a:t>And the most important thing: the audience won’t miss the point of your presentation   </a:t>
            </a:r>
          </a:p>
        </p:txBody>
      </p:sp>
      <p:pic>
        <p:nvPicPr>
          <p:cNvPr id="5" name="Imagen 3">
            <a:extLst>
              <a:ext uri="{FF2B5EF4-FFF2-40B4-BE49-F238E27FC236}">
                <a16:creationId xmlns:a16="http://schemas.microsoft.com/office/drawing/2014/main" id="{627B1D35-3054-48EE-80DA-C13ED737EC5C}"/>
              </a:ext>
            </a:extLst>
          </p:cNvPr>
          <p:cNvPicPr>
            <a:picLocks noChangeAspect="1"/>
          </p:cNvPicPr>
          <p:nvPr/>
        </p:nvPicPr>
        <p:blipFill>
          <a:blip r:embed="rId3"/>
          <a:stretch>
            <a:fillRect/>
          </a:stretch>
        </p:blipFill>
        <p:spPr>
          <a:xfrm>
            <a:off x="2528398" y="-268231"/>
            <a:ext cx="7604790" cy="5410550"/>
          </a:xfrm>
          <a:prstGeom prst="rect">
            <a:avLst/>
          </a:prstGeom>
          <a:noFill/>
          <a:ln cap="flat">
            <a:noFill/>
          </a:ln>
        </p:spPr>
      </p:pic>
      <p:grpSp>
        <p:nvGrpSpPr>
          <p:cNvPr id="6" name="Grupo 7">
            <a:extLst>
              <a:ext uri="{FF2B5EF4-FFF2-40B4-BE49-F238E27FC236}">
                <a16:creationId xmlns:a16="http://schemas.microsoft.com/office/drawing/2014/main" id="{880E060D-6A34-4373-BE53-BF0A0D78FCF2}"/>
              </a:ext>
            </a:extLst>
          </p:cNvPr>
          <p:cNvGrpSpPr/>
          <p:nvPr/>
        </p:nvGrpSpPr>
        <p:grpSpPr>
          <a:xfrm>
            <a:off x="3813" y="4781717"/>
            <a:ext cx="9140186" cy="368393"/>
            <a:chOff x="3813" y="4781717"/>
            <a:chExt cx="9140186" cy="368393"/>
          </a:xfrm>
        </p:grpSpPr>
        <p:sp>
          <p:nvSpPr>
            <p:cNvPr id="7" name="Forma libre: forma 8">
              <a:extLst>
                <a:ext uri="{FF2B5EF4-FFF2-40B4-BE49-F238E27FC236}">
                  <a16:creationId xmlns:a16="http://schemas.microsoft.com/office/drawing/2014/main" id="{7E46C556-55DB-4536-81F4-0C8F76F965BF}"/>
                </a:ext>
              </a:extLst>
            </p:cNvPr>
            <p:cNvSpPr/>
            <p:nvPr/>
          </p:nvSpPr>
          <p:spPr>
            <a:xfrm>
              <a:off x="3813" y="4781717"/>
              <a:ext cx="6948050" cy="360602"/>
            </a:xfrm>
            <a:custGeom>
              <a:avLst/>
              <a:gdLst>
                <a:gd name="f0" fmla="val 10800000"/>
                <a:gd name="f1" fmla="val 5400000"/>
                <a:gd name="f2" fmla="val 180"/>
                <a:gd name="f3" fmla="val w"/>
                <a:gd name="f4" fmla="val h"/>
                <a:gd name="f5" fmla="val 0"/>
                <a:gd name="f6" fmla="val 2579465"/>
                <a:gd name="f7" fmla="val 248411"/>
                <a:gd name="f8" fmla="val 248412"/>
                <a:gd name="f9" fmla="val 2466594"/>
                <a:gd name="f10" fmla="val 124206"/>
                <a:gd name="f11" fmla="val 124111"/>
                <a:gd name="f12" fmla="+- 0 0 -90"/>
                <a:gd name="f13" fmla="*/ f3 1 2579465"/>
                <a:gd name="f14" fmla="*/ f4 1 248411"/>
                <a:gd name="f15" fmla="val f5"/>
                <a:gd name="f16" fmla="val f6"/>
                <a:gd name="f17" fmla="val f7"/>
                <a:gd name="f18" fmla="*/ f12 f0 1"/>
                <a:gd name="f19" fmla="+- f17 0 f15"/>
                <a:gd name="f20" fmla="+- f16 0 f15"/>
                <a:gd name="f21" fmla="*/ f18 1 f2"/>
                <a:gd name="f22" fmla="*/ f20 1 2579465"/>
                <a:gd name="f23" fmla="*/ f19 1 248411"/>
                <a:gd name="f24" fmla="*/ 2579465 f20 1"/>
                <a:gd name="f25" fmla="*/ 248412 f19 1"/>
                <a:gd name="f26" fmla="*/ 2466594 f20 1"/>
                <a:gd name="f27" fmla="*/ 124206 f19 1"/>
                <a:gd name="f28" fmla="*/ 124111 f20 1"/>
                <a:gd name="f29" fmla="*/ 0 f20 1"/>
                <a:gd name="f30" fmla="*/ 0 f19 1"/>
                <a:gd name="f31" fmla="+- f21 0 f1"/>
                <a:gd name="f32" fmla="*/ f24 1 2579465"/>
                <a:gd name="f33" fmla="*/ f25 1 248412"/>
                <a:gd name="f34" fmla="*/ f26 1 2579465"/>
                <a:gd name="f35" fmla="*/ f27 1 248412"/>
                <a:gd name="f36" fmla="*/ f28 1 2579465"/>
                <a:gd name="f37" fmla="*/ f29 1 2579465"/>
                <a:gd name="f38" fmla="*/ f30 1 248412"/>
                <a:gd name="f39" fmla="*/ f15 1 f22"/>
                <a:gd name="f40" fmla="*/ f16 1 f22"/>
                <a:gd name="f41" fmla="*/ f15 1 f23"/>
                <a:gd name="f42" fmla="*/ f17 1 f23"/>
                <a:gd name="f43" fmla="*/ f32 1 f22"/>
                <a:gd name="f44" fmla="*/ f33 1 f23"/>
                <a:gd name="f45" fmla="*/ f34 1 f22"/>
                <a:gd name="f46" fmla="*/ f35 1 f23"/>
                <a:gd name="f47" fmla="*/ f36 1 f22"/>
                <a:gd name="f48" fmla="*/ f37 1 f22"/>
                <a:gd name="f49" fmla="*/ f38 1 f23"/>
                <a:gd name="f50" fmla="*/ f39 f13 1"/>
                <a:gd name="f51" fmla="*/ f40 f13 1"/>
                <a:gd name="f52" fmla="*/ f42 f14 1"/>
                <a:gd name="f53" fmla="*/ f41 f14 1"/>
                <a:gd name="f54" fmla="*/ f43 f13 1"/>
                <a:gd name="f55" fmla="*/ f44 f14 1"/>
                <a:gd name="f56" fmla="*/ f45 f13 1"/>
                <a:gd name="f57" fmla="*/ f46 f14 1"/>
                <a:gd name="f58" fmla="*/ f47 f13 1"/>
                <a:gd name="f59" fmla="*/ f48 f13 1"/>
                <a:gd name="f60" fmla="*/ f49 f14 1"/>
              </a:gdLst>
              <a:ahLst/>
              <a:cxnLst>
                <a:cxn ang="3cd4">
                  <a:pos x="hc" y="t"/>
                </a:cxn>
                <a:cxn ang="0">
                  <a:pos x="r" y="vc"/>
                </a:cxn>
                <a:cxn ang="cd4">
                  <a:pos x="hc" y="b"/>
                </a:cxn>
                <a:cxn ang="cd2">
                  <a:pos x="l" y="vc"/>
                </a:cxn>
                <a:cxn ang="f31">
                  <a:pos x="f54" y="f55"/>
                </a:cxn>
                <a:cxn ang="f31">
                  <a:pos x="f56" y="f57"/>
                </a:cxn>
                <a:cxn ang="f31">
                  <a:pos x="f58" y="f57"/>
                </a:cxn>
                <a:cxn ang="f31">
                  <a:pos x="f59" y="f60"/>
                </a:cxn>
                <a:cxn ang="f31">
                  <a:pos x="f59" y="f55"/>
                </a:cxn>
                <a:cxn ang="f31">
                  <a:pos x="f54" y="f55"/>
                </a:cxn>
              </a:cxnLst>
              <a:rect l="f50" t="f53" r="f51" b="f52"/>
              <a:pathLst>
                <a:path w="2579465" h="248410">
                  <a:moveTo>
                    <a:pt x="f6" y="f8"/>
                  </a:moveTo>
                  <a:lnTo>
                    <a:pt x="f9" y="f10"/>
                  </a:lnTo>
                  <a:lnTo>
                    <a:pt x="f11" y="f10"/>
                  </a:lnTo>
                  <a:lnTo>
                    <a:pt x="f5" y="f5"/>
                  </a:lnTo>
                  <a:lnTo>
                    <a:pt x="f5" y="f8"/>
                  </a:lnTo>
                  <a:lnTo>
                    <a:pt x="f6" y="f8"/>
                  </a:lnTo>
                  <a:close/>
                </a:path>
              </a:pathLst>
            </a:custGeom>
            <a:solidFill>
              <a:srgbClr val="25211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 name="Forma libre: forma 9">
              <a:extLst>
                <a:ext uri="{FF2B5EF4-FFF2-40B4-BE49-F238E27FC236}">
                  <a16:creationId xmlns:a16="http://schemas.microsoft.com/office/drawing/2014/main" id="{579701ED-E469-413A-B71F-F57CEF812615}"/>
                </a:ext>
              </a:extLst>
            </p:cNvPr>
            <p:cNvSpPr/>
            <p:nvPr/>
          </p:nvSpPr>
          <p:spPr>
            <a:xfrm>
              <a:off x="6939335" y="4976210"/>
              <a:ext cx="2204664" cy="173900"/>
            </a:xfrm>
            <a:custGeom>
              <a:avLst/>
              <a:gdLst>
                <a:gd name="f0" fmla="val 10800000"/>
                <a:gd name="f1" fmla="val 5400000"/>
                <a:gd name="f2" fmla="val 180"/>
                <a:gd name="f3" fmla="val w"/>
                <a:gd name="f4" fmla="val h"/>
                <a:gd name="f5" fmla="val 0"/>
                <a:gd name="f6" fmla="val 818483"/>
                <a:gd name="f7" fmla="val 186309"/>
                <a:gd name="f8" fmla="val 174974"/>
                <a:gd name="f9" fmla="+- 0 0 -90"/>
                <a:gd name="f10" fmla="*/ f3 1 818483"/>
                <a:gd name="f11" fmla="*/ f4 1 186309"/>
                <a:gd name="f12" fmla="val f5"/>
                <a:gd name="f13" fmla="val f6"/>
                <a:gd name="f14" fmla="val f7"/>
                <a:gd name="f15" fmla="*/ f9 f0 1"/>
                <a:gd name="f16" fmla="+- f14 0 f12"/>
                <a:gd name="f17" fmla="+- f13 0 f12"/>
                <a:gd name="f18" fmla="*/ f15 1 f2"/>
                <a:gd name="f19" fmla="*/ f17 1 818483"/>
                <a:gd name="f20" fmla="*/ f16 1 186309"/>
                <a:gd name="f21" fmla="*/ 174974 f17 1"/>
                <a:gd name="f22" fmla="*/ 186309 f16 1"/>
                <a:gd name="f23" fmla="*/ 0 f17 1"/>
                <a:gd name="f24" fmla="*/ 0 f16 1"/>
                <a:gd name="f25" fmla="*/ 818483 f17 1"/>
                <a:gd name="f26" fmla="+- f18 0 f1"/>
                <a:gd name="f27" fmla="*/ f21 1 818483"/>
                <a:gd name="f28" fmla="*/ f22 1 186309"/>
                <a:gd name="f29" fmla="*/ f23 1 818483"/>
                <a:gd name="f30" fmla="*/ f24 1 186309"/>
                <a:gd name="f31" fmla="*/ f25 1 818483"/>
                <a:gd name="f32" fmla="*/ f12 1 f19"/>
                <a:gd name="f33" fmla="*/ f13 1 f19"/>
                <a:gd name="f34" fmla="*/ f12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8"/>
                </a:cxn>
                <a:cxn ang="f26">
                  <a:pos x="f49" y="f48"/>
                </a:cxn>
                <a:cxn ang="f26">
                  <a:pos x="f49" y="f46"/>
                </a:cxn>
                <a:cxn ang="f26">
                  <a:pos x="f45" y="f46"/>
                </a:cxn>
              </a:cxnLst>
              <a:rect l="f41" t="f44" r="f42" b="f43"/>
              <a:pathLst>
                <a:path w="818483" h="186309">
                  <a:moveTo>
                    <a:pt x="f8" y="f7"/>
                  </a:moveTo>
                  <a:lnTo>
                    <a:pt x="f5" y="f5"/>
                  </a:lnTo>
                  <a:lnTo>
                    <a:pt x="f6" y="f5"/>
                  </a:lnTo>
                  <a:lnTo>
                    <a:pt x="f6" y="f7"/>
                  </a:lnTo>
                  <a:lnTo>
                    <a:pt x="f8" y="f7"/>
                  </a:ln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Medieval Style Consulting Toolkit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1438</Words>
  <Application>Microsoft Office PowerPoint</Application>
  <PresentationFormat>Presentación en pantalla (16:9)</PresentationFormat>
  <Paragraphs>279</Paragraphs>
  <Slides>38</Slides>
  <Notes>38</Notes>
  <HiddenSlides>0</HiddenSlides>
  <MMClips>0</MMClips>
  <ScaleCrop>false</ScaleCrop>
  <HeadingPairs>
    <vt:vector size="6" baseType="variant">
      <vt:variant>
        <vt:lpstr>Fuentes usadas</vt:lpstr>
      </vt:variant>
      <vt:variant>
        <vt:i4>23</vt:i4>
      </vt:variant>
      <vt:variant>
        <vt:lpstr>Tema</vt:lpstr>
      </vt:variant>
      <vt:variant>
        <vt:i4>1</vt:i4>
      </vt:variant>
      <vt:variant>
        <vt:lpstr>Títulos de diapositiva</vt:lpstr>
      </vt:variant>
      <vt:variant>
        <vt:i4>38</vt:i4>
      </vt:variant>
    </vt:vector>
  </HeadingPairs>
  <TitlesOfParts>
    <vt:vector size="62" baseType="lpstr">
      <vt:lpstr>맑은 고딕</vt:lpstr>
      <vt:lpstr>Alegreya Sans</vt:lpstr>
      <vt:lpstr>Algerian</vt:lpstr>
      <vt:lpstr>Anaheim</vt:lpstr>
      <vt:lpstr>Arial</vt:lpstr>
      <vt:lpstr>Arial (Cuerpo)</vt:lpstr>
      <vt:lpstr>Arial (Títulos)</vt:lpstr>
      <vt:lpstr>Bahnschrift</vt:lpstr>
      <vt:lpstr>Barlow</vt:lpstr>
      <vt:lpstr>Calibri</vt:lpstr>
      <vt:lpstr>Decker</vt:lpstr>
      <vt:lpstr>Open Sans</vt:lpstr>
      <vt:lpstr>Open Sans Extrabold</vt:lpstr>
      <vt:lpstr>Open Sans Semibold</vt:lpstr>
      <vt:lpstr>Playfair Display Black</vt:lpstr>
      <vt:lpstr>Poppins Black</vt:lpstr>
      <vt:lpstr>Poppins Light</vt:lpstr>
      <vt:lpstr>Poppins SemiBold</vt:lpstr>
      <vt:lpstr>PT Sans</vt:lpstr>
      <vt:lpstr>Rakkas</vt:lpstr>
      <vt:lpstr>Roboto</vt:lpstr>
      <vt:lpstr>Source Sans Pro</vt:lpstr>
      <vt:lpstr>方正正中黑简体</vt:lpstr>
      <vt:lpstr>Medieval Style Consulting Toolkit by Slidesgo</vt:lpstr>
      <vt:lpstr>Presentación de PowerPoint</vt:lpstr>
      <vt:lpstr>Table of contents</vt:lpstr>
      <vt:lpstr>Our company</vt:lpstr>
      <vt:lpstr>Project &amp; strategy definition</vt:lpstr>
      <vt:lpstr>Corporate strategies</vt:lpstr>
      <vt:lpstr>Presentación de PowerPoint</vt:lpstr>
      <vt:lpstr>—Someone Famous</vt:lpstr>
      <vt:lpstr>Strategy map</vt:lpstr>
      <vt:lpstr>Project plan &amp; strategy definition</vt:lpstr>
      <vt:lpstr>The ansoff growth</vt:lpstr>
      <vt:lpstr>Analyze your management options</vt:lpstr>
      <vt:lpstr>Presentación de PowerPoint</vt:lpstr>
      <vt:lpstr>About porter's generic strategies</vt:lpstr>
      <vt:lpstr>Source of competitive advantage</vt:lpstr>
      <vt:lpstr>New product desirability chart</vt:lpstr>
      <vt:lpstr>Presentación de PowerPoint</vt:lpstr>
      <vt:lpstr>Impact executive summary</vt:lpstr>
      <vt:lpstr>Steps of the new product &amp; market</vt:lpstr>
      <vt:lpstr>Points of a strong business plan</vt:lpstr>
      <vt:lpstr>24h 37m 23s</vt:lpstr>
      <vt:lpstr>Project cash flow</vt:lpstr>
      <vt:lpstr>Consulting proposal</vt:lpstr>
      <vt:lpstr>Presentación de PowerPoint</vt:lpstr>
      <vt:lpstr>Change &amp; project management</vt:lpstr>
      <vt:lpstr>Waterfall management plan</vt:lpstr>
      <vt:lpstr>Implementing changes</vt:lpstr>
      <vt:lpstr>Sales &amp; strategy plan</vt:lpstr>
      <vt:lpstr>A picture is worth a thousand words</vt:lpstr>
      <vt:lpstr>A picture is worth a thousand words</vt:lpstr>
      <vt:lpstr>Our team</vt:lpstr>
      <vt:lpstr>Thanks!</vt:lpstr>
      <vt:lpstr>Presentación de PowerPoint</vt:lpstr>
      <vt:lpstr>Presentación de PowerPoint</vt:lpstr>
      <vt:lpstr>RESOURCES</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estilo medieval</dc:title>
  <dc:creator>Grym</dc:creator>
  <cp:lastModifiedBy>Franklin</cp:lastModifiedBy>
  <cp:revision>36</cp:revision>
  <dcterms:modified xsi:type="dcterms:W3CDTF">2023-07-03T01:40:52Z</dcterms:modified>
  <cp:category>slidesppt.net</cp:category>
</cp:coreProperties>
</file>